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Cabin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bold.fntdata"/><Relationship Id="rId20" Type="http://schemas.openxmlformats.org/officeDocument/2006/relationships/slide" Target="slides/slide15.xml"/><Relationship Id="rId42" Type="http://schemas.openxmlformats.org/officeDocument/2006/relationships/font" Target="fonts/Cabin-boldItalic.fntdata"/><Relationship Id="rId41" Type="http://schemas.openxmlformats.org/officeDocument/2006/relationships/font" Target="fonts/Cabin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abin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Google Shape;81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Google Shape;87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Google Shape;93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Google Shape;34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Google Shape;40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6B889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6B889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AF2"/>
            </a:gs>
            <a:gs pos="74000">
              <a:srgbClr val="FBD497"/>
            </a:gs>
            <a:gs pos="83000">
              <a:srgbClr val="FBD497"/>
            </a:gs>
            <a:gs pos="100000">
              <a:srgbClr val="FCE2B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AF2"/>
            </a:gs>
            <a:gs pos="74000">
              <a:srgbClr val="FBD497"/>
            </a:gs>
            <a:gs pos="83000">
              <a:srgbClr val="FBD497"/>
            </a:gs>
            <a:gs pos="100000">
              <a:srgbClr val="FCE2BA"/>
            </a:gs>
          </a:gsLst>
          <a:lin ang="5400000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oracle.com/javase/tutorial/rmi/" TargetMode="External"/><Relationship Id="rId4" Type="http://schemas.openxmlformats.org/officeDocument/2006/relationships/hyperlink" Target="https://docs.oracle.com/javase/tutorial/rmi/" TargetMode="External"/><Relationship Id="rId5" Type="http://schemas.openxmlformats.org/officeDocument/2006/relationships/hyperlink" Target="https://www.java-tutorial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genady.net/rmi/v20/install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998806" y="2463749"/>
            <a:ext cx="10914898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7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Java RMI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528893" y="409664"/>
            <a:ext cx="807814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SOEN 423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Distributed Systems 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789045" y="4796140"/>
            <a:ext cx="927652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Tutorial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Shivaraj Mallikarjun Alagond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Akriti Saini</a:t>
            </a:r>
            <a:endParaRPr b="0" i="0" sz="3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702365" y="424070"/>
            <a:ext cx="97536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6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		RMI Exercise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238538" y="66263"/>
            <a:ext cx="10654748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Objective: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The objective of today's tutorial is to successfully run RMI distributed system which gives addition of two numbers to the client.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</a:t>
            </a: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that this tutorial is designed in a very simple fashion. For your assignment, you are expected to structure your code(put files in relevant packages) and modify it as per your need.</a:t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119269" y="92770"/>
            <a:ext cx="11092070" cy="4694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Steps: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 Create the remote interface. 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2. Implementation of Remote Interface 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 Create Server 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4. Create Client 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5. Run RMI plugin 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6. Run Server and then client.</a:t>
            </a:r>
            <a:endParaRPr b="1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159025" y="278297"/>
            <a:ext cx="1109207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bin"/>
              <a:buAutoNum type="arabicPeriod"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the Remote Interface</a:t>
            </a:r>
            <a:endParaRPr/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bin"/>
              <a:buNone/>
            </a:pPr>
            <a:r>
              <a:t/>
            </a:r>
            <a:endParaRPr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bin"/>
              <a:buNone/>
            </a:pPr>
            <a:r>
              <a:t/>
            </a:r>
            <a:endParaRPr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485" y="1557337"/>
            <a:ext cx="77533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5645426" y="297511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98784" y="503581"/>
            <a:ext cx="11873946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CA" sz="2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Extend Remote Class belongs to (java.RMI) package in your Interface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CA" sz="2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Implement the interface in the class which you want with remote functionality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CA" sz="2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The remote interface serves to identify interfaces whose methods may be invoked form a non-local virtual machine. Any object that is a remote object must directly or indirectly implement this interface. Only those methods specified in a "remote interface", an interface that extends java.rmi. Remote are available remotely.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CA" sz="2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Your methods now potentially throw RemoteException.  You must declared them explicitly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91547" y="318053"/>
            <a:ext cx="110920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2. Implementation of Remote Interface</a:t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837" y="1531661"/>
            <a:ext cx="9239945" cy="460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702365" y="424070"/>
            <a:ext cx="9912626" cy="6478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UnicastRemote Object: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 for exporting a remote object with JRMP(Java Remote Method Protocol) and obtaining a stub that communicates to the remote object.</a:t>
            </a:r>
            <a:endParaRPr b="1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702365" y="424070"/>
            <a:ext cx="11092070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 Create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197" y="1443659"/>
            <a:ext cx="8972550" cy="473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702365" y="424070"/>
            <a:ext cx="11092070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4. Create Client: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453" y="1477410"/>
            <a:ext cx="89058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702365" y="424070"/>
            <a:ext cx="9925878" cy="257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 the Client: 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client must fetch the server from the registry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successful, the client will be able to use the methods residing on the server</a:t>
            </a:r>
            <a:endParaRPr b="1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145773" y="159024"/>
            <a:ext cx="10522226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Basic Architecture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949" y="1090048"/>
            <a:ext cx="10277475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702365" y="424070"/>
            <a:ext cx="11092070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5. Configure RMI Plugin</a:t>
            </a: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992" y="2000466"/>
            <a:ext cx="79248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>
            <a:off x="967407" y="1172997"/>
            <a:ext cx="108270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Now to start our server we have to create a special RMI configuration</a:t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/>
        </p:nvSpPr>
        <p:spPr>
          <a:xfrm>
            <a:off x="702365" y="424070"/>
            <a:ext cx="1109207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Double Click on RMI Application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737" y="1519237"/>
            <a:ext cx="80105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/>
        </p:nvSpPr>
        <p:spPr>
          <a:xfrm>
            <a:off x="53011" y="132526"/>
            <a:ext cx="952831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Name your configuration – Client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609" y="1312207"/>
            <a:ext cx="10071029" cy="3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 txBox="1"/>
          <p:nvPr/>
        </p:nvSpPr>
        <p:spPr>
          <a:xfrm>
            <a:off x="662609" y="5327374"/>
            <a:ext cx="89849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the appropriate main class by clicking on search</a:t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/>
        </p:nvSpPr>
        <p:spPr>
          <a:xfrm>
            <a:off x="238541" y="463826"/>
            <a:ext cx="117149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Next you have to select RMI VM properties and click on the &lt;Empty&gt; to set a codebase</a:t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041" y="1655518"/>
            <a:ext cx="10409793" cy="401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424070" y="304800"/>
            <a:ext cx="114631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Click on Compute from ClassPath and then OK.</a:t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362" y="1307754"/>
            <a:ext cx="8749289" cy="4602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/>
        </p:nvSpPr>
        <p:spPr>
          <a:xfrm>
            <a:off x="424070" y="304800"/>
            <a:ext cx="114631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Then Click on Apply and Run. The server will start</a:t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156" y="1550918"/>
            <a:ext cx="9100516" cy="375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/>
        </p:nvSpPr>
        <p:spPr>
          <a:xfrm>
            <a:off x="424070" y="304800"/>
            <a:ext cx="1146313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6. Run Server and then Client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Successful setup of server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08" y="3278445"/>
            <a:ext cx="10520984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/>
        </p:nvSpPr>
        <p:spPr>
          <a:xfrm>
            <a:off x="304802" y="159022"/>
            <a:ext cx="11887198" cy="3494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the client, you do not have to set the classpath. However, you do have to provide a security.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do so, go back to run configuration, double click on RMI Application and then RMI VM properties.</a:t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/>
        </p:nvSpPr>
        <p:spPr>
          <a:xfrm>
            <a:off x="0" y="304800"/>
            <a:ext cx="10866783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Security Policy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Click right above the &lt;Empty&gt; </a:t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5" name="Google Shape;25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431" y="1799396"/>
            <a:ext cx="95250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/>
        </p:nvSpPr>
        <p:spPr>
          <a:xfrm>
            <a:off x="159027" y="304800"/>
            <a:ext cx="114631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a New Security Policy</a:t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959" y="1763988"/>
            <a:ext cx="79152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185531" y="333895"/>
            <a:ext cx="12187444" cy="404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Basic Concepts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Java RMI:</a:t>
            </a: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Java RMI allows a java object that executes on one machine to invoke method on a java object that executes on another machine. </a:t>
            </a:r>
            <a:endParaRPr b="1"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Client:</a:t>
            </a: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It invokes the method on remote object.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Server:</a:t>
            </a: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It owns the remote object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Registry:</a:t>
            </a: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Naming server that relates objects with unique names.</a:t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/>
        </p:nvSpPr>
        <p:spPr>
          <a:xfrm>
            <a:off x="66263" y="304800"/>
            <a:ext cx="11436626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Successful setup of security Policy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successful you will see the following: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7" name="Google Shape;2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50" y="2709862"/>
            <a:ext cx="53721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/>
        </p:nvSpPr>
        <p:spPr>
          <a:xfrm>
            <a:off x="119270" y="1285461"/>
            <a:ext cx="9329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318052" y="503583"/>
            <a:ext cx="11754678" cy="2232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Starting New Client 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You may now start the client 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Output</a:t>
            </a:r>
            <a:endParaRPr b="1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74" name="Google Shape;2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5425" y="3407637"/>
            <a:ext cx="79533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/>
        </p:nvSpPr>
        <p:spPr>
          <a:xfrm>
            <a:off x="119270" y="1285461"/>
            <a:ext cx="9329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0" name="Google Shape;280;p46"/>
          <p:cNvSpPr/>
          <p:nvPr/>
        </p:nvSpPr>
        <p:spPr>
          <a:xfrm>
            <a:off x="119270" y="1287260"/>
            <a:ext cx="11343860" cy="2029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9400" marR="2438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indent="0" lvl="0" marL="279400" marR="2438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https://docs.oracle.com/javase/tutorial/rmi/</a:t>
            </a: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279400" marR="2438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9400" marR="2438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https://www.java-tutorial.com/</a:t>
            </a: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134746" y="184375"/>
            <a:ext cx="43687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5400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Reference Link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/>
        </p:nvSpPr>
        <p:spPr>
          <a:xfrm>
            <a:off x="119270" y="1285461"/>
            <a:ext cx="93295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7" name="Google Shape;287;p47"/>
          <p:cNvSpPr/>
          <p:nvPr/>
        </p:nvSpPr>
        <p:spPr>
          <a:xfrm>
            <a:off x="3394267" y="2967335"/>
            <a:ext cx="540346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7000" cap="non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Thank You…</a:t>
            </a:r>
            <a:endParaRPr b="1" sz="7000" cap="none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72278" y="53014"/>
            <a:ext cx="12019722" cy="778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Concepts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object interface: </a:t>
            </a:r>
            <a:r>
              <a:rPr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interface defines the method for the server Object.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Object: </a:t>
            </a:r>
            <a:r>
              <a:rPr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instance of the server object interface.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Stub: </a:t>
            </a:r>
            <a:r>
              <a:rPr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object resides on the client host and acts as a representative of the remote server object.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 Skeleton:</a:t>
            </a:r>
            <a:r>
              <a:rPr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 Object that resides on the server host. It communicates with the stub and the actual server object.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RMI Registry: </a:t>
            </a:r>
            <a:r>
              <a:rPr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is service to register remote objects and to provide naming services for locating objects.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Program:</a:t>
            </a:r>
            <a:r>
              <a:rPr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 program that invokes the methods in the remote server object.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92764" y="106021"/>
            <a:ext cx="12099236" cy="838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AutoNum type="alphaUcPeriod"/>
            </a:pPr>
            <a:r>
              <a:rPr lang="en-CA" sz="28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Implementation</a:t>
            </a:r>
            <a:endParaRPr/>
          </a:p>
          <a:p>
            <a:pPr indent="-857250" lvl="1" marL="1314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AutoNum type="romanLcPeriod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Define the Interface</a:t>
            </a:r>
            <a:endParaRPr/>
          </a:p>
          <a:p>
            <a:pPr indent="-857250" lvl="1" marL="1314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AutoNum type="romanLcPeriod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Implement the Server</a:t>
            </a:r>
            <a:endParaRPr/>
          </a:p>
          <a:p>
            <a:pPr indent="-857250" lvl="1" marL="1314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AutoNum type="romanLcPeriod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Implement the Client</a:t>
            </a:r>
            <a:endParaRPr b="1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B.  </a:t>
            </a:r>
            <a:r>
              <a:rPr lang="en-CA" sz="28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Execution</a:t>
            </a:r>
            <a:endParaRPr/>
          </a:p>
          <a:p>
            <a:pPr indent="-857250" lvl="1" marL="1314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AutoNum type="romanLcPeriod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Run RMI Registry</a:t>
            </a:r>
            <a:endParaRPr/>
          </a:p>
          <a:p>
            <a:pPr indent="-857250" lvl="1" marL="1314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AutoNum type="romanLcPeriod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Run the Server</a:t>
            </a:r>
            <a:endParaRPr/>
          </a:p>
          <a:p>
            <a:pPr indent="-857250" lvl="1" marL="1314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AutoNum type="romanLcPeriod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Run the Client</a:t>
            </a:r>
            <a:endParaRPr b="1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0" y="331306"/>
            <a:ext cx="11794435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Installing Plugin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AutoNum type="arabicPeriod"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Open Eclipse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AutoNum type="arabicPeriod"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Help-&gt; Install New Software</a:t>
            </a:r>
            <a:endParaRPr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441" y="2649066"/>
            <a:ext cx="7118290" cy="402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0" y="66265"/>
            <a:ext cx="11794435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</a:t>
            </a: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Enter: </a:t>
            </a:r>
            <a:r>
              <a:rPr lang="en-CA" sz="2800" u="sng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http://www.genady.net/rmi/v20/install/</a:t>
            </a: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4. Check RMI plugin for Eclipse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9798" y="1802296"/>
            <a:ext cx="8054837" cy="505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172278" y="53010"/>
            <a:ext cx="10283687" cy="4971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5. Accept the Terms of Service and continue.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6. You may have to restart Eclipse.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7. Troubleshooting: 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CA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You need Java SDK (1.6+) installed. The JRE does not provide Tools.jar which is essential to Java RMI.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8. Your CLASSPATH variable must remain undefined.</a:t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66260" y="39758"/>
            <a:ext cx="1109207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successful, you will see the following when you re-open Eclipse: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341" y="1818861"/>
            <a:ext cx="4893779" cy="1610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92762" y="4596775"/>
            <a:ext cx="87729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will enable you to start a local registry manually</a:t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