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85" r:id="rId4"/>
    <p:sldId id="288" r:id="rId5"/>
    <p:sldId id="289" r:id="rId6"/>
    <p:sldId id="287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0892A5-CA6A-4A12-9FBE-9B74BEE20EC3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29066"/>
            <a:ext cx="9144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ENGR </a:t>
            </a:r>
            <a:r>
              <a:rPr lang="en-CA" dirty="0" smtClean="0"/>
              <a:t>201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Professional Practice &amp; responsibility</a:t>
            </a:r>
            <a:r>
              <a:rPr lang="en-CA" sz="4000" dirty="0" smtClean="0"/>
              <a:t/>
            </a:r>
            <a:br>
              <a:rPr lang="en-CA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3075" name="Picture 3" descr="C:\Documents and Settings\govind\Local Settings\Temporary Internet Files\Content.IE5\EHCK3B0X\MC90043709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2844" y="2786058"/>
            <a:ext cx="7165460" cy="285752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		</a:t>
            </a:r>
            <a:r>
              <a:rPr lang="en-CA" sz="3200" dirty="0" smtClean="0"/>
              <a:t>Outline</a:t>
            </a:r>
          </a:p>
          <a:p>
            <a:r>
              <a:rPr lang="en-CA" sz="3200" dirty="0" smtClean="0"/>
              <a:t>		</a:t>
            </a:r>
          </a:p>
          <a:p>
            <a:r>
              <a:rPr lang="en-CA" sz="3200" dirty="0"/>
              <a:t>	</a:t>
            </a:r>
            <a:r>
              <a:rPr lang="en-CA" sz="3200" dirty="0" smtClean="0"/>
              <a:t>	Why is this course important?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1" name="Picture 3" descr="C:\Documents and Settings\govind\Local Settings\Temporary Internet Files\Content.IE5\6G134GRM\MC9000234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3577" y="4790129"/>
            <a:ext cx="1930423" cy="20678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Profession?</a:t>
            </a:r>
            <a:endParaRPr lang="en-US" dirty="0"/>
          </a:p>
          <a:p>
            <a:r>
              <a:rPr lang="en-US" dirty="0" smtClean="0"/>
              <a:t>Professional System in Quebec?</a:t>
            </a:r>
          </a:p>
          <a:p>
            <a:r>
              <a:rPr lang="en-US" dirty="0" smtClean="0"/>
              <a:t>What are Ethics?</a:t>
            </a:r>
          </a:p>
          <a:p>
            <a:r>
              <a:rPr lang="en-US" dirty="0" smtClean="0"/>
              <a:t>Ethical Reasoning</a:t>
            </a:r>
          </a:p>
          <a:p>
            <a:r>
              <a:rPr lang="en-US" dirty="0" smtClean="0"/>
              <a:t>Ethics &amp; Institutions</a:t>
            </a:r>
          </a:p>
          <a:p>
            <a:r>
              <a:rPr lang="en-US" dirty="0" smtClean="0"/>
              <a:t>Ethics &amp; Professional Life: Loyalty &amp; Trust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Duties to the Profession</a:t>
            </a:r>
          </a:p>
          <a:p>
            <a:r>
              <a:rPr lang="en-US" dirty="0" smtClean="0"/>
              <a:t>Duties towards the Public</a:t>
            </a:r>
          </a:p>
          <a:p>
            <a:r>
              <a:rPr lang="en-US" dirty="0" smtClean="0"/>
              <a:t>Legal Issues</a:t>
            </a:r>
          </a:p>
          <a:p>
            <a:r>
              <a:rPr lang="en-US" dirty="0" smtClean="0"/>
              <a:t>Responsibility &amp; Liability</a:t>
            </a:r>
          </a:p>
          <a:p>
            <a:r>
              <a:rPr lang="en-US" dirty="0" smtClean="0"/>
              <a:t>Issues in Professional Practice</a:t>
            </a:r>
            <a:endParaRPr lang="en-US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99592" y="188641"/>
            <a:ext cx="7123113" cy="1080120"/>
          </a:xfrm>
        </p:spPr>
        <p:txBody>
          <a:bodyPr>
            <a:normAutofit fontScale="92500"/>
          </a:bodyPr>
          <a:lstStyle/>
          <a:p>
            <a:r>
              <a:rPr lang="en-US" sz="4400" b="1" dirty="0" smtClean="0"/>
              <a:t>Why is this Course Important?</a:t>
            </a:r>
            <a:endParaRPr lang="en-CA" sz="4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about learning Leadership.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07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3528" y="2743200"/>
            <a:ext cx="8171185" cy="1673225"/>
          </a:xfrm>
        </p:spPr>
        <p:txBody>
          <a:bodyPr/>
          <a:lstStyle/>
          <a:p>
            <a:r>
              <a:rPr lang="en-CA" dirty="0"/>
              <a:t>http://www.youtube.com/watch?v=6Y18gadHT_A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85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in Society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Membership in an </a:t>
            </a:r>
            <a:r>
              <a:rPr lang="en-US" dirty="0" err="1" smtClean="0"/>
              <a:t>Honourable</a:t>
            </a:r>
            <a:r>
              <a:rPr lang="en-US" dirty="0" smtClean="0"/>
              <a:t> Profession</a:t>
            </a:r>
          </a:p>
          <a:p>
            <a:endParaRPr lang="en-US" dirty="0"/>
          </a:p>
          <a:p>
            <a:r>
              <a:rPr lang="en-US" dirty="0" smtClean="0"/>
              <a:t>Dedicated to Welfare of Public</a:t>
            </a:r>
          </a:p>
          <a:p>
            <a:endParaRPr lang="en-US" dirty="0"/>
          </a:p>
          <a:p>
            <a:r>
              <a:rPr lang="en-US" dirty="0" smtClean="0"/>
              <a:t>High ethical standards</a:t>
            </a:r>
          </a:p>
          <a:p>
            <a:endParaRPr lang="en-US" dirty="0"/>
          </a:p>
          <a:p>
            <a:r>
              <a:rPr lang="en-US" dirty="0" smtClean="0"/>
              <a:t>Quality </a:t>
            </a:r>
            <a:r>
              <a:rPr lang="en-US" dirty="0" err="1" smtClean="0"/>
              <a:t>committment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889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Areas of Professional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Licensure</a:t>
            </a:r>
          </a:p>
          <a:p>
            <a:endParaRPr lang="en-US" dirty="0"/>
          </a:p>
          <a:p>
            <a:r>
              <a:rPr lang="en-US" dirty="0" smtClean="0"/>
              <a:t>Ethics</a:t>
            </a:r>
          </a:p>
          <a:p>
            <a:endParaRPr lang="en-US" dirty="0"/>
          </a:p>
          <a:p>
            <a:r>
              <a:rPr lang="en-US" dirty="0" smtClean="0"/>
              <a:t>Advocacy</a:t>
            </a:r>
          </a:p>
          <a:p>
            <a:endParaRPr lang="en-US" dirty="0"/>
          </a:p>
          <a:p>
            <a:r>
              <a:rPr lang="en-US" dirty="0" smtClean="0"/>
              <a:t>Diversity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Recruitment</a:t>
            </a:r>
          </a:p>
          <a:p>
            <a:endParaRPr lang="en-US" dirty="0"/>
          </a:p>
          <a:p>
            <a:r>
              <a:rPr lang="en-US" dirty="0"/>
              <a:t>Education</a:t>
            </a:r>
            <a:endParaRPr lang="en-CA" dirty="0"/>
          </a:p>
          <a:p>
            <a:endParaRPr lang="en-US" dirty="0" smtClean="0"/>
          </a:p>
          <a:p>
            <a:r>
              <a:rPr lang="en-US" dirty="0" smtClean="0"/>
              <a:t>Sustainability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7791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2109</TotalTime>
  <Words>96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ENGR 201 Professional Practice &amp; responsibility </vt:lpstr>
      <vt:lpstr>Overview</vt:lpstr>
      <vt:lpstr>Outline of the Course</vt:lpstr>
      <vt:lpstr>It is about learning Leadership.</vt:lpstr>
      <vt:lpstr>PowerPoint Presentation</vt:lpstr>
      <vt:lpstr>Leadership in Society</vt:lpstr>
      <vt:lpstr>Key Areas of Professional Practice</vt:lpstr>
    </vt:vector>
  </TitlesOfParts>
  <Company>Engineering and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201/1 Professional practice &amp; responsibility   Prof. Govind gopakumar ph.d.</dc:title>
  <dc:creator>ENCS</dc:creator>
  <cp:lastModifiedBy>bcaron</cp:lastModifiedBy>
  <cp:revision>95</cp:revision>
  <dcterms:created xsi:type="dcterms:W3CDTF">2010-04-28T18:32:38Z</dcterms:created>
  <dcterms:modified xsi:type="dcterms:W3CDTF">2012-09-06T20:04:59Z</dcterms:modified>
</cp:coreProperties>
</file>