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85" r:id="rId4"/>
    <p:sldId id="286" r:id="rId5"/>
    <p:sldId id="298" r:id="rId6"/>
    <p:sldId id="300" r:id="rId7"/>
    <p:sldId id="299" r:id="rId8"/>
    <p:sldId id="287" r:id="rId9"/>
    <p:sldId id="288" r:id="rId10"/>
    <p:sldId id="301" r:id="rId11"/>
    <p:sldId id="289" r:id="rId12"/>
    <p:sldId id="292" r:id="rId13"/>
    <p:sldId id="260" r:id="rId14"/>
    <p:sldId id="284" r:id="rId15"/>
    <p:sldId id="261" r:id="rId16"/>
    <p:sldId id="293" r:id="rId17"/>
    <p:sldId id="294" r:id="rId18"/>
    <p:sldId id="262" r:id="rId19"/>
    <p:sldId id="263" r:id="rId20"/>
    <p:sldId id="295" r:id="rId21"/>
    <p:sldId id="282" r:id="rId22"/>
    <p:sldId id="277" r:id="rId23"/>
    <p:sldId id="290" r:id="rId24"/>
    <p:sldId id="297" r:id="rId25"/>
    <p:sldId id="279" r:id="rId26"/>
    <p:sldId id="278" r:id="rId27"/>
    <p:sldId id="296" r:id="rId28"/>
    <p:sldId id="280" r:id="rId29"/>
    <p:sldId id="281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3AECA-B6B8-495D-B4D9-860BEFF2510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E4AC27-C592-45FA-841A-8A68B53C77C4}">
      <dgm:prSet phldrT="[Text]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r>
            <a:rPr lang="en-CA" dirty="0" smtClean="0"/>
            <a:t>Guild</a:t>
          </a:r>
          <a:endParaRPr lang="en-US" dirty="0"/>
        </a:p>
      </dgm:t>
    </dgm:pt>
    <dgm:pt modelId="{D4FD8A9E-3C17-4EF0-9870-B4D6446431D8}" type="parTrans" cxnId="{6F24DFE0-DD9C-4DF1-8159-745468E7CC19}">
      <dgm:prSet/>
      <dgm:spPr/>
      <dgm:t>
        <a:bodyPr/>
        <a:lstStyle/>
        <a:p>
          <a:endParaRPr lang="en-US"/>
        </a:p>
      </dgm:t>
    </dgm:pt>
    <dgm:pt modelId="{3ED45009-CF81-4984-AB93-9A646E6AA2F5}" type="sibTrans" cxnId="{6F24DFE0-DD9C-4DF1-8159-745468E7CC19}">
      <dgm:prSet/>
      <dgm:spPr/>
      <dgm:t>
        <a:bodyPr/>
        <a:lstStyle/>
        <a:p>
          <a:endParaRPr lang="en-US"/>
        </a:p>
      </dgm:t>
    </dgm:pt>
    <dgm:pt modelId="{2948D185-3378-49A9-B5E9-FD7216635607}">
      <dgm:prSet phldrT="[Text]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r>
            <a:rPr lang="en-CA" dirty="0" smtClean="0"/>
            <a:t>Craftsmen</a:t>
          </a:r>
          <a:endParaRPr lang="en-US" dirty="0"/>
        </a:p>
      </dgm:t>
    </dgm:pt>
    <dgm:pt modelId="{91A40699-2392-4B78-8E41-5691DCF3A02A}" type="parTrans" cxnId="{680379B9-9C75-4539-A4AB-EA06DEA8D301}">
      <dgm:prSet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US"/>
        </a:p>
      </dgm:t>
    </dgm:pt>
    <dgm:pt modelId="{9E601B51-7B51-4500-B09D-456AAB5DEE27}" type="sibTrans" cxnId="{680379B9-9C75-4539-A4AB-EA06DEA8D301}">
      <dgm:prSet/>
      <dgm:spPr/>
      <dgm:t>
        <a:bodyPr/>
        <a:lstStyle/>
        <a:p>
          <a:endParaRPr lang="en-US"/>
        </a:p>
      </dgm:t>
    </dgm:pt>
    <dgm:pt modelId="{1D01BB40-419E-4280-9B28-C5FE7620263C}">
      <dgm:prSet phldrT="[Text]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r>
            <a:rPr lang="en-CA" dirty="0" smtClean="0"/>
            <a:t>Apprentice</a:t>
          </a:r>
          <a:endParaRPr lang="en-US" dirty="0"/>
        </a:p>
      </dgm:t>
    </dgm:pt>
    <dgm:pt modelId="{DF36C1DD-235F-4AAA-A48E-0CD02F057B69}" type="parTrans" cxnId="{114FFD21-3F9C-4900-9349-05632C3F9E93}">
      <dgm:prSet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US"/>
        </a:p>
      </dgm:t>
    </dgm:pt>
    <dgm:pt modelId="{F4176D5F-E074-4A37-A1D1-3D0C36A2474E}" type="sibTrans" cxnId="{114FFD21-3F9C-4900-9349-05632C3F9E93}">
      <dgm:prSet/>
      <dgm:spPr/>
      <dgm:t>
        <a:bodyPr/>
        <a:lstStyle/>
        <a:p>
          <a:endParaRPr lang="en-US"/>
        </a:p>
      </dgm:t>
    </dgm:pt>
    <dgm:pt modelId="{1FE22C35-F91B-488D-9F45-8FDF7AB4C4BC}">
      <dgm:prSet phldrT="[Text]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r>
            <a:rPr lang="en-CA" dirty="0" smtClean="0"/>
            <a:t>Journeyman </a:t>
          </a:r>
          <a:endParaRPr lang="en-US" dirty="0"/>
        </a:p>
      </dgm:t>
    </dgm:pt>
    <dgm:pt modelId="{85722009-D074-4969-99AD-3B476B08136C}" type="parTrans" cxnId="{607A8C50-7899-420C-8AEA-6BB49D12F09E}">
      <dgm:prSet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US"/>
        </a:p>
      </dgm:t>
    </dgm:pt>
    <dgm:pt modelId="{50E2FAA7-856D-459A-9501-CD5255285A5E}" type="sibTrans" cxnId="{607A8C50-7899-420C-8AEA-6BB49D12F09E}">
      <dgm:prSet/>
      <dgm:spPr/>
      <dgm:t>
        <a:bodyPr/>
        <a:lstStyle/>
        <a:p>
          <a:endParaRPr lang="en-US"/>
        </a:p>
      </dgm:t>
    </dgm:pt>
    <dgm:pt modelId="{09A85943-EDC7-406A-8354-8869B294B5BA}">
      <dgm:prSet phldrT="[Text]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r>
            <a:rPr lang="en-CA" dirty="0" smtClean="0"/>
            <a:t>Craftsmen</a:t>
          </a:r>
          <a:endParaRPr lang="en-US" dirty="0"/>
        </a:p>
      </dgm:t>
    </dgm:pt>
    <dgm:pt modelId="{6310C062-62DC-4C73-9CE2-CC4586EC6822}" type="parTrans" cxnId="{5F1DCD7D-D2B5-4A38-80E4-8F1BC8698EE7}">
      <dgm:prSet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US"/>
        </a:p>
      </dgm:t>
    </dgm:pt>
    <dgm:pt modelId="{8ED8A907-8DEE-4670-A173-529DEB8D483A}" type="sibTrans" cxnId="{5F1DCD7D-D2B5-4A38-80E4-8F1BC8698EE7}">
      <dgm:prSet/>
      <dgm:spPr/>
      <dgm:t>
        <a:bodyPr/>
        <a:lstStyle/>
        <a:p>
          <a:endParaRPr lang="en-US"/>
        </a:p>
      </dgm:t>
    </dgm:pt>
    <dgm:pt modelId="{4ABD0AD6-179A-4672-AA07-B36C995EA489}">
      <dgm:prSet phldrT="[Text]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r>
            <a:rPr lang="en-CA" dirty="0" smtClean="0"/>
            <a:t>Apprentice</a:t>
          </a:r>
          <a:endParaRPr lang="en-US" dirty="0"/>
        </a:p>
      </dgm:t>
    </dgm:pt>
    <dgm:pt modelId="{CB3D8DB5-00AD-4DDA-BF44-77595BE295FD}" type="parTrans" cxnId="{E9A8FCA5-A98C-4964-9BD4-72562A537F37}">
      <dgm:prSet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US"/>
        </a:p>
      </dgm:t>
    </dgm:pt>
    <dgm:pt modelId="{A839DE44-D2E7-42CD-85B6-7D9BEE5AEDF7}" type="sibTrans" cxnId="{E9A8FCA5-A98C-4964-9BD4-72562A537F37}">
      <dgm:prSet/>
      <dgm:spPr/>
      <dgm:t>
        <a:bodyPr/>
        <a:lstStyle/>
        <a:p>
          <a:endParaRPr lang="en-US"/>
        </a:p>
      </dgm:t>
    </dgm:pt>
    <dgm:pt modelId="{58A6BDDB-7FD4-458E-89B7-6ED3B080660F}">
      <dgm:prSet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r>
            <a:rPr lang="en-CA" dirty="0" smtClean="0"/>
            <a:t>Craftsmen</a:t>
          </a:r>
          <a:endParaRPr lang="en-US" dirty="0"/>
        </a:p>
      </dgm:t>
    </dgm:pt>
    <dgm:pt modelId="{DCC46B47-BE66-4D26-982F-23771A00700A}" type="parTrans" cxnId="{AEA8BA71-CEBB-4EFD-A71C-25F4F9AA53E4}">
      <dgm:prSet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US"/>
        </a:p>
      </dgm:t>
    </dgm:pt>
    <dgm:pt modelId="{B2735968-9C33-494A-9636-71B030DE5068}" type="sibTrans" cxnId="{AEA8BA71-CEBB-4EFD-A71C-25F4F9AA53E4}">
      <dgm:prSet/>
      <dgm:spPr/>
      <dgm:t>
        <a:bodyPr/>
        <a:lstStyle/>
        <a:p>
          <a:endParaRPr lang="en-US"/>
        </a:p>
      </dgm:t>
    </dgm:pt>
    <dgm:pt modelId="{B7F1190B-A36C-48F3-878E-314AC742431B}" type="pres">
      <dgm:prSet presAssocID="{9233AECA-B6B8-495D-B4D9-860BEFF251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76E55F-40D5-4802-8948-9BA1F38B80DD}" type="pres">
      <dgm:prSet presAssocID="{FEE4AC27-C592-45FA-841A-8A68B53C77C4}" presName="hierRoot1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ED0A3CAC-69F3-43CF-82B3-C74AB89DD66E}" type="pres">
      <dgm:prSet presAssocID="{FEE4AC27-C592-45FA-841A-8A68B53C77C4}" presName="composite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78C194B0-F53A-4DB3-BBE4-A5385987ABD7}" type="pres">
      <dgm:prSet presAssocID="{FEE4AC27-C592-45FA-841A-8A68B53C77C4}" presName="background" presStyleLbl="node0" presStyleIdx="0" presStyleCnt="1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D6AB276A-7E3F-41CB-811E-CDE0A90AC6CC}" type="pres">
      <dgm:prSet presAssocID="{FEE4AC27-C592-45FA-841A-8A68B53C77C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A53EB5-6246-422A-BA7B-0331E72AFA74}" type="pres">
      <dgm:prSet presAssocID="{FEE4AC27-C592-45FA-841A-8A68B53C77C4}" presName="hierChild2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1CFFAB94-C006-4D87-9AA5-02B21FF977E9}" type="pres">
      <dgm:prSet presAssocID="{91A40699-2392-4B78-8E41-5691DCF3A02A}" presName="Name10" presStyleLbl="parChTrans1D2" presStyleIdx="0" presStyleCnt="3"/>
      <dgm:spPr/>
      <dgm:t>
        <a:bodyPr/>
        <a:lstStyle/>
        <a:p>
          <a:endParaRPr lang="en-US"/>
        </a:p>
      </dgm:t>
    </dgm:pt>
    <dgm:pt modelId="{610C84F3-ECC1-4C1A-B685-483F7DEF4AE3}" type="pres">
      <dgm:prSet presAssocID="{2948D185-3378-49A9-B5E9-FD7216635607}" presName="hierRoot2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9E5FDC34-C294-435A-9CA6-A866CDC3D08D}" type="pres">
      <dgm:prSet presAssocID="{2948D185-3378-49A9-B5E9-FD7216635607}" presName="composite2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1F0F379D-2BF6-490B-9E2F-E21B87A11FFD}" type="pres">
      <dgm:prSet presAssocID="{2948D185-3378-49A9-B5E9-FD7216635607}" presName="background2" presStyleLbl="node2" presStyleIdx="0" presStyleCnt="3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9886775C-8CBC-4B35-A285-F41A380FA93D}" type="pres">
      <dgm:prSet presAssocID="{2948D185-3378-49A9-B5E9-FD7216635607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E7EF1-DCEE-43DA-BB9C-6EE72CADB03B}" type="pres">
      <dgm:prSet presAssocID="{2948D185-3378-49A9-B5E9-FD7216635607}" presName="hierChild3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6DFC42D1-95F2-4404-B00F-863B4D315C47}" type="pres">
      <dgm:prSet presAssocID="{DF36C1DD-235F-4AAA-A48E-0CD02F057B6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A1DF695-06B0-4503-9479-9A04BFD4BC38}" type="pres">
      <dgm:prSet presAssocID="{1D01BB40-419E-4280-9B28-C5FE7620263C}" presName="hierRoot3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B8B4405C-C235-4AAF-919B-43512F78DA10}" type="pres">
      <dgm:prSet presAssocID="{1D01BB40-419E-4280-9B28-C5FE7620263C}" presName="composite3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648304AA-5CA6-4C3C-8326-F2A2F12B53B6}" type="pres">
      <dgm:prSet presAssocID="{1D01BB40-419E-4280-9B28-C5FE7620263C}" presName="background3" presStyleLbl="node3" presStyleIdx="0" presStyleCnt="3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0ADA722D-7C60-4BE8-A876-418D949F7F61}" type="pres">
      <dgm:prSet presAssocID="{1D01BB40-419E-4280-9B28-C5FE7620263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93202F-66A5-4B3B-85C8-8BDF22FFB5FC}" type="pres">
      <dgm:prSet presAssocID="{1D01BB40-419E-4280-9B28-C5FE7620263C}" presName="hierChild4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E12F8F9F-804A-495C-9F04-541C5C2DCB4E}" type="pres">
      <dgm:prSet presAssocID="{85722009-D074-4969-99AD-3B476B08136C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09B5D76-3599-44C3-AC40-1811BBACD9B2}" type="pres">
      <dgm:prSet presAssocID="{1FE22C35-F91B-488D-9F45-8FDF7AB4C4BC}" presName="hierRoot3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9F803B7D-6D2B-4507-850B-8B570BE8A8E5}" type="pres">
      <dgm:prSet presAssocID="{1FE22C35-F91B-488D-9F45-8FDF7AB4C4BC}" presName="composite3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978CCD14-4B93-4B84-B189-47DE37CC9106}" type="pres">
      <dgm:prSet presAssocID="{1FE22C35-F91B-488D-9F45-8FDF7AB4C4BC}" presName="background3" presStyleLbl="node3" presStyleIdx="1" presStyleCnt="3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2F0C175C-5014-4C1D-8E85-A47264F7063F}" type="pres">
      <dgm:prSet presAssocID="{1FE22C35-F91B-488D-9F45-8FDF7AB4C4BC}" presName="text3" presStyleLbl="fgAcc3" presStyleIdx="1" presStyleCnt="3" custScaleX="1137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7688DD-418B-45D2-B5E7-0413451BCF78}" type="pres">
      <dgm:prSet presAssocID="{1FE22C35-F91B-488D-9F45-8FDF7AB4C4BC}" presName="hierChild4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559BAE04-DB73-46AC-AC96-7DECC33246CC}" type="pres">
      <dgm:prSet presAssocID="{6310C062-62DC-4C73-9CE2-CC4586EC6822}" presName="Name10" presStyleLbl="parChTrans1D2" presStyleIdx="1" presStyleCnt="3"/>
      <dgm:spPr/>
      <dgm:t>
        <a:bodyPr/>
        <a:lstStyle/>
        <a:p>
          <a:endParaRPr lang="en-US"/>
        </a:p>
      </dgm:t>
    </dgm:pt>
    <dgm:pt modelId="{8D6383CA-C3DA-497E-B42F-7F0DD292C29C}" type="pres">
      <dgm:prSet presAssocID="{09A85943-EDC7-406A-8354-8869B294B5BA}" presName="hierRoot2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3AFC8CFF-4813-4902-8153-043D293D5BE0}" type="pres">
      <dgm:prSet presAssocID="{09A85943-EDC7-406A-8354-8869B294B5BA}" presName="composite2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152CB1BD-F763-43EC-8D4E-C8C41061F8DF}" type="pres">
      <dgm:prSet presAssocID="{09A85943-EDC7-406A-8354-8869B294B5BA}" presName="background2" presStyleLbl="node2" presStyleIdx="1" presStyleCnt="3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8F1D0802-F180-49CB-BDB1-4D63D424CB97}" type="pres">
      <dgm:prSet presAssocID="{09A85943-EDC7-406A-8354-8869B294B5B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AE870D-F871-48AB-AE30-D050D7A70A1B}" type="pres">
      <dgm:prSet presAssocID="{09A85943-EDC7-406A-8354-8869B294B5BA}" presName="hierChild3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19459F40-401E-44F8-9842-57314AE618BA}" type="pres">
      <dgm:prSet presAssocID="{CB3D8DB5-00AD-4DDA-BF44-77595BE295FD}" presName="Name17" presStyleLbl="parChTrans1D3" presStyleIdx="2" presStyleCnt="3"/>
      <dgm:spPr/>
      <dgm:t>
        <a:bodyPr/>
        <a:lstStyle/>
        <a:p>
          <a:endParaRPr lang="en-US"/>
        </a:p>
      </dgm:t>
    </dgm:pt>
    <dgm:pt modelId="{B94B64A9-3892-4CA1-96EA-7276F3FDBFCA}" type="pres">
      <dgm:prSet presAssocID="{4ABD0AD6-179A-4672-AA07-B36C995EA489}" presName="hierRoot3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1093D0B2-91E3-49F7-AF13-56A12EE58C82}" type="pres">
      <dgm:prSet presAssocID="{4ABD0AD6-179A-4672-AA07-B36C995EA489}" presName="composite3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7E52E350-937A-40B4-9205-3706AC2F422B}" type="pres">
      <dgm:prSet presAssocID="{4ABD0AD6-179A-4672-AA07-B36C995EA489}" presName="background3" presStyleLbl="node3" presStyleIdx="2" presStyleCnt="3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28F7ADFD-9280-4426-B03F-5FF71245C3BB}" type="pres">
      <dgm:prSet presAssocID="{4ABD0AD6-179A-4672-AA07-B36C995EA489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91920-0A55-4EFA-AD81-3629F3FC7CC7}" type="pres">
      <dgm:prSet presAssocID="{4ABD0AD6-179A-4672-AA07-B36C995EA489}" presName="hierChild4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95DBA847-AE11-46EE-96D4-36E09452C97F}" type="pres">
      <dgm:prSet presAssocID="{DCC46B47-BE66-4D26-982F-23771A00700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80E35A9F-DA73-445D-8BCA-DD4777B0B285}" type="pres">
      <dgm:prSet presAssocID="{58A6BDDB-7FD4-458E-89B7-6ED3B080660F}" presName="hierRoot2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AC5E2215-5A72-476F-9E11-E30B16FE8E0A}" type="pres">
      <dgm:prSet presAssocID="{58A6BDDB-7FD4-458E-89B7-6ED3B080660F}" presName="composite2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23BB04B2-5C7A-4AEC-A4E8-B8983C14BAEA}" type="pres">
      <dgm:prSet presAssocID="{58A6BDDB-7FD4-458E-89B7-6ED3B080660F}" presName="background2" presStyleLbl="node2" presStyleIdx="2" presStyleCnt="3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  <dgm:pt modelId="{1F67BFB5-EA0B-4656-AD31-AC07B5410174}" type="pres">
      <dgm:prSet presAssocID="{58A6BDDB-7FD4-458E-89B7-6ED3B080660F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83A71-C5D9-47CD-8A27-0C7C1FD35ECA}" type="pres">
      <dgm:prSet presAssocID="{58A6BDDB-7FD4-458E-89B7-6ED3B080660F}" presName="hierChild3" presStyleCnt="0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en-CA"/>
        </a:p>
      </dgm:t>
    </dgm:pt>
  </dgm:ptLst>
  <dgm:cxnLst>
    <dgm:cxn modelId="{D69F81A8-FA3C-4D57-A75F-136DB5EA5007}" type="presOf" srcId="{2948D185-3378-49A9-B5E9-FD7216635607}" destId="{9886775C-8CBC-4B35-A285-F41A380FA93D}" srcOrd="0" destOrd="0" presId="urn:microsoft.com/office/officeart/2005/8/layout/hierarchy1"/>
    <dgm:cxn modelId="{FCE7896F-E310-48EC-9BBA-0324D7E21FBE}" type="presOf" srcId="{1FE22C35-F91B-488D-9F45-8FDF7AB4C4BC}" destId="{2F0C175C-5014-4C1D-8E85-A47264F7063F}" srcOrd="0" destOrd="0" presId="urn:microsoft.com/office/officeart/2005/8/layout/hierarchy1"/>
    <dgm:cxn modelId="{A857A7DF-1FDA-42AA-8012-FCC6D0D8CBFF}" type="presOf" srcId="{DF36C1DD-235F-4AAA-A48E-0CD02F057B69}" destId="{6DFC42D1-95F2-4404-B00F-863B4D315C47}" srcOrd="0" destOrd="0" presId="urn:microsoft.com/office/officeart/2005/8/layout/hierarchy1"/>
    <dgm:cxn modelId="{36B3ACF6-3D97-4A5B-A696-1E55FD3708DF}" type="presOf" srcId="{FEE4AC27-C592-45FA-841A-8A68B53C77C4}" destId="{D6AB276A-7E3F-41CB-811E-CDE0A90AC6CC}" srcOrd="0" destOrd="0" presId="urn:microsoft.com/office/officeart/2005/8/layout/hierarchy1"/>
    <dgm:cxn modelId="{728390F7-7121-4081-85F8-584C367B91D4}" type="presOf" srcId="{58A6BDDB-7FD4-458E-89B7-6ED3B080660F}" destId="{1F67BFB5-EA0B-4656-AD31-AC07B5410174}" srcOrd="0" destOrd="0" presId="urn:microsoft.com/office/officeart/2005/8/layout/hierarchy1"/>
    <dgm:cxn modelId="{E9A8FCA5-A98C-4964-9BD4-72562A537F37}" srcId="{09A85943-EDC7-406A-8354-8869B294B5BA}" destId="{4ABD0AD6-179A-4672-AA07-B36C995EA489}" srcOrd="0" destOrd="0" parTransId="{CB3D8DB5-00AD-4DDA-BF44-77595BE295FD}" sibTransId="{A839DE44-D2E7-42CD-85B6-7D9BEE5AEDF7}"/>
    <dgm:cxn modelId="{F48FE518-85EE-4E5E-889C-9BD97A142067}" type="presOf" srcId="{4ABD0AD6-179A-4672-AA07-B36C995EA489}" destId="{28F7ADFD-9280-4426-B03F-5FF71245C3BB}" srcOrd="0" destOrd="0" presId="urn:microsoft.com/office/officeart/2005/8/layout/hierarchy1"/>
    <dgm:cxn modelId="{6F24DFE0-DD9C-4DF1-8159-745468E7CC19}" srcId="{9233AECA-B6B8-495D-B4D9-860BEFF2510E}" destId="{FEE4AC27-C592-45FA-841A-8A68B53C77C4}" srcOrd="0" destOrd="0" parTransId="{D4FD8A9E-3C17-4EF0-9870-B4D6446431D8}" sibTransId="{3ED45009-CF81-4984-AB93-9A646E6AA2F5}"/>
    <dgm:cxn modelId="{AEA8BA71-CEBB-4EFD-A71C-25F4F9AA53E4}" srcId="{FEE4AC27-C592-45FA-841A-8A68B53C77C4}" destId="{58A6BDDB-7FD4-458E-89B7-6ED3B080660F}" srcOrd="2" destOrd="0" parTransId="{DCC46B47-BE66-4D26-982F-23771A00700A}" sibTransId="{B2735968-9C33-494A-9636-71B030DE5068}"/>
    <dgm:cxn modelId="{607A8C50-7899-420C-8AEA-6BB49D12F09E}" srcId="{2948D185-3378-49A9-B5E9-FD7216635607}" destId="{1FE22C35-F91B-488D-9F45-8FDF7AB4C4BC}" srcOrd="1" destOrd="0" parTransId="{85722009-D074-4969-99AD-3B476B08136C}" sibTransId="{50E2FAA7-856D-459A-9501-CD5255285A5E}"/>
    <dgm:cxn modelId="{9E8FFFD7-17B4-49BA-9FE0-EFB3F15C258A}" type="presOf" srcId="{6310C062-62DC-4C73-9CE2-CC4586EC6822}" destId="{559BAE04-DB73-46AC-AC96-7DECC33246CC}" srcOrd="0" destOrd="0" presId="urn:microsoft.com/office/officeart/2005/8/layout/hierarchy1"/>
    <dgm:cxn modelId="{6E8C20AC-0FA7-49A5-A37C-983E94C8D8D0}" type="presOf" srcId="{1D01BB40-419E-4280-9B28-C5FE7620263C}" destId="{0ADA722D-7C60-4BE8-A876-418D949F7F61}" srcOrd="0" destOrd="0" presId="urn:microsoft.com/office/officeart/2005/8/layout/hierarchy1"/>
    <dgm:cxn modelId="{1D6DD945-22AC-4C17-9786-B1592877B2EE}" type="presOf" srcId="{85722009-D074-4969-99AD-3B476B08136C}" destId="{E12F8F9F-804A-495C-9F04-541C5C2DCB4E}" srcOrd="0" destOrd="0" presId="urn:microsoft.com/office/officeart/2005/8/layout/hierarchy1"/>
    <dgm:cxn modelId="{184BBA13-5439-4359-9C23-E84FBA3F2718}" type="presOf" srcId="{9233AECA-B6B8-495D-B4D9-860BEFF2510E}" destId="{B7F1190B-A36C-48F3-878E-314AC742431B}" srcOrd="0" destOrd="0" presId="urn:microsoft.com/office/officeart/2005/8/layout/hierarchy1"/>
    <dgm:cxn modelId="{BCB4FB25-DFBF-49F6-8BB8-01D98CF7753D}" type="presOf" srcId="{CB3D8DB5-00AD-4DDA-BF44-77595BE295FD}" destId="{19459F40-401E-44F8-9842-57314AE618BA}" srcOrd="0" destOrd="0" presId="urn:microsoft.com/office/officeart/2005/8/layout/hierarchy1"/>
    <dgm:cxn modelId="{5F1DCD7D-D2B5-4A38-80E4-8F1BC8698EE7}" srcId="{FEE4AC27-C592-45FA-841A-8A68B53C77C4}" destId="{09A85943-EDC7-406A-8354-8869B294B5BA}" srcOrd="1" destOrd="0" parTransId="{6310C062-62DC-4C73-9CE2-CC4586EC6822}" sibTransId="{8ED8A907-8DEE-4670-A173-529DEB8D483A}"/>
    <dgm:cxn modelId="{CBC88B19-F62F-490F-8F72-B0110373F070}" type="presOf" srcId="{91A40699-2392-4B78-8E41-5691DCF3A02A}" destId="{1CFFAB94-C006-4D87-9AA5-02B21FF977E9}" srcOrd="0" destOrd="0" presId="urn:microsoft.com/office/officeart/2005/8/layout/hierarchy1"/>
    <dgm:cxn modelId="{2542232E-CD77-4EDC-8660-7D156D42CDD6}" type="presOf" srcId="{09A85943-EDC7-406A-8354-8869B294B5BA}" destId="{8F1D0802-F180-49CB-BDB1-4D63D424CB97}" srcOrd="0" destOrd="0" presId="urn:microsoft.com/office/officeart/2005/8/layout/hierarchy1"/>
    <dgm:cxn modelId="{114FFD21-3F9C-4900-9349-05632C3F9E93}" srcId="{2948D185-3378-49A9-B5E9-FD7216635607}" destId="{1D01BB40-419E-4280-9B28-C5FE7620263C}" srcOrd="0" destOrd="0" parTransId="{DF36C1DD-235F-4AAA-A48E-0CD02F057B69}" sibTransId="{F4176D5F-E074-4A37-A1D1-3D0C36A2474E}"/>
    <dgm:cxn modelId="{47E13F5B-FD4C-4856-AB09-63DDC7A8BA65}" type="presOf" srcId="{DCC46B47-BE66-4D26-982F-23771A00700A}" destId="{95DBA847-AE11-46EE-96D4-36E09452C97F}" srcOrd="0" destOrd="0" presId="urn:microsoft.com/office/officeart/2005/8/layout/hierarchy1"/>
    <dgm:cxn modelId="{680379B9-9C75-4539-A4AB-EA06DEA8D301}" srcId="{FEE4AC27-C592-45FA-841A-8A68B53C77C4}" destId="{2948D185-3378-49A9-B5E9-FD7216635607}" srcOrd="0" destOrd="0" parTransId="{91A40699-2392-4B78-8E41-5691DCF3A02A}" sibTransId="{9E601B51-7B51-4500-B09D-456AAB5DEE27}"/>
    <dgm:cxn modelId="{EAAA5712-4917-43FE-8C48-B602438577D9}" type="presParOf" srcId="{B7F1190B-A36C-48F3-878E-314AC742431B}" destId="{CF76E55F-40D5-4802-8948-9BA1F38B80DD}" srcOrd="0" destOrd="0" presId="urn:microsoft.com/office/officeart/2005/8/layout/hierarchy1"/>
    <dgm:cxn modelId="{FBB06CE3-50FF-4E35-A0E7-FF23E58B7232}" type="presParOf" srcId="{CF76E55F-40D5-4802-8948-9BA1F38B80DD}" destId="{ED0A3CAC-69F3-43CF-82B3-C74AB89DD66E}" srcOrd="0" destOrd="0" presId="urn:microsoft.com/office/officeart/2005/8/layout/hierarchy1"/>
    <dgm:cxn modelId="{0ED358B0-9AF4-4148-837D-49BB67E1BCEE}" type="presParOf" srcId="{ED0A3CAC-69F3-43CF-82B3-C74AB89DD66E}" destId="{78C194B0-F53A-4DB3-BBE4-A5385987ABD7}" srcOrd="0" destOrd="0" presId="urn:microsoft.com/office/officeart/2005/8/layout/hierarchy1"/>
    <dgm:cxn modelId="{2A1FE1E0-15B4-4D02-9CB4-4ECDF840CBDF}" type="presParOf" srcId="{ED0A3CAC-69F3-43CF-82B3-C74AB89DD66E}" destId="{D6AB276A-7E3F-41CB-811E-CDE0A90AC6CC}" srcOrd="1" destOrd="0" presId="urn:microsoft.com/office/officeart/2005/8/layout/hierarchy1"/>
    <dgm:cxn modelId="{47BBC51A-0301-4B55-83A1-089A00FCC65B}" type="presParOf" srcId="{CF76E55F-40D5-4802-8948-9BA1F38B80DD}" destId="{DEA53EB5-6246-422A-BA7B-0331E72AFA74}" srcOrd="1" destOrd="0" presId="urn:microsoft.com/office/officeart/2005/8/layout/hierarchy1"/>
    <dgm:cxn modelId="{0192116A-AFD3-487F-9313-4DE7AA864D90}" type="presParOf" srcId="{DEA53EB5-6246-422A-BA7B-0331E72AFA74}" destId="{1CFFAB94-C006-4D87-9AA5-02B21FF977E9}" srcOrd="0" destOrd="0" presId="urn:microsoft.com/office/officeart/2005/8/layout/hierarchy1"/>
    <dgm:cxn modelId="{2F476B80-5AE4-4F4F-8184-103B8476C715}" type="presParOf" srcId="{DEA53EB5-6246-422A-BA7B-0331E72AFA74}" destId="{610C84F3-ECC1-4C1A-B685-483F7DEF4AE3}" srcOrd="1" destOrd="0" presId="urn:microsoft.com/office/officeart/2005/8/layout/hierarchy1"/>
    <dgm:cxn modelId="{C06240BE-E1BD-4F90-AD43-D245E9717C01}" type="presParOf" srcId="{610C84F3-ECC1-4C1A-B685-483F7DEF4AE3}" destId="{9E5FDC34-C294-435A-9CA6-A866CDC3D08D}" srcOrd="0" destOrd="0" presId="urn:microsoft.com/office/officeart/2005/8/layout/hierarchy1"/>
    <dgm:cxn modelId="{A37CBD94-2038-475C-A5E9-36D04748C19F}" type="presParOf" srcId="{9E5FDC34-C294-435A-9CA6-A866CDC3D08D}" destId="{1F0F379D-2BF6-490B-9E2F-E21B87A11FFD}" srcOrd="0" destOrd="0" presId="urn:microsoft.com/office/officeart/2005/8/layout/hierarchy1"/>
    <dgm:cxn modelId="{195975EE-EADB-4C98-A82D-BE9DF680328E}" type="presParOf" srcId="{9E5FDC34-C294-435A-9CA6-A866CDC3D08D}" destId="{9886775C-8CBC-4B35-A285-F41A380FA93D}" srcOrd="1" destOrd="0" presId="urn:microsoft.com/office/officeart/2005/8/layout/hierarchy1"/>
    <dgm:cxn modelId="{D0B71435-905F-4934-B148-70327C59781C}" type="presParOf" srcId="{610C84F3-ECC1-4C1A-B685-483F7DEF4AE3}" destId="{D35E7EF1-DCEE-43DA-BB9C-6EE72CADB03B}" srcOrd="1" destOrd="0" presId="urn:microsoft.com/office/officeart/2005/8/layout/hierarchy1"/>
    <dgm:cxn modelId="{12AD59D5-1C3A-4580-A0F9-71DD107E3ED7}" type="presParOf" srcId="{D35E7EF1-DCEE-43DA-BB9C-6EE72CADB03B}" destId="{6DFC42D1-95F2-4404-B00F-863B4D315C47}" srcOrd="0" destOrd="0" presId="urn:microsoft.com/office/officeart/2005/8/layout/hierarchy1"/>
    <dgm:cxn modelId="{2BC9B901-D702-4853-9AE0-BDF16FEB25C6}" type="presParOf" srcId="{D35E7EF1-DCEE-43DA-BB9C-6EE72CADB03B}" destId="{CA1DF695-06B0-4503-9479-9A04BFD4BC38}" srcOrd="1" destOrd="0" presId="urn:microsoft.com/office/officeart/2005/8/layout/hierarchy1"/>
    <dgm:cxn modelId="{4F7FFC64-DC1F-4CA9-ABE2-DB37AC322F83}" type="presParOf" srcId="{CA1DF695-06B0-4503-9479-9A04BFD4BC38}" destId="{B8B4405C-C235-4AAF-919B-43512F78DA10}" srcOrd="0" destOrd="0" presId="urn:microsoft.com/office/officeart/2005/8/layout/hierarchy1"/>
    <dgm:cxn modelId="{810C785B-853B-4385-B347-73D2EE4F102D}" type="presParOf" srcId="{B8B4405C-C235-4AAF-919B-43512F78DA10}" destId="{648304AA-5CA6-4C3C-8326-F2A2F12B53B6}" srcOrd="0" destOrd="0" presId="urn:microsoft.com/office/officeart/2005/8/layout/hierarchy1"/>
    <dgm:cxn modelId="{E523C362-B530-4BA2-B2B6-0433116A4CDF}" type="presParOf" srcId="{B8B4405C-C235-4AAF-919B-43512F78DA10}" destId="{0ADA722D-7C60-4BE8-A876-418D949F7F61}" srcOrd="1" destOrd="0" presId="urn:microsoft.com/office/officeart/2005/8/layout/hierarchy1"/>
    <dgm:cxn modelId="{D46332A5-75E2-4552-91EF-115C5FEBC5CC}" type="presParOf" srcId="{CA1DF695-06B0-4503-9479-9A04BFD4BC38}" destId="{3D93202F-66A5-4B3B-85C8-8BDF22FFB5FC}" srcOrd="1" destOrd="0" presId="urn:microsoft.com/office/officeart/2005/8/layout/hierarchy1"/>
    <dgm:cxn modelId="{C6CD5F63-6E6D-47E0-A9B6-1AB6F7FC0E64}" type="presParOf" srcId="{D35E7EF1-DCEE-43DA-BB9C-6EE72CADB03B}" destId="{E12F8F9F-804A-495C-9F04-541C5C2DCB4E}" srcOrd="2" destOrd="0" presId="urn:microsoft.com/office/officeart/2005/8/layout/hierarchy1"/>
    <dgm:cxn modelId="{E6B29200-FB6B-48D6-94F2-87642366B784}" type="presParOf" srcId="{D35E7EF1-DCEE-43DA-BB9C-6EE72CADB03B}" destId="{B09B5D76-3599-44C3-AC40-1811BBACD9B2}" srcOrd="3" destOrd="0" presId="urn:microsoft.com/office/officeart/2005/8/layout/hierarchy1"/>
    <dgm:cxn modelId="{4ECAA985-72F1-4B8E-A621-718F6C2F164C}" type="presParOf" srcId="{B09B5D76-3599-44C3-AC40-1811BBACD9B2}" destId="{9F803B7D-6D2B-4507-850B-8B570BE8A8E5}" srcOrd="0" destOrd="0" presId="urn:microsoft.com/office/officeart/2005/8/layout/hierarchy1"/>
    <dgm:cxn modelId="{5A7A15CB-8AB0-48B1-BD60-EC14DDCDE637}" type="presParOf" srcId="{9F803B7D-6D2B-4507-850B-8B570BE8A8E5}" destId="{978CCD14-4B93-4B84-B189-47DE37CC9106}" srcOrd="0" destOrd="0" presId="urn:microsoft.com/office/officeart/2005/8/layout/hierarchy1"/>
    <dgm:cxn modelId="{DC256ED3-0C79-43FF-8FED-7A3A6031796E}" type="presParOf" srcId="{9F803B7D-6D2B-4507-850B-8B570BE8A8E5}" destId="{2F0C175C-5014-4C1D-8E85-A47264F7063F}" srcOrd="1" destOrd="0" presId="urn:microsoft.com/office/officeart/2005/8/layout/hierarchy1"/>
    <dgm:cxn modelId="{BDE736FB-D34C-4E37-8DE4-2785F0A1FF99}" type="presParOf" srcId="{B09B5D76-3599-44C3-AC40-1811BBACD9B2}" destId="{D17688DD-418B-45D2-B5E7-0413451BCF78}" srcOrd="1" destOrd="0" presId="urn:microsoft.com/office/officeart/2005/8/layout/hierarchy1"/>
    <dgm:cxn modelId="{00565241-AB65-4FDA-833F-EB75900EBEF6}" type="presParOf" srcId="{DEA53EB5-6246-422A-BA7B-0331E72AFA74}" destId="{559BAE04-DB73-46AC-AC96-7DECC33246CC}" srcOrd="2" destOrd="0" presId="urn:microsoft.com/office/officeart/2005/8/layout/hierarchy1"/>
    <dgm:cxn modelId="{71BE9365-9C7B-4C11-87B0-856B7890033D}" type="presParOf" srcId="{DEA53EB5-6246-422A-BA7B-0331E72AFA74}" destId="{8D6383CA-C3DA-497E-B42F-7F0DD292C29C}" srcOrd="3" destOrd="0" presId="urn:microsoft.com/office/officeart/2005/8/layout/hierarchy1"/>
    <dgm:cxn modelId="{772C3761-1AA1-43A3-8A5D-B49A8E5FE1FE}" type="presParOf" srcId="{8D6383CA-C3DA-497E-B42F-7F0DD292C29C}" destId="{3AFC8CFF-4813-4902-8153-043D293D5BE0}" srcOrd="0" destOrd="0" presId="urn:microsoft.com/office/officeart/2005/8/layout/hierarchy1"/>
    <dgm:cxn modelId="{BD12F83D-96D9-4368-AF51-87305FD4A269}" type="presParOf" srcId="{3AFC8CFF-4813-4902-8153-043D293D5BE0}" destId="{152CB1BD-F763-43EC-8D4E-C8C41061F8DF}" srcOrd="0" destOrd="0" presId="urn:microsoft.com/office/officeart/2005/8/layout/hierarchy1"/>
    <dgm:cxn modelId="{A99AFE4C-6672-4476-8139-6CF9D2D48297}" type="presParOf" srcId="{3AFC8CFF-4813-4902-8153-043D293D5BE0}" destId="{8F1D0802-F180-49CB-BDB1-4D63D424CB97}" srcOrd="1" destOrd="0" presId="urn:microsoft.com/office/officeart/2005/8/layout/hierarchy1"/>
    <dgm:cxn modelId="{A6FA22D3-B6BC-4D51-9978-A2AE19891B38}" type="presParOf" srcId="{8D6383CA-C3DA-497E-B42F-7F0DD292C29C}" destId="{35AE870D-F871-48AB-AE30-D050D7A70A1B}" srcOrd="1" destOrd="0" presId="urn:microsoft.com/office/officeart/2005/8/layout/hierarchy1"/>
    <dgm:cxn modelId="{49FEBE0E-B72C-4AD7-A461-E73F3DB87F46}" type="presParOf" srcId="{35AE870D-F871-48AB-AE30-D050D7A70A1B}" destId="{19459F40-401E-44F8-9842-57314AE618BA}" srcOrd="0" destOrd="0" presId="urn:microsoft.com/office/officeart/2005/8/layout/hierarchy1"/>
    <dgm:cxn modelId="{97AFB1F0-6474-444A-8CC9-B64D25B711CB}" type="presParOf" srcId="{35AE870D-F871-48AB-AE30-D050D7A70A1B}" destId="{B94B64A9-3892-4CA1-96EA-7276F3FDBFCA}" srcOrd="1" destOrd="0" presId="urn:microsoft.com/office/officeart/2005/8/layout/hierarchy1"/>
    <dgm:cxn modelId="{8BDFA714-FBEE-4C9E-8643-08DA36ED2109}" type="presParOf" srcId="{B94B64A9-3892-4CA1-96EA-7276F3FDBFCA}" destId="{1093D0B2-91E3-49F7-AF13-56A12EE58C82}" srcOrd="0" destOrd="0" presId="urn:microsoft.com/office/officeart/2005/8/layout/hierarchy1"/>
    <dgm:cxn modelId="{1AFF423F-83A7-47EB-90D8-A6421ABB24E1}" type="presParOf" srcId="{1093D0B2-91E3-49F7-AF13-56A12EE58C82}" destId="{7E52E350-937A-40B4-9205-3706AC2F422B}" srcOrd="0" destOrd="0" presId="urn:microsoft.com/office/officeart/2005/8/layout/hierarchy1"/>
    <dgm:cxn modelId="{DEC97CF1-3D68-4832-A053-3ACB5437AA02}" type="presParOf" srcId="{1093D0B2-91E3-49F7-AF13-56A12EE58C82}" destId="{28F7ADFD-9280-4426-B03F-5FF71245C3BB}" srcOrd="1" destOrd="0" presId="urn:microsoft.com/office/officeart/2005/8/layout/hierarchy1"/>
    <dgm:cxn modelId="{8238F897-A736-4742-88DB-755516F741F6}" type="presParOf" srcId="{B94B64A9-3892-4CA1-96EA-7276F3FDBFCA}" destId="{7A891920-0A55-4EFA-AD81-3629F3FC7CC7}" srcOrd="1" destOrd="0" presId="urn:microsoft.com/office/officeart/2005/8/layout/hierarchy1"/>
    <dgm:cxn modelId="{80DAD1CC-B328-432C-9A34-0033A4FDF18D}" type="presParOf" srcId="{DEA53EB5-6246-422A-BA7B-0331E72AFA74}" destId="{95DBA847-AE11-46EE-96D4-36E09452C97F}" srcOrd="4" destOrd="0" presId="urn:microsoft.com/office/officeart/2005/8/layout/hierarchy1"/>
    <dgm:cxn modelId="{49D7093F-16EC-4592-9636-B4F1A3F25D60}" type="presParOf" srcId="{DEA53EB5-6246-422A-BA7B-0331E72AFA74}" destId="{80E35A9F-DA73-445D-8BCA-DD4777B0B285}" srcOrd="5" destOrd="0" presId="urn:microsoft.com/office/officeart/2005/8/layout/hierarchy1"/>
    <dgm:cxn modelId="{1F645B0A-128D-4313-96BA-4E106062FE98}" type="presParOf" srcId="{80E35A9F-DA73-445D-8BCA-DD4777B0B285}" destId="{AC5E2215-5A72-476F-9E11-E30B16FE8E0A}" srcOrd="0" destOrd="0" presId="urn:microsoft.com/office/officeart/2005/8/layout/hierarchy1"/>
    <dgm:cxn modelId="{51534F88-8AB3-425B-80B5-CBA5C3DDDA35}" type="presParOf" srcId="{AC5E2215-5A72-476F-9E11-E30B16FE8E0A}" destId="{23BB04B2-5C7A-4AEC-A4E8-B8983C14BAEA}" srcOrd="0" destOrd="0" presId="urn:microsoft.com/office/officeart/2005/8/layout/hierarchy1"/>
    <dgm:cxn modelId="{E48FE2F8-BD10-4B6F-895D-4FB8F2E3BBD3}" type="presParOf" srcId="{AC5E2215-5A72-476F-9E11-E30B16FE8E0A}" destId="{1F67BFB5-EA0B-4656-AD31-AC07B5410174}" srcOrd="1" destOrd="0" presId="urn:microsoft.com/office/officeart/2005/8/layout/hierarchy1"/>
    <dgm:cxn modelId="{9FB640A5-2A83-4D7C-A82E-A15D6B8BB5A2}" type="presParOf" srcId="{80E35A9F-DA73-445D-8BCA-DD4777B0B285}" destId="{11983A71-C5D9-47CD-8A27-0C7C1FD35E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5FE06-40F8-4393-8F8B-4A3F66DECAD5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97BF438B-D5C5-4491-9B42-C8CD301AC9A4}">
      <dgm:prSet phldrT="[Text]"/>
      <dgm:spPr/>
      <dgm:t>
        <a:bodyPr/>
        <a:lstStyle/>
        <a:p>
          <a:r>
            <a:rPr lang="en-US" dirty="0" smtClean="0"/>
            <a:t>Engineers</a:t>
          </a:r>
          <a:endParaRPr lang="en-US" dirty="0"/>
        </a:p>
      </dgm:t>
    </dgm:pt>
    <dgm:pt modelId="{19CB777C-2232-4459-AE9A-67A08723D392}" type="parTrans" cxnId="{65298F35-D561-4AA4-A268-402BA505E2A1}">
      <dgm:prSet/>
      <dgm:spPr/>
      <dgm:t>
        <a:bodyPr/>
        <a:lstStyle/>
        <a:p>
          <a:endParaRPr lang="en-US"/>
        </a:p>
      </dgm:t>
    </dgm:pt>
    <dgm:pt modelId="{5F2F8ABF-DE96-4D08-9C11-0FCABFDD5F17}" type="sibTrans" cxnId="{65298F35-D561-4AA4-A268-402BA505E2A1}">
      <dgm:prSet/>
      <dgm:spPr/>
      <dgm:t>
        <a:bodyPr/>
        <a:lstStyle/>
        <a:p>
          <a:endParaRPr lang="en-US"/>
        </a:p>
      </dgm:t>
    </dgm:pt>
    <dgm:pt modelId="{D385C250-F30E-4CF0-BE02-7D6377B79799}">
      <dgm:prSet phldrT="[Text]"/>
      <dgm:spPr/>
      <dgm:t>
        <a:bodyPr/>
        <a:lstStyle/>
        <a:p>
          <a:r>
            <a:rPr lang="en-US" dirty="0" smtClean="0"/>
            <a:t>Professional Associations</a:t>
          </a:r>
          <a:endParaRPr lang="en-US" dirty="0"/>
        </a:p>
      </dgm:t>
    </dgm:pt>
    <dgm:pt modelId="{9330EE24-DBFA-47A0-B8E6-E8E27820BAC4}" type="parTrans" cxnId="{C71BA946-60BF-4E1C-8328-E2CFEB42AF24}">
      <dgm:prSet/>
      <dgm:spPr/>
      <dgm:t>
        <a:bodyPr/>
        <a:lstStyle/>
        <a:p>
          <a:endParaRPr lang="en-US"/>
        </a:p>
      </dgm:t>
    </dgm:pt>
    <dgm:pt modelId="{272EAD52-7132-4A57-8678-C7FC1AABC0DF}" type="sibTrans" cxnId="{C71BA946-60BF-4E1C-8328-E2CFEB42AF24}">
      <dgm:prSet/>
      <dgm:spPr/>
      <dgm:t>
        <a:bodyPr/>
        <a:lstStyle/>
        <a:p>
          <a:endParaRPr lang="en-US"/>
        </a:p>
      </dgm:t>
    </dgm:pt>
    <dgm:pt modelId="{0490F188-D84C-49BB-83BE-3A9CC5CEDB69}">
      <dgm:prSet phldrT="[Text]"/>
      <dgm:spPr/>
      <dgm:t>
        <a:bodyPr/>
        <a:lstStyle/>
        <a:p>
          <a:r>
            <a:rPr lang="en-US" dirty="0" smtClean="0"/>
            <a:t>Society</a:t>
          </a:r>
          <a:endParaRPr lang="en-US" dirty="0"/>
        </a:p>
      </dgm:t>
    </dgm:pt>
    <dgm:pt modelId="{AF08A8D2-6CBF-4905-A039-8F398F420580}" type="parTrans" cxnId="{F666FE24-13D0-4305-8B7B-A7BB07490460}">
      <dgm:prSet/>
      <dgm:spPr/>
      <dgm:t>
        <a:bodyPr/>
        <a:lstStyle/>
        <a:p>
          <a:endParaRPr lang="en-US"/>
        </a:p>
      </dgm:t>
    </dgm:pt>
    <dgm:pt modelId="{E63474B2-37C7-41EC-98E7-3A3D42310C5C}" type="sibTrans" cxnId="{F666FE24-13D0-4305-8B7B-A7BB07490460}">
      <dgm:prSet/>
      <dgm:spPr/>
      <dgm:t>
        <a:bodyPr/>
        <a:lstStyle/>
        <a:p>
          <a:endParaRPr lang="en-US"/>
        </a:p>
      </dgm:t>
    </dgm:pt>
    <dgm:pt modelId="{B8A6887D-72FA-49B5-8213-0D546AA7E0AA}" type="pres">
      <dgm:prSet presAssocID="{8F05FE06-40F8-4393-8F8B-4A3F66DECAD5}" presName="composite" presStyleCnt="0">
        <dgm:presLayoutVars>
          <dgm:chMax val="5"/>
          <dgm:dir/>
          <dgm:resizeHandles val="exact"/>
        </dgm:presLayoutVars>
      </dgm:prSet>
      <dgm:spPr/>
    </dgm:pt>
    <dgm:pt modelId="{054855D3-D70E-4B31-9BC7-3E2951981E6A}" type="pres">
      <dgm:prSet presAssocID="{97BF438B-D5C5-4491-9B42-C8CD301AC9A4}" presName="circle1" presStyleLbl="lnNode1" presStyleIdx="0" presStyleCnt="3"/>
      <dgm:spPr>
        <a:solidFill>
          <a:schemeClr val="accent2"/>
        </a:solidFill>
        <a:ln>
          <a:solidFill>
            <a:schemeClr val="tx1"/>
          </a:solidFill>
        </a:ln>
      </dgm:spPr>
    </dgm:pt>
    <dgm:pt modelId="{FFAD23BF-DF68-4F8C-A250-0399D59C6BC7}" type="pres">
      <dgm:prSet presAssocID="{97BF438B-D5C5-4491-9B42-C8CD301AC9A4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D5009-52E4-487B-B30D-7C0CA737C752}" type="pres">
      <dgm:prSet presAssocID="{97BF438B-D5C5-4491-9B42-C8CD301AC9A4}" presName="line1" presStyleLbl="callout" presStyleIdx="0" presStyleCnt="6"/>
      <dgm:spPr>
        <a:ln>
          <a:solidFill>
            <a:srgbClr val="00B050"/>
          </a:solidFill>
        </a:ln>
      </dgm:spPr>
    </dgm:pt>
    <dgm:pt modelId="{943DFB39-226F-4783-8B0D-74A51EF2B80D}" type="pres">
      <dgm:prSet presAssocID="{97BF438B-D5C5-4491-9B42-C8CD301AC9A4}" presName="d1" presStyleLbl="callout" presStyleIdx="1" presStyleCnt="6"/>
      <dgm:spPr>
        <a:ln>
          <a:solidFill>
            <a:srgbClr val="00B050"/>
          </a:solidFill>
        </a:ln>
      </dgm:spPr>
    </dgm:pt>
    <dgm:pt modelId="{4332677C-3CF3-41B3-A635-AAD11FFDBA07}" type="pres">
      <dgm:prSet presAssocID="{D385C250-F30E-4CF0-BE02-7D6377B79799}" presName="circle2" presStyleLbl="lnNode1" presStyleIdx="1" presStyleCnt="3"/>
      <dgm:spPr>
        <a:solidFill>
          <a:schemeClr val="bg2"/>
        </a:solidFill>
        <a:ln>
          <a:solidFill>
            <a:schemeClr val="tx1"/>
          </a:solidFill>
        </a:ln>
      </dgm:spPr>
    </dgm:pt>
    <dgm:pt modelId="{6913FA5D-4DA1-43C6-9719-F3D6A7FFEF14}" type="pres">
      <dgm:prSet presAssocID="{D385C250-F30E-4CF0-BE02-7D6377B79799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0AD3F-AC2B-4A1D-8185-6B494221870A}" type="pres">
      <dgm:prSet presAssocID="{D385C250-F30E-4CF0-BE02-7D6377B79799}" presName="line2" presStyleLbl="callout" presStyleIdx="2" presStyleCnt="6"/>
      <dgm:spPr>
        <a:ln>
          <a:solidFill>
            <a:srgbClr val="FF0000"/>
          </a:solidFill>
        </a:ln>
      </dgm:spPr>
    </dgm:pt>
    <dgm:pt modelId="{97D700F4-BA9C-4C77-BEAC-009AE49FE50C}" type="pres">
      <dgm:prSet presAssocID="{D385C250-F30E-4CF0-BE02-7D6377B79799}" presName="d2" presStyleLbl="callout" presStyleIdx="3" presStyleCnt="6"/>
      <dgm:spPr>
        <a:ln>
          <a:solidFill>
            <a:srgbClr val="FF0000"/>
          </a:solidFill>
        </a:ln>
      </dgm:spPr>
    </dgm:pt>
    <dgm:pt modelId="{84363A7B-DF0F-49ED-B869-557E9258268D}" type="pres">
      <dgm:prSet presAssocID="{0490F188-D84C-49BB-83BE-3A9CC5CEDB69}" presName="circle3" presStyleLbl="lnNode1" presStyleIdx="2" presStyleCnt="3"/>
      <dgm:spPr>
        <a:noFill/>
        <a:ln>
          <a:solidFill>
            <a:schemeClr val="tx1"/>
          </a:solidFill>
        </a:ln>
      </dgm:spPr>
    </dgm:pt>
    <dgm:pt modelId="{DECB1FA3-8DA5-4C4B-8D16-6F73A295F12B}" type="pres">
      <dgm:prSet presAssocID="{0490F188-D84C-49BB-83BE-3A9CC5CEDB69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3225D-9400-498A-ADA5-D65C060E7E2F}" type="pres">
      <dgm:prSet presAssocID="{0490F188-D84C-49BB-83BE-3A9CC5CEDB69}" presName="line3" presStyleLbl="callout" presStyleIdx="4" presStyleCnt="6"/>
      <dgm:spPr>
        <a:ln>
          <a:solidFill>
            <a:srgbClr val="00B0F0"/>
          </a:solidFill>
        </a:ln>
      </dgm:spPr>
    </dgm:pt>
    <dgm:pt modelId="{5C23A16A-CBDB-400F-AADA-85B13BC5C7B3}" type="pres">
      <dgm:prSet presAssocID="{0490F188-D84C-49BB-83BE-3A9CC5CEDB69}" presName="d3" presStyleLbl="callout" presStyleIdx="5" presStyleCnt="6"/>
      <dgm:spPr>
        <a:ln>
          <a:solidFill>
            <a:srgbClr val="00B0F0"/>
          </a:solidFill>
        </a:ln>
      </dgm:spPr>
    </dgm:pt>
  </dgm:ptLst>
  <dgm:cxnLst>
    <dgm:cxn modelId="{B4FF6647-D01A-4218-93BE-CD4924E37628}" type="presOf" srcId="{0490F188-D84C-49BB-83BE-3A9CC5CEDB69}" destId="{DECB1FA3-8DA5-4C4B-8D16-6F73A295F12B}" srcOrd="0" destOrd="0" presId="urn:microsoft.com/office/officeart/2005/8/layout/target1"/>
    <dgm:cxn modelId="{F8C46274-2FF6-4894-9FDD-317CFCD6EC45}" type="presOf" srcId="{97BF438B-D5C5-4491-9B42-C8CD301AC9A4}" destId="{FFAD23BF-DF68-4F8C-A250-0399D59C6BC7}" srcOrd="0" destOrd="0" presId="urn:microsoft.com/office/officeart/2005/8/layout/target1"/>
    <dgm:cxn modelId="{C71BA946-60BF-4E1C-8328-E2CFEB42AF24}" srcId="{8F05FE06-40F8-4393-8F8B-4A3F66DECAD5}" destId="{D385C250-F30E-4CF0-BE02-7D6377B79799}" srcOrd="1" destOrd="0" parTransId="{9330EE24-DBFA-47A0-B8E6-E8E27820BAC4}" sibTransId="{272EAD52-7132-4A57-8678-C7FC1AABC0DF}"/>
    <dgm:cxn modelId="{312CD2BA-608A-40CC-B26A-D1C86439BCE6}" type="presOf" srcId="{8F05FE06-40F8-4393-8F8B-4A3F66DECAD5}" destId="{B8A6887D-72FA-49B5-8213-0D546AA7E0AA}" srcOrd="0" destOrd="0" presId="urn:microsoft.com/office/officeart/2005/8/layout/target1"/>
    <dgm:cxn modelId="{65298F35-D561-4AA4-A268-402BA505E2A1}" srcId="{8F05FE06-40F8-4393-8F8B-4A3F66DECAD5}" destId="{97BF438B-D5C5-4491-9B42-C8CD301AC9A4}" srcOrd="0" destOrd="0" parTransId="{19CB777C-2232-4459-AE9A-67A08723D392}" sibTransId="{5F2F8ABF-DE96-4D08-9C11-0FCABFDD5F17}"/>
    <dgm:cxn modelId="{F666FE24-13D0-4305-8B7B-A7BB07490460}" srcId="{8F05FE06-40F8-4393-8F8B-4A3F66DECAD5}" destId="{0490F188-D84C-49BB-83BE-3A9CC5CEDB69}" srcOrd="2" destOrd="0" parTransId="{AF08A8D2-6CBF-4905-A039-8F398F420580}" sibTransId="{E63474B2-37C7-41EC-98E7-3A3D42310C5C}"/>
    <dgm:cxn modelId="{50220C07-65AF-4B2F-BFB8-C2C4C15A12D8}" type="presOf" srcId="{D385C250-F30E-4CF0-BE02-7D6377B79799}" destId="{6913FA5D-4DA1-43C6-9719-F3D6A7FFEF14}" srcOrd="0" destOrd="0" presId="urn:microsoft.com/office/officeart/2005/8/layout/target1"/>
    <dgm:cxn modelId="{DC901203-3D72-4997-9F57-620E1C798303}" type="presParOf" srcId="{B8A6887D-72FA-49B5-8213-0D546AA7E0AA}" destId="{054855D3-D70E-4B31-9BC7-3E2951981E6A}" srcOrd="0" destOrd="0" presId="urn:microsoft.com/office/officeart/2005/8/layout/target1"/>
    <dgm:cxn modelId="{F94CD503-8A9A-48CF-B562-F1253E151AC5}" type="presParOf" srcId="{B8A6887D-72FA-49B5-8213-0D546AA7E0AA}" destId="{FFAD23BF-DF68-4F8C-A250-0399D59C6BC7}" srcOrd="1" destOrd="0" presId="urn:microsoft.com/office/officeart/2005/8/layout/target1"/>
    <dgm:cxn modelId="{D125B1F4-0FE1-4392-B8E6-01601586F6A6}" type="presParOf" srcId="{B8A6887D-72FA-49B5-8213-0D546AA7E0AA}" destId="{3ABD5009-52E4-487B-B30D-7C0CA737C752}" srcOrd="2" destOrd="0" presId="urn:microsoft.com/office/officeart/2005/8/layout/target1"/>
    <dgm:cxn modelId="{E6FFA18E-1C83-4505-B2D3-FE7763486DAF}" type="presParOf" srcId="{B8A6887D-72FA-49B5-8213-0D546AA7E0AA}" destId="{943DFB39-226F-4783-8B0D-74A51EF2B80D}" srcOrd="3" destOrd="0" presId="urn:microsoft.com/office/officeart/2005/8/layout/target1"/>
    <dgm:cxn modelId="{1E6ACE8F-6262-4414-8175-32986D28F50C}" type="presParOf" srcId="{B8A6887D-72FA-49B5-8213-0D546AA7E0AA}" destId="{4332677C-3CF3-41B3-A635-AAD11FFDBA07}" srcOrd="4" destOrd="0" presId="urn:microsoft.com/office/officeart/2005/8/layout/target1"/>
    <dgm:cxn modelId="{8243ECFB-F4EA-49A1-A1F7-1A2DDD5C52BB}" type="presParOf" srcId="{B8A6887D-72FA-49B5-8213-0D546AA7E0AA}" destId="{6913FA5D-4DA1-43C6-9719-F3D6A7FFEF14}" srcOrd="5" destOrd="0" presId="urn:microsoft.com/office/officeart/2005/8/layout/target1"/>
    <dgm:cxn modelId="{91B0D53B-CD70-46BC-B46E-CE19034484A4}" type="presParOf" srcId="{B8A6887D-72FA-49B5-8213-0D546AA7E0AA}" destId="{B320AD3F-AC2B-4A1D-8185-6B494221870A}" srcOrd="6" destOrd="0" presId="urn:microsoft.com/office/officeart/2005/8/layout/target1"/>
    <dgm:cxn modelId="{86B1E1AE-F6EF-48A0-8864-DB3D3B532CC1}" type="presParOf" srcId="{B8A6887D-72FA-49B5-8213-0D546AA7E0AA}" destId="{97D700F4-BA9C-4C77-BEAC-009AE49FE50C}" srcOrd="7" destOrd="0" presId="urn:microsoft.com/office/officeart/2005/8/layout/target1"/>
    <dgm:cxn modelId="{5B4760DD-0DB4-47E8-ACB2-A68847980673}" type="presParOf" srcId="{B8A6887D-72FA-49B5-8213-0D546AA7E0AA}" destId="{84363A7B-DF0F-49ED-B869-557E9258268D}" srcOrd="8" destOrd="0" presId="urn:microsoft.com/office/officeart/2005/8/layout/target1"/>
    <dgm:cxn modelId="{F7159CC4-CB13-4EFE-848D-2738642BC70B}" type="presParOf" srcId="{B8A6887D-72FA-49B5-8213-0D546AA7E0AA}" destId="{DECB1FA3-8DA5-4C4B-8D16-6F73A295F12B}" srcOrd="9" destOrd="0" presId="urn:microsoft.com/office/officeart/2005/8/layout/target1"/>
    <dgm:cxn modelId="{C43E919A-8F18-469E-8367-590CA22C8F26}" type="presParOf" srcId="{B8A6887D-72FA-49B5-8213-0D546AA7E0AA}" destId="{2EA3225D-9400-498A-ADA5-D65C060E7E2F}" srcOrd="10" destOrd="0" presId="urn:microsoft.com/office/officeart/2005/8/layout/target1"/>
    <dgm:cxn modelId="{DA8D4BDA-AB9C-4CF9-BC1C-DA0C5E49A15A}" type="presParOf" srcId="{B8A6887D-72FA-49B5-8213-0D546AA7E0AA}" destId="{5C23A16A-CBDB-400F-AADA-85B13BC5C7B3}" srcOrd="11" destOrd="0" presId="urn:microsoft.com/office/officeart/2005/8/layout/targe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F96DAA-C578-41E9-A97E-F77AE51FD526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20AF2B29-1BC1-48E1-91D8-DCE084596B92}">
      <dgm:prSet phldrT="[Text]"/>
      <dgm:spPr/>
      <dgm:t>
        <a:bodyPr/>
        <a:lstStyle/>
        <a:p>
          <a:r>
            <a:rPr lang="en-US" dirty="0" smtClean="0"/>
            <a:t>Engineers</a:t>
          </a:r>
          <a:endParaRPr lang="en-US" dirty="0"/>
        </a:p>
      </dgm:t>
    </dgm:pt>
    <dgm:pt modelId="{48F48F01-8FF3-47CD-8F6B-298D1C8A3B65}" type="parTrans" cxnId="{55612E0D-7191-489A-8399-0CEEF26F506F}">
      <dgm:prSet/>
      <dgm:spPr/>
      <dgm:t>
        <a:bodyPr/>
        <a:lstStyle/>
        <a:p>
          <a:endParaRPr lang="en-US"/>
        </a:p>
      </dgm:t>
    </dgm:pt>
    <dgm:pt modelId="{A51C0663-306C-483D-B11C-D49CC72DDF42}" type="sibTrans" cxnId="{55612E0D-7191-489A-8399-0CEEF26F506F}">
      <dgm:prSet/>
      <dgm:spPr/>
      <dgm:t>
        <a:bodyPr/>
        <a:lstStyle/>
        <a:p>
          <a:endParaRPr lang="en-US"/>
        </a:p>
      </dgm:t>
    </dgm:pt>
    <dgm:pt modelId="{125812C1-F99A-44C5-8FE7-75097A416103}">
      <dgm:prSet phldrT="[Text]"/>
      <dgm:spPr/>
      <dgm:t>
        <a:bodyPr/>
        <a:lstStyle/>
        <a:p>
          <a:r>
            <a:rPr lang="en-US" dirty="0" smtClean="0"/>
            <a:t>Prof. System</a:t>
          </a:r>
          <a:endParaRPr lang="en-US" dirty="0"/>
        </a:p>
      </dgm:t>
    </dgm:pt>
    <dgm:pt modelId="{7DE25EF6-BDC4-4BCA-BCF3-C79B8504ACBD}" type="parTrans" cxnId="{271F805D-D88A-4306-AFF1-5DE28A207CB6}">
      <dgm:prSet/>
      <dgm:spPr/>
      <dgm:t>
        <a:bodyPr/>
        <a:lstStyle/>
        <a:p>
          <a:endParaRPr lang="en-US"/>
        </a:p>
      </dgm:t>
    </dgm:pt>
    <dgm:pt modelId="{49D0DE22-CD43-451F-B6E6-59C0EA689D0C}" type="sibTrans" cxnId="{271F805D-D88A-4306-AFF1-5DE28A207CB6}">
      <dgm:prSet/>
      <dgm:spPr/>
      <dgm:t>
        <a:bodyPr/>
        <a:lstStyle/>
        <a:p>
          <a:endParaRPr lang="en-US"/>
        </a:p>
      </dgm:t>
    </dgm:pt>
    <dgm:pt modelId="{DB832D17-3130-4812-9DBB-FBABC950D33B}">
      <dgm:prSet phldrT="[Text]"/>
      <dgm:spPr/>
      <dgm:t>
        <a:bodyPr/>
        <a:lstStyle/>
        <a:p>
          <a:r>
            <a:rPr lang="en-US" dirty="0" smtClean="0"/>
            <a:t>Society</a:t>
          </a:r>
          <a:endParaRPr lang="en-US" dirty="0"/>
        </a:p>
      </dgm:t>
    </dgm:pt>
    <dgm:pt modelId="{FBAD7344-2B29-41D2-8795-6186A1E0326E}" type="parTrans" cxnId="{2B83ECC7-BC58-4C87-A1FD-72CD819BF8A7}">
      <dgm:prSet/>
      <dgm:spPr/>
      <dgm:t>
        <a:bodyPr/>
        <a:lstStyle/>
        <a:p>
          <a:endParaRPr lang="en-US"/>
        </a:p>
      </dgm:t>
    </dgm:pt>
    <dgm:pt modelId="{665F357B-2306-4CDB-9612-8FE543B6ABD3}" type="sibTrans" cxnId="{2B83ECC7-BC58-4C87-A1FD-72CD819BF8A7}">
      <dgm:prSet/>
      <dgm:spPr/>
      <dgm:t>
        <a:bodyPr/>
        <a:lstStyle/>
        <a:p>
          <a:endParaRPr lang="en-US"/>
        </a:p>
      </dgm:t>
    </dgm:pt>
    <dgm:pt modelId="{B6CD606E-D97C-4825-A6A9-B69FE0A88523}" type="pres">
      <dgm:prSet presAssocID="{1BF96DAA-C578-41E9-A97E-F77AE51FD526}" presName="composite" presStyleCnt="0">
        <dgm:presLayoutVars>
          <dgm:chMax val="5"/>
          <dgm:dir/>
          <dgm:resizeHandles val="exact"/>
        </dgm:presLayoutVars>
      </dgm:prSet>
      <dgm:spPr/>
    </dgm:pt>
    <dgm:pt modelId="{BFE83901-4D66-4E1D-AA78-09858CDEA6B7}" type="pres">
      <dgm:prSet presAssocID="{20AF2B29-1BC1-48E1-91D8-DCE084596B92}" presName="circle1" presStyleLbl="lnNode1" presStyleIdx="0" presStyleCnt="3"/>
      <dgm:spPr>
        <a:noFill/>
        <a:ln>
          <a:solidFill>
            <a:schemeClr val="tx1"/>
          </a:solidFill>
        </a:ln>
      </dgm:spPr>
    </dgm:pt>
    <dgm:pt modelId="{5CF945E8-5DEF-4C94-BF86-ABDC4118A548}" type="pres">
      <dgm:prSet presAssocID="{20AF2B29-1BC1-48E1-91D8-DCE084596B92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23858-401D-4456-BCF8-250E1DCC3A83}" type="pres">
      <dgm:prSet presAssocID="{20AF2B29-1BC1-48E1-91D8-DCE084596B92}" presName="line1" presStyleLbl="callout" presStyleIdx="0" presStyleCnt="6"/>
      <dgm:spPr>
        <a:ln>
          <a:solidFill>
            <a:srgbClr val="FF0000"/>
          </a:solidFill>
        </a:ln>
      </dgm:spPr>
    </dgm:pt>
    <dgm:pt modelId="{FA8EBDDB-4E84-4872-8A41-0236462D8542}" type="pres">
      <dgm:prSet presAssocID="{20AF2B29-1BC1-48E1-91D8-DCE084596B92}" presName="d1" presStyleLbl="callout" presStyleIdx="1" presStyleCnt="6"/>
      <dgm:spPr>
        <a:ln>
          <a:solidFill>
            <a:srgbClr val="FF0000"/>
          </a:solidFill>
        </a:ln>
      </dgm:spPr>
    </dgm:pt>
    <dgm:pt modelId="{6BAD3CC9-2FD0-4A2F-8EA3-F6B0E5EBF737}" type="pres">
      <dgm:prSet presAssocID="{125812C1-F99A-44C5-8FE7-75097A416103}" presName="circle2" presStyleLbl="lnNode1" presStyleIdx="1" presStyleCnt="3" custScaleX="130246" custScaleY="120185"/>
      <dgm:spPr>
        <a:noFill/>
        <a:ln>
          <a:solidFill>
            <a:schemeClr val="tx1"/>
          </a:solidFill>
        </a:ln>
      </dgm:spPr>
    </dgm:pt>
    <dgm:pt modelId="{0F5F7C5F-F316-4215-BEC5-179DB9FAC82A}" type="pres">
      <dgm:prSet presAssocID="{125812C1-F99A-44C5-8FE7-75097A416103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98FE2-349E-4A5F-94A4-3777F23DA366}" type="pres">
      <dgm:prSet presAssocID="{125812C1-F99A-44C5-8FE7-75097A416103}" presName="line2" presStyleLbl="callout" presStyleIdx="2" presStyleCnt="6"/>
      <dgm:spPr>
        <a:ln>
          <a:solidFill>
            <a:srgbClr val="92D050"/>
          </a:solidFill>
        </a:ln>
      </dgm:spPr>
    </dgm:pt>
    <dgm:pt modelId="{B39DD3BA-2044-44BE-A1F1-4F06CBF52B8D}" type="pres">
      <dgm:prSet presAssocID="{125812C1-F99A-44C5-8FE7-75097A416103}" presName="d2" presStyleLbl="callout" presStyleIdx="3" presStyleCnt="6"/>
      <dgm:spPr>
        <a:ln>
          <a:solidFill>
            <a:srgbClr val="92D050"/>
          </a:solidFill>
        </a:ln>
      </dgm:spPr>
    </dgm:pt>
    <dgm:pt modelId="{D99CA5B6-1388-454D-B030-7761F270A1A9}" type="pres">
      <dgm:prSet presAssocID="{DB832D17-3130-4812-9DBB-FBABC950D33B}" presName="circle3" presStyleLbl="lnNode1" presStyleIdx="2" presStyleCnt="3" custLinFactNeighborX="119" custLinFactNeighborY="590"/>
      <dgm:spPr>
        <a:noFill/>
        <a:ln>
          <a:solidFill>
            <a:schemeClr val="tx1"/>
          </a:solidFill>
        </a:ln>
      </dgm:spPr>
    </dgm:pt>
    <dgm:pt modelId="{2A292070-6F83-4642-9310-03CA5A13A39B}" type="pres">
      <dgm:prSet presAssocID="{DB832D17-3130-4812-9DBB-FBABC950D33B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3EC1E-3DBD-4A39-8E2D-2F6366E61EEE}" type="pres">
      <dgm:prSet presAssocID="{DB832D17-3130-4812-9DBB-FBABC950D33B}" presName="line3" presStyleLbl="callout" presStyleIdx="4" presStyleCnt="6"/>
      <dgm:spPr>
        <a:ln>
          <a:solidFill>
            <a:srgbClr val="00B0F0"/>
          </a:solidFill>
        </a:ln>
      </dgm:spPr>
    </dgm:pt>
    <dgm:pt modelId="{D66F674B-BED0-4C3B-B23B-EE5A5BDA6881}" type="pres">
      <dgm:prSet presAssocID="{DB832D17-3130-4812-9DBB-FBABC950D33B}" presName="d3" presStyleLbl="callout" presStyleIdx="5" presStyleCnt="6"/>
      <dgm:spPr>
        <a:ln>
          <a:solidFill>
            <a:srgbClr val="00B0F0"/>
          </a:solidFill>
        </a:ln>
      </dgm:spPr>
    </dgm:pt>
  </dgm:ptLst>
  <dgm:cxnLst>
    <dgm:cxn modelId="{6F5A6A94-81F7-494E-B4CB-9684DB815A0F}" type="presOf" srcId="{DB832D17-3130-4812-9DBB-FBABC950D33B}" destId="{2A292070-6F83-4642-9310-03CA5A13A39B}" srcOrd="0" destOrd="0" presId="urn:microsoft.com/office/officeart/2005/8/layout/target1"/>
    <dgm:cxn modelId="{DA0322DC-EAE2-40AF-BCDD-FE2757A6D16C}" type="presOf" srcId="{20AF2B29-1BC1-48E1-91D8-DCE084596B92}" destId="{5CF945E8-5DEF-4C94-BF86-ABDC4118A548}" srcOrd="0" destOrd="0" presId="urn:microsoft.com/office/officeart/2005/8/layout/target1"/>
    <dgm:cxn modelId="{D52AF899-57BE-4E45-8E91-56B0C4F770B6}" type="presOf" srcId="{125812C1-F99A-44C5-8FE7-75097A416103}" destId="{0F5F7C5F-F316-4215-BEC5-179DB9FAC82A}" srcOrd="0" destOrd="0" presId="urn:microsoft.com/office/officeart/2005/8/layout/target1"/>
    <dgm:cxn modelId="{5A850C0B-3E39-462E-A3C6-B49E3D147DFF}" type="presOf" srcId="{1BF96DAA-C578-41E9-A97E-F77AE51FD526}" destId="{B6CD606E-D97C-4825-A6A9-B69FE0A88523}" srcOrd="0" destOrd="0" presId="urn:microsoft.com/office/officeart/2005/8/layout/target1"/>
    <dgm:cxn modelId="{55612E0D-7191-489A-8399-0CEEF26F506F}" srcId="{1BF96DAA-C578-41E9-A97E-F77AE51FD526}" destId="{20AF2B29-1BC1-48E1-91D8-DCE084596B92}" srcOrd="0" destOrd="0" parTransId="{48F48F01-8FF3-47CD-8F6B-298D1C8A3B65}" sibTransId="{A51C0663-306C-483D-B11C-D49CC72DDF42}"/>
    <dgm:cxn modelId="{271F805D-D88A-4306-AFF1-5DE28A207CB6}" srcId="{1BF96DAA-C578-41E9-A97E-F77AE51FD526}" destId="{125812C1-F99A-44C5-8FE7-75097A416103}" srcOrd="1" destOrd="0" parTransId="{7DE25EF6-BDC4-4BCA-BCF3-C79B8504ACBD}" sibTransId="{49D0DE22-CD43-451F-B6E6-59C0EA689D0C}"/>
    <dgm:cxn modelId="{2B83ECC7-BC58-4C87-A1FD-72CD819BF8A7}" srcId="{1BF96DAA-C578-41E9-A97E-F77AE51FD526}" destId="{DB832D17-3130-4812-9DBB-FBABC950D33B}" srcOrd="2" destOrd="0" parTransId="{FBAD7344-2B29-41D2-8795-6186A1E0326E}" sibTransId="{665F357B-2306-4CDB-9612-8FE543B6ABD3}"/>
    <dgm:cxn modelId="{04750437-E6BF-4905-BFFE-EA0F11F2288B}" type="presParOf" srcId="{B6CD606E-D97C-4825-A6A9-B69FE0A88523}" destId="{BFE83901-4D66-4E1D-AA78-09858CDEA6B7}" srcOrd="0" destOrd="0" presId="urn:microsoft.com/office/officeart/2005/8/layout/target1"/>
    <dgm:cxn modelId="{2B41EAC9-6DC1-41EC-8C27-D9573AA97ECA}" type="presParOf" srcId="{B6CD606E-D97C-4825-A6A9-B69FE0A88523}" destId="{5CF945E8-5DEF-4C94-BF86-ABDC4118A548}" srcOrd="1" destOrd="0" presId="urn:microsoft.com/office/officeart/2005/8/layout/target1"/>
    <dgm:cxn modelId="{418EA175-581F-4FE2-8D30-B88572F9387C}" type="presParOf" srcId="{B6CD606E-D97C-4825-A6A9-B69FE0A88523}" destId="{F7623858-401D-4456-BCF8-250E1DCC3A83}" srcOrd="2" destOrd="0" presId="urn:microsoft.com/office/officeart/2005/8/layout/target1"/>
    <dgm:cxn modelId="{865EBD67-162B-4A93-B9BE-7D3AA7C38C1B}" type="presParOf" srcId="{B6CD606E-D97C-4825-A6A9-B69FE0A88523}" destId="{FA8EBDDB-4E84-4872-8A41-0236462D8542}" srcOrd="3" destOrd="0" presId="urn:microsoft.com/office/officeart/2005/8/layout/target1"/>
    <dgm:cxn modelId="{A2F3CE9E-A1C3-44A9-BDC1-3613D473AF91}" type="presParOf" srcId="{B6CD606E-D97C-4825-A6A9-B69FE0A88523}" destId="{6BAD3CC9-2FD0-4A2F-8EA3-F6B0E5EBF737}" srcOrd="4" destOrd="0" presId="urn:microsoft.com/office/officeart/2005/8/layout/target1"/>
    <dgm:cxn modelId="{4A6D770B-89CE-4DDD-938D-60090019B958}" type="presParOf" srcId="{B6CD606E-D97C-4825-A6A9-B69FE0A88523}" destId="{0F5F7C5F-F316-4215-BEC5-179DB9FAC82A}" srcOrd="5" destOrd="0" presId="urn:microsoft.com/office/officeart/2005/8/layout/target1"/>
    <dgm:cxn modelId="{AE29855F-597F-43D6-9D62-02FF3C0E9ACE}" type="presParOf" srcId="{B6CD606E-D97C-4825-A6A9-B69FE0A88523}" destId="{A2898FE2-349E-4A5F-94A4-3777F23DA366}" srcOrd="6" destOrd="0" presId="urn:microsoft.com/office/officeart/2005/8/layout/target1"/>
    <dgm:cxn modelId="{AA55D930-0676-454E-9739-162A4E573FEB}" type="presParOf" srcId="{B6CD606E-D97C-4825-A6A9-B69FE0A88523}" destId="{B39DD3BA-2044-44BE-A1F1-4F06CBF52B8D}" srcOrd="7" destOrd="0" presId="urn:microsoft.com/office/officeart/2005/8/layout/target1"/>
    <dgm:cxn modelId="{D18CDAE0-224F-4C1E-A3AA-6279F4B3779F}" type="presParOf" srcId="{B6CD606E-D97C-4825-A6A9-B69FE0A88523}" destId="{D99CA5B6-1388-454D-B030-7761F270A1A9}" srcOrd="8" destOrd="0" presId="urn:microsoft.com/office/officeart/2005/8/layout/target1"/>
    <dgm:cxn modelId="{813BEA6C-C60C-4A8B-B761-054C43B35430}" type="presParOf" srcId="{B6CD606E-D97C-4825-A6A9-B69FE0A88523}" destId="{2A292070-6F83-4642-9310-03CA5A13A39B}" srcOrd="9" destOrd="0" presId="urn:microsoft.com/office/officeart/2005/8/layout/target1"/>
    <dgm:cxn modelId="{D959A6A6-E3AB-446F-B24E-7B7F3E49B75A}" type="presParOf" srcId="{B6CD606E-D97C-4825-A6A9-B69FE0A88523}" destId="{E063EC1E-3DBD-4A39-8E2D-2F6366E61EEE}" srcOrd="10" destOrd="0" presId="urn:microsoft.com/office/officeart/2005/8/layout/target1"/>
    <dgm:cxn modelId="{DC67C477-962E-435F-9BDB-6A8D758FF1EA}" type="presParOf" srcId="{B6CD606E-D97C-4825-A6A9-B69FE0A88523}" destId="{D66F674B-BED0-4C3B-B23B-EE5A5BDA6881}" srcOrd="11" destOrd="0" presId="urn:microsoft.com/office/officeart/2005/8/layout/targe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55C6D7-0CC3-4212-A8C4-07692F847B77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76BF1454-C8EE-4DB3-85CA-E4BDE809BDE8}">
      <dgm:prSet phldrT="[Text]"/>
      <dgm:spPr/>
      <dgm:t>
        <a:bodyPr/>
        <a:lstStyle/>
        <a:p>
          <a:r>
            <a:rPr lang="en-US" dirty="0" smtClean="0"/>
            <a:t>Engineers</a:t>
          </a:r>
          <a:endParaRPr lang="en-US" dirty="0"/>
        </a:p>
      </dgm:t>
    </dgm:pt>
    <dgm:pt modelId="{CC15CDB7-E010-4720-808D-DFB31BA8D06A}" type="parTrans" cxnId="{2DEDA20D-2D4D-4712-B714-9C4934415665}">
      <dgm:prSet/>
      <dgm:spPr/>
      <dgm:t>
        <a:bodyPr/>
        <a:lstStyle/>
        <a:p>
          <a:endParaRPr lang="en-US"/>
        </a:p>
      </dgm:t>
    </dgm:pt>
    <dgm:pt modelId="{4B9E98A6-0066-4840-991D-654C1FC2CE1C}" type="sibTrans" cxnId="{2DEDA20D-2D4D-4712-B714-9C4934415665}">
      <dgm:prSet/>
      <dgm:spPr/>
      <dgm:t>
        <a:bodyPr/>
        <a:lstStyle/>
        <a:p>
          <a:endParaRPr lang="en-US"/>
        </a:p>
      </dgm:t>
    </dgm:pt>
    <dgm:pt modelId="{80A95084-EEA0-4499-B947-0B940246140C}">
      <dgm:prSet phldrT="[Text]"/>
      <dgm:spPr/>
      <dgm:t>
        <a:bodyPr/>
        <a:lstStyle/>
        <a:p>
          <a:r>
            <a:rPr lang="en-US" dirty="0" smtClean="0"/>
            <a:t>Prof. System</a:t>
          </a:r>
          <a:endParaRPr lang="en-US" dirty="0"/>
        </a:p>
      </dgm:t>
    </dgm:pt>
    <dgm:pt modelId="{6BE70391-837F-43A1-B9CD-7643814E04B0}" type="parTrans" cxnId="{ACFE928E-2322-4604-9403-54C187A212EE}">
      <dgm:prSet/>
      <dgm:spPr/>
      <dgm:t>
        <a:bodyPr/>
        <a:lstStyle/>
        <a:p>
          <a:endParaRPr lang="en-US"/>
        </a:p>
      </dgm:t>
    </dgm:pt>
    <dgm:pt modelId="{6A8305AE-59E5-431B-A492-37A424ED69E6}" type="sibTrans" cxnId="{ACFE928E-2322-4604-9403-54C187A212EE}">
      <dgm:prSet/>
      <dgm:spPr/>
      <dgm:t>
        <a:bodyPr/>
        <a:lstStyle/>
        <a:p>
          <a:endParaRPr lang="en-US"/>
        </a:p>
      </dgm:t>
    </dgm:pt>
    <dgm:pt modelId="{55B60508-298B-4451-8B99-E3F73E59F4A1}">
      <dgm:prSet phldrT="[Text]"/>
      <dgm:spPr/>
      <dgm:t>
        <a:bodyPr/>
        <a:lstStyle/>
        <a:p>
          <a:r>
            <a:rPr lang="en-US" dirty="0" smtClean="0"/>
            <a:t>Society</a:t>
          </a:r>
          <a:endParaRPr lang="en-US" dirty="0"/>
        </a:p>
      </dgm:t>
    </dgm:pt>
    <dgm:pt modelId="{84595B75-C6B6-45D7-B8B4-3CC50A53E050}" type="parTrans" cxnId="{882F91F5-1160-4814-8ED3-61EFBF9C9FD6}">
      <dgm:prSet/>
      <dgm:spPr/>
      <dgm:t>
        <a:bodyPr/>
        <a:lstStyle/>
        <a:p>
          <a:endParaRPr lang="en-US"/>
        </a:p>
      </dgm:t>
    </dgm:pt>
    <dgm:pt modelId="{749871BD-81C0-4BDD-A98C-5777D16BCADC}" type="sibTrans" cxnId="{882F91F5-1160-4814-8ED3-61EFBF9C9FD6}">
      <dgm:prSet/>
      <dgm:spPr/>
      <dgm:t>
        <a:bodyPr/>
        <a:lstStyle/>
        <a:p>
          <a:endParaRPr lang="en-US"/>
        </a:p>
      </dgm:t>
    </dgm:pt>
    <dgm:pt modelId="{1AC21C11-82C4-4AC8-AB57-2DDE20C55837}" type="pres">
      <dgm:prSet presAssocID="{FD55C6D7-0CC3-4212-A8C4-07692F847B77}" presName="composite" presStyleCnt="0">
        <dgm:presLayoutVars>
          <dgm:chMax val="5"/>
          <dgm:dir/>
          <dgm:resizeHandles val="exact"/>
        </dgm:presLayoutVars>
      </dgm:prSet>
      <dgm:spPr/>
    </dgm:pt>
    <dgm:pt modelId="{4B711DF8-69A4-4D33-A21E-19B86D6729C7}" type="pres">
      <dgm:prSet presAssocID="{76BF1454-C8EE-4DB3-85CA-E4BDE809BDE8}" presName="circle1" presStyleLbl="lnNode1" presStyleIdx="0" presStyleCnt="3"/>
      <dgm:spPr>
        <a:noFill/>
        <a:ln>
          <a:solidFill>
            <a:schemeClr val="tx1"/>
          </a:solidFill>
        </a:ln>
      </dgm:spPr>
    </dgm:pt>
    <dgm:pt modelId="{F597F77C-3B48-4603-A1B9-B7AA9E98D99C}" type="pres">
      <dgm:prSet presAssocID="{76BF1454-C8EE-4DB3-85CA-E4BDE809BDE8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C70DE-8C22-4816-A540-359F2408B4CE}" type="pres">
      <dgm:prSet presAssocID="{76BF1454-C8EE-4DB3-85CA-E4BDE809BDE8}" presName="line1" presStyleLbl="callout" presStyleIdx="0" presStyleCnt="6"/>
      <dgm:spPr>
        <a:ln>
          <a:solidFill>
            <a:srgbClr val="FF0000"/>
          </a:solidFill>
        </a:ln>
      </dgm:spPr>
    </dgm:pt>
    <dgm:pt modelId="{813C2C60-1E5B-4DD6-821B-A793A69995D2}" type="pres">
      <dgm:prSet presAssocID="{76BF1454-C8EE-4DB3-85CA-E4BDE809BDE8}" presName="d1" presStyleLbl="callout" presStyleIdx="1" presStyleCnt="6"/>
      <dgm:spPr>
        <a:ln>
          <a:solidFill>
            <a:srgbClr val="FF0000"/>
          </a:solidFill>
        </a:ln>
      </dgm:spPr>
    </dgm:pt>
    <dgm:pt modelId="{1B76B630-EAF9-476B-A462-948AE464D97D}" type="pres">
      <dgm:prSet presAssocID="{80A95084-EEA0-4499-B947-0B940246140C}" presName="circle2" presStyleLbl="lnNode1" presStyleIdx="1" presStyleCnt="3" custScaleX="59568" custScaleY="52577"/>
      <dgm:spPr>
        <a:noFill/>
        <a:ln>
          <a:solidFill>
            <a:schemeClr val="tx1"/>
          </a:solidFill>
        </a:ln>
      </dgm:spPr>
    </dgm:pt>
    <dgm:pt modelId="{D9689FFC-1C91-4128-A8AC-01AFE34C31E3}" type="pres">
      <dgm:prSet presAssocID="{80A95084-EEA0-4499-B947-0B940246140C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7AA11-38D3-4E85-8F14-228DB7A843F6}" type="pres">
      <dgm:prSet presAssocID="{80A95084-EEA0-4499-B947-0B940246140C}" presName="line2" presStyleLbl="callout" presStyleIdx="2" presStyleCnt="6" custLinFactY="-108344" custLinFactNeighborX="-15924" custLinFactNeighborY="-200000"/>
      <dgm:spPr>
        <a:ln>
          <a:solidFill>
            <a:srgbClr val="92D050"/>
          </a:solidFill>
        </a:ln>
      </dgm:spPr>
    </dgm:pt>
    <dgm:pt modelId="{3AED2EDC-8FC5-4D16-BF61-CAD24940E925}" type="pres">
      <dgm:prSet presAssocID="{80A95084-EEA0-4499-B947-0B940246140C}" presName="d2" presStyleLbl="callout" presStyleIdx="3" presStyleCnt="6" custLinFactNeighborX="-6813" custLinFactNeighborY="-10577"/>
      <dgm:spPr>
        <a:ln>
          <a:solidFill>
            <a:srgbClr val="92D050"/>
          </a:solidFill>
        </a:ln>
      </dgm:spPr>
    </dgm:pt>
    <dgm:pt modelId="{D3F1EBF1-BA31-4A24-8687-43D275E6F29F}" type="pres">
      <dgm:prSet presAssocID="{55B60508-298B-4451-8B99-E3F73E59F4A1}" presName="circle3" presStyleLbl="lnNode1" presStyleIdx="2" presStyleCnt="3"/>
      <dgm:spPr>
        <a:noFill/>
        <a:ln>
          <a:solidFill>
            <a:schemeClr val="tx1"/>
          </a:solidFill>
        </a:ln>
      </dgm:spPr>
    </dgm:pt>
    <dgm:pt modelId="{407CDC00-0E6B-4DB6-A6E9-4A667CC3ED68}" type="pres">
      <dgm:prSet presAssocID="{55B60508-298B-4451-8B99-E3F73E59F4A1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CAC9B-E746-4DA6-B37A-32F794757D76}" type="pres">
      <dgm:prSet presAssocID="{55B60508-298B-4451-8B99-E3F73E59F4A1}" presName="line3" presStyleLbl="callout" presStyleIdx="4" presStyleCnt="6"/>
      <dgm:spPr>
        <a:ln>
          <a:solidFill>
            <a:srgbClr val="00B0F0"/>
          </a:solidFill>
        </a:ln>
      </dgm:spPr>
    </dgm:pt>
    <dgm:pt modelId="{7B308F5D-9C00-4ABE-B01E-72F3A33F5620}" type="pres">
      <dgm:prSet presAssocID="{55B60508-298B-4451-8B99-E3F73E59F4A1}" presName="d3" presStyleLbl="callout" presStyleIdx="5" presStyleCnt="6"/>
      <dgm:spPr>
        <a:ln>
          <a:solidFill>
            <a:srgbClr val="00B0F0"/>
          </a:solidFill>
        </a:ln>
      </dgm:spPr>
    </dgm:pt>
  </dgm:ptLst>
  <dgm:cxnLst>
    <dgm:cxn modelId="{882F91F5-1160-4814-8ED3-61EFBF9C9FD6}" srcId="{FD55C6D7-0CC3-4212-A8C4-07692F847B77}" destId="{55B60508-298B-4451-8B99-E3F73E59F4A1}" srcOrd="2" destOrd="0" parTransId="{84595B75-C6B6-45D7-B8B4-3CC50A53E050}" sibTransId="{749871BD-81C0-4BDD-A98C-5777D16BCADC}"/>
    <dgm:cxn modelId="{2A782C77-1145-48A1-91AA-D029AA40DEAB}" type="presOf" srcId="{80A95084-EEA0-4499-B947-0B940246140C}" destId="{D9689FFC-1C91-4128-A8AC-01AFE34C31E3}" srcOrd="0" destOrd="0" presId="urn:microsoft.com/office/officeart/2005/8/layout/target1"/>
    <dgm:cxn modelId="{ACFE928E-2322-4604-9403-54C187A212EE}" srcId="{FD55C6D7-0CC3-4212-A8C4-07692F847B77}" destId="{80A95084-EEA0-4499-B947-0B940246140C}" srcOrd="1" destOrd="0" parTransId="{6BE70391-837F-43A1-B9CD-7643814E04B0}" sibTransId="{6A8305AE-59E5-431B-A492-37A424ED69E6}"/>
    <dgm:cxn modelId="{C3FABC2B-1435-4DFD-81A3-5EA709895896}" type="presOf" srcId="{FD55C6D7-0CC3-4212-A8C4-07692F847B77}" destId="{1AC21C11-82C4-4AC8-AB57-2DDE20C55837}" srcOrd="0" destOrd="0" presId="urn:microsoft.com/office/officeart/2005/8/layout/target1"/>
    <dgm:cxn modelId="{2DEDA20D-2D4D-4712-B714-9C4934415665}" srcId="{FD55C6D7-0CC3-4212-A8C4-07692F847B77}" destId="{76BF1454-C8EE-4DB3-85CA-E4BDE809BDE8}" srcOrd="0" destOrd="0" parTransId="{CC15CDB7-E010-4720-808D-DFB31BA8D06A}" sibTransId="{4B9E98A6-0066-4840-991D-654C1FC2CE1C}"/>
    <dgm:cxn modelId="{5436395A-C427-4966-8811-584F9F671E70}" type="presOf" srcId="{76BF1454-C8EE-4DB3-85CA-E4BDE809BDE8}" destId="{F597F77C-3B48-4603-A1B9-B7AA9E98D99C}" srcOrd="0" destOrd="0" presId="urn:microsoft.com/office/officeart/2005/8/layout/target1"/>
    <dgm:cxn modelId="{351BE2A2-1AA5-4766-9F2A-EF0E49ED13B3}" type="presOf" srcId="{55B60508-298B-4451-8B99-E3F73E59F4A1}" destId="{407CDC00-0E6B-4DB6-A6E9-4A667CC3ED68}" srcOrd="0" destOrd="0" presId="urn:microsoft.com/office/officeart/2005/8/layout/target1"/>
    <dgm:cxn modelId="{730B5BE5-A910-4180-B8FC-C48AFA817A14}" type="presParOf" srcId="{1AC21C11-82C4-4AC8-AB57-2DDE20C55837}" destId="{4B711DF8-69A4-4D33-A21E-19B86D6729C7}" srcOrd="0" destOrd="0" presId="urn:microsoft.com/office/officeart/2005/8/layout/target1"/>
    <dgm:cxn modelId="{64EB3CF9-D2BC-4D1B-A61C-75A9EE067595}" type="presParOf" srcId="{1AC21C11-82C4-4AC8-AB57-2DDE20C55837}" destId="{F597F77C-3B48-4603-A1B9-B7AA9E98D99C}" srcOrd="1" destOrd="0" presId="urn:microsoft.com/office/officeart/2005/8/layout/target1"/>
    <dgm:cxn modelId="{CA8497AE-F576-43CC-B82F-C2C481AA9D75}" type="presParOf" srcId="{1AC21C11-82C4-4AC8-AB57-2DDE20C55837}" destId="{63DC70DE-8C22-4816-A540-359F2408B4CE}" srcOrd="2" destOrd="0" presId="urn:microsoft.com/office/officeart/2005/8/layout/target1"/>
    <dgm:cxn modelId="{0C845D56-9FE0-4335-BF11-730183067F1B}" type="presParOf" srcId="{1AC21C11-82C4-4AC8-AB57-2DDE20C55837}" destId="{813C2C60-1E5B-4DD6-821B-A793A69995D2}" srcOrd="3" destOrd="0" presId="urn:microsoft.com/office/officeart/2005/8/layout/target1"/>
    <dgm:cxn modelId="{A8A8AF8B-17EB-49DB-9DB5-45C9C4675BD6}" type="presParOf" srcId="{1AC21C11-82C4-4AC8-AB57-2DDE20C55837}" destId="{1B76B630-EAF9-476B-A462-948AE464D97D}" srcOrd="4" destOrd="0" presId="urn:microsoft.com/office/officeart/2005/8/layout/target1"/>
    <dgm:cxn modelId="{7230A36E-BEB5-4638-A2F4-7F080639628A}" type="presParOf" srcId="{1AC21C11-82C4-4AC8-AB57-2DDE20C55837}" destId="{D9689FFC-1C91-4128-A8AC-01AFE34C31E3}" srcOrd="5" destOrd="0" presId="urn:microsoft.com/office/officeart/2005/8/layout/target1"/>
    <dgm:cxn modelId="{A77FFA65-A011-4227-83D8-07A90FB6CD3A}" type="presParOf" srcId="{1AC21C11-82C4-4AC8-AB57-2DDE20C55837}" destId="{6DA7AA11-38D3-4E85-8F14-228DB7A843F6}" srcOrd="6" destOrd="0" presId="urn:microsoft.com/office/officeart/2005/8/layout/target1"/>
    <dgm:cxn modelId="{8A794DED-564F-42BB-B167-59FC04192FD3}" type="presParOf" srcId="{1AC21C11-82C4-4AC8-AB57-2DDE20C55837}" destId="{3AED2EDC-8FC5-4D16-BF61-CAD24940E925}" srcOrd="7" destOrd="0" presId="urn:microsoft.com/office/officeart/2005/8/layout/target1"/>
    <dgm:cxn modelId="{5AEEF546-3404-40E7-BB61-E0970AB26FBF}" type="presParOf" srcId="{1AC21C11-82C4-4AC8-AB57-2DDE20C55837}" destId="{D3F1EBF1-BA31-4A24-8687-43D275E6F29F}" srcOrd="8" destOrd="0" presId="urn:microsoft.com/office/officeart/2005/8/layout/target1"/>
    <dgm:cxn modelId="{6D4AC0BA-E761-47CB-8F56-8FAD39D890D0}" type="presParOf" srcId="{1AC21C11-82C4-4AC8-AB57-2DDE20C55837}" destId="{407CDC00-0E6B-4DB6-A6E9-4A667CC3ED68}" srcOrd="9" destOrd="0" presId="urn:microsoft.com/office/officeart/2005/8/layout/target1"/>
    <dgm:cxn modelId="{4A90E902-E625-43BB-8DCC-2086237250BF}" type="presParOf" srcId="{1AC21C11-82C4-4AC8-AB57-2DDE20C55837}" destId="{04DCAC9B-E746-4DA6-B37A-32F794757D76}" srcOrd="10" destOrd="0" presId="urn:microsoft.com/office/officeart/2005/8/layout/target1"/>
    <dgm:cxn modelId="{B471B79A-2679-4F05-946D-78F56B4CE4A4}" type="presParOf" srcId="{1AC21C11-82C4-4AC8-AB57-2DDE20C55837}" destId="{7B308F5D-9C00-4ABE-B01E-72F3A33F5620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756439-5071-41DC-9E2C-CBE23C686AE3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D7BEE636-7307-4A27-B8E8-B3E1733EB7DC}">
      <dgm:prSet phldrT="[Text]"/>
      <dgm:spPr/>
      <dgm:t>
        <a:bodyPr/>
        <a:lstStyle/>
        <a:p>
          <a:r>
            <a:rPr lang="en-US" dirty="0" smtClean="0"/>
            <a:t>Engineers</a:t>
          </a:r>
          <a:endParaRPr lang="en-US" dirty="0"/>
        </a:p>
      </dgm:t>
    </dgm:pt>
    <dgm:pt modelId="{BC7A96FC-4B01-47D2-A213-C6753D9E5EA5}" type="parTrans" cxnId="{0FA30BCE-303D-449E-A4FF-D96FF909269B}">
      <dgm:prSet/>
      <dgm:spPr/>
      <dgm:t>
        <a:bodyPr/>
        <a:lstStyle/>
        <a:p>
          <a:endParaRPr lang="en-US"/>
        </a:p>
      </dgm:t>
    </dgm:pt>
    <dgm:pt modelId="{F4101152-97F9-4C54-B734-91F8D6E6957A}" type="sibTrans" cxnId="{0FA30BCE-303D-449E-A4FF-D96FF909269B}">
      <dgm:prSet/>
      <dgm:spPr/>
      <dgm:t>
        <a:bodyPr/>
        <a:lstStyle/>
        <a:p>
          <a:endParaRPr lang="en-US"/>
        </a:p>
      </dgm:t>
    </dgm:pt>
    <dgm:pt modelId="{EDB779E4-B009-4DD6-B30E-05701A3CF793}">
      <dgm:prSet phldrT="[Text]"/>
      <dgm:spPr/>
      <dgm:t>
        <a:bodyPr/>
        <a:lstStyle/>
        <a:p>
          <a:r>
            <a:rPr lang="en-US" dirty="0" smtClean="0"/>
            <a:t>Prof. System</a:t>
          </a:r>
          <a:endParaRPr lang="en-US" dirty="0"/>
        </a:p>
      </dgm:t>
    </dgm:pt>
    <dgm:pt modelId="{CC539559-E8FB-4302-8A72-528338261C55}" type="parTrans" cxnId="{9F2A151A-5928-445B-86ED-5004FC52DC97}">
      <dgm:prSet/>
      <dgm:spPr/>
      <dgm:t>
        <a:bodyPr/>
        <a:lstStyle/>
        <a:p>
          <a:endParaRPr lang="en-US"/>
        </a:p>
      </dgm:t>
    </dgm:pt>
    <dgm:pt modelId="{1BA1D272-3AA5-43E9-98D5-2C20F6CF0AC4}" type="sibTrans" cxnId="{9F2A151A-5928-445B-86ED-5004FC52DC97}">
      <dgm:prSet/>
      <dgm:spPr/>
      <dgm:t>
        <a:bodyPr/>
        <a:lstStyle/>
        <a:p>
          <a:endParaRPr lang="en-US"/>
        </a:p>
      </dgm:t>
    </dgm:pt>
    <dgm:pt modelId="{DE708E09-AA1D-4B4A-96F5-3AF04CAC4353}">
      <dgm:prSet phldrT="[Text]"/>
      <dgm:spPr/>
      <dgm:t>
        <a:bodyPr/>
        <a:lstStyle/>
        <a:p>
          <a:r>
            <a:rPr lang="en-US" dirty="0" smtClean="0"/>
            <a:t>Society</a:t>
          </a:r>
          <a:endParaRPr lang="en-US" dirty="0"/>
        </a:p>
      </dgm:t>
    </dgm:pt>
    <dgm:pt modelId="{9CB06782-CDEA-4BEF-B46C-F5B69C762461}" type="parTrans" cxnId="{9932DB0D-65CE-40B3-ACB6-27576853150E}">
      <dgm:prSet/>
      <dgm:spPr/>
      <dgm:t>
        <a:bodyPr/>
        <a:lstStyle/>
        <a:p>
          <a:endParaRPr lang="en-US"/>
        </a:p>
      </dgm:t>
    </dgm:pt>
    <dgm:pt modelId="{F6E55F33-5F14-4506-A4FE-71A599CB5E0B}" type="sibTrans" cxnId="{9932DB0D-65CE-40B3-ACB6-27576853150E}">
      <dgm:prSet/>
      <dgm:spPr/>
      <dgm:t>
        <a:bodyPr/>
        <a:lstStyle/>
        <a:p>
          <a:endParaRPr lang="en-US"/>
        </a:p>
      </dgm:t>
    </dgm:pt>
    <dgm:pt modelId="{8822686F-0449-4FF8-8732-2F4E7CD6EF7C}" type="pres">
      <dgm:prSet presAssocID="{38756439-5071-41DC-9E2C-CBE23C686AE3}" presName="composite" presStyleCnt="0">
        <dgm:presLayoutVars>
          <dgm:chMax val="5"/>
          <dgm:dir/>
          <dgm:resizeHandles val="exact"/>
        </dgm:presLayoutVars>
      </dgm:prSet>
      <dgm:spPr/>
    </dgm:pt>
    <dgm:pt modelId="{241B921A-7859-429D-8169-EF78FB0BEED2}" type="pres">
      <dgm:prSet presAssocID="{D7BEE636-7307-4A27-B8E8-B3E1733EB7DC}" presName="circle1" presStyleLbl="lnNode1" presStyleIdx="0" presStyleCnt="3"/>
      <dgm:spPr>
        <a:noFill/>
        <a:ln>
          <a:solidFill>
            <a:schemeClr val="tx1"/>
          </a:solidFill>
        </a:ln>
      </dgm:spPr>
    </dgm:pt>
    <dgm:pt modelId="{8832CBD8-F53F-4341-A15E-554AE48ED8E5}" type="pres">
      <dgm:prSet presAssocID="{D7BEE636-7307-4A27-B8E8-B3E1733EB7DC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567EB-F36D-41C0-A430-D516ACB69237}" type="pres">
      <dgm:prSet presAssocID="{D7BEE636-7307-4A27-B8E8-B3E1733EB7DC}" presName="line1" presStyleLbl="callout" presStyleIdx="0" presStyleCnt="6"/>
      <dgm:spPr>
        <a:ln>
          <a:solidFill>
            <a:srgbClr val="FF0000"/>
          </a:solidFill>
        </a:ln>
      </dgm:spPr>
    </dgm:pt>
    <dgm:pt modelId="{F21B5208-C023-4400-8411-89EC800A69D3}" type="pres">
      <dgm:prSet presAssocID="{D7BEE636-7307-4A27-B8E8-B3E1733EB7DC}" presName="d1" presStyleLbl="callout" presStyleIdx="1" presStyleCnt="6"/>
      <dgm:spPr>
        <a:ln>
          <a:solidFill>
            <a:srgbClr val="FF0000"/>
          </a:solidFill>
        </a:ln>
      </dgm:spPr>
    </dgm:pt>
    <dgm:pt modelId="{F95D0DAB-6BE2-4B91-B053-974DD037087B}" type="pres">
      <dgm:prSet presAssocID="{EDB779E4-B009-4DD6-B30E-05701A3CF793}" presName="circle2" presStyleLbl="lnNode1" presStyleIdx="1" presStyleCnt="3"/>
      <dgm:spPr>
        <a:noFill/>
        <a:ln>
          <a:solidFill>
            <a:schemeClr val="tx1"/>
          </a:solidFill>
        </a:ln>
      </dgm:spPr>
    </dgm:pt>
    <dgm:pt modelId="{F0ACE80D-0970-4703-A1D8-855FC7F6508D}" type="pres">
      <dgm:prSet presAssocID="{EDB779E4-B009-4DD6-B30E-05701A3CF793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4A271-37D6-4549-9539-2E8D959E71AD}" type="pres">
      <dgm:prSet presAssocID="{EDB779E4-B009-4DD6-B30E-05701A3CF793}" presName="line2" presStyleLbl="callout" presStyleIdx="2" presStyleCnt="6"/>
      <dgm:spPr>
        <a:ln>
          <a:solidFill>
            <a:srgbClr val="92D050"/>
          </a:solidFill>
        </a:ln>
      </dgm:spPr>
    </dgm:pt>
    <dgm:pt modelId="{FCC34ACD-E1DC-4072-A67F-EDAD8C1BDE5D}" type="pres">
      <dgm:prSet presAssocID="{EDB779E4-B009-4DD6-B30E-05701A3CF793}" presName="d2" presStyleLbl="callout" presStyleIdx="3" presStyleCnt="6"/>
      <dgm:spPr>
        <a:ln>
          <a:solidFill>
            <a:srgbClr val="92D050"/>
          </a:solidFill>
        </a:ln>
      </dgm:spPr>
    </dgm:pt>
    <dgm:pt modelId="{E7D634FE-171D-4A5B-B01F-930831531164}" type="pres">
      <dgm:prSet presAssocID="{DE708E09-AA1D-4B4A-96F5-3AF04CAC4353}" presName="circle3" presStyleLbl="lnNode1" presStyleIdx="2" presStyleCnt="3"/>
      <dgm:spPr>
        <a:noFill/>
        <a:ln>
          <a:solidFill>
            <a:schemeClr val="tx1"/>
          </a:solidFill>
        </a:ln>
      </dgm:spPr>
    </dgm:pt>
    <dgm:pt modelId="{FA1E3C2B-337B-4B66-B90E-F7209F373E74}" type="pres">
      <dgm:prSet presAssocID="{DE708E09-AA1D-4B4A-96F5-3AF04CAC4353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69F10-1F50-490B-B3EC-F6FB426AA5C4}" type="pres">
      <dgm:prSet presAssocID="{DE708E09-AA1D-4B4A-96F5-3AF04CAC4353}" presName="line3" presStyleLbl="callout" presStyleIdx="4" presStyleCnt="6"/>
      <dgm:spPr>
        <a:ln>
          <a:solidFill>
            <a:srgbClr val="00B0F0"/>
          </a:solidFill>
        </a:ln>
      </dgm:spPr>
    </dgm:pt>
    <dgm:pt modelId="{46A22A91-845D-45C0-B5DA-90AAE9545D79}" type="pres">
      <dgm:prSet presAssocID="{DE708E09-AA1D-4B4A-96F5-3AF04CAC4353}" presName="d3" presStyleLbl="callout" presStyleIdx="5" presStyleCnt="6"/>
      <dgm:spPr>
        <a:ln>
          <a:solidFill>
            <a:srgbClr val="00B0F0"/>
          </a:solidFill>
        </a:ln>
      </dgm:spPr>
    </dgm:pt>
  </dgm:ptLst>
  <dgm:cxnLst>
    <dgm:cxn modelId="{35F680A9-2116-4A2B-A8C8-31F6A7BD0536}" type="presOf" srcId="{DE708E09-AA1D-4B4A-96F5-3AF04CAC4353}" destId="{FA1E3C2B-337B-4B66-B90E-F7209F373E74}" srcOrd="0" destOrd="0" presId="urn:microsoft.com/office/officeart/2005/8/layout/target1"/>
    <dgm:cxn modelId="{676A2A0E-CA9D-4D93-9986-0664E3C7EE7A}" type="presOf" srcId="{D7BEE636-7307-4A27-B8E8-B3E1733EB7DC}" destId="{8832CBD8-F53F-4341-A15E-554AE48ED8E5}" srcOrd="0" destOrd="0" presId="urn:microsoft.com/office/officeart/2005/8/layout/target1"/>
    <dgm:cxn modelId="{B3DC402F-1F88-414B-82D8-A9EB655BBAA8}" type="presOf" srcId="{EDB779E4-B009-4DD6-B30E-05701A3CF793}" destId="{F0ACE80D-0970-4703-A1D8-855FC7F6508D}" srcOrd="0" destOrd="0" presId="urn:microsoft.com/office/officeart/2005/8/layout/target1"/>
    <dgm:cxn modelId="{9932DB0D-65CE-40B3-ACB6-27576853150E}" srcId="{38756439-5071-41DC-9E2C-CBE23C686AE3}" destId="{DE708E09-AA1D-4B4A-96F5-3AF04CAC4353}" srcOrd="2" destOrd="0" parTransId="{9CB06782-CDEA-4BEF-B46C-F5B69C762461}" sibTransId="{F6E55F33-5F14-4506-A4FE-71A599CB5E0B}"/>
    <dgm:cxn modelId="{B504C8B0-7F82-46BA-B6E2-EF3D2140781B}" type="presOf" srcId="{38756439-5071-41DC-9E2C-CBE23C686AE3}" destId="{8822686F-0449-4FF8-8732-2F4E7CD6EF7C}" srcOrd="0" destOrd="0" presId="urn:microsoft.com/office/officeart/2005/8/layout/target1"/>
    <dgm:cxn modelId="{0FA30BCE-303D-449E-A4FF-D96FF909269B}" srcId="{38756439-5071-41DC-9E2C-CBE23C686AE3}" destId="{D7BEE636-7307-4A27-B8E8-B3E1733EB7DC}" srcOrd="0" destOrd="0" parTransId="{BC7A96FC-4B01-47D2-A213-C6753D9E5EA5}" sibTransId="{F4101152-97F9-4C54-B734-91F8D6E6957A}"/>
    <dgm:cxn modelId="{9F2A151A-5928-445B-86ED-5004FC52DC97}" srcId="{38756439-5071-41DC-9E2C-CBE23C686AE3}" destId="{EDB779E4-B009-4DD6-B30E-05701A3CF793}" srcOrd="1" destOrd="0" parTransId="{CC539559-E8FB-4302-8A72-528338261C55}" sibTransId="{1BA1D272-3AA5-43E9-98D5-2C20F6CF0AC4}"/>
    <dgm:cxn modelId="{4AE9AF31-8413-4A1C-B562-B415E09732F3}" type="presParOf" srcId="{8822686F-0449-4FF8-8732-2F4E7CD6EF7C}" destId="{241B921A-7859-429D-8169-EF78FB0BEED2}" srcOrd="0" destOrd="0" presId="urn:microsoft.com/office/officeart/2005/8/layout/target1"/>
    <dgm:cxn modelId="{EE910571-D399-4EAD-88C5-8707EC7B7490}" type="presParOf" srcId="{8822686F-0449-4FF8-8732-2F4E7CD6EF7C}" destId="{8832CBD8-F53F-4341-A15E-554AE48ED8E5}" srcOrd="1" destOrd="0" presId="urn:microsoft.com/office/officeart/2005/8/layout/target1"/>
    <dgm:cxn modelId="{01C6A062-8D7F-4CB2-B1D2-F4004723CBE9}" type="presParOf" srcId="{8822686F-0449-4FF8-8732-2F4E7CD6EF7C}" destId="{74A567EB-F36D-41C0-A430-D516ACB69237}" srcOrd="2" destOrd="0" presId="urn:microsoft.com/office/officeart/2005/8/layout/target1"/>
    <dgm:cxn modelId="{7E4B1E31-C313-448F-B1AD-9A08B2396B01}" type="presParOf" srcId="{8822686F-0449-4FF8-8732-2F4E7CD6EF7C}" destId="{F21B5208-C023-4400-8411-89EC800A69D3}" srcOrd="3" destOrd="0" presId="urn:microsoft.com/office/officeart/2005/8/layout/target1"/>
    <dgm:cxn modelId="{4003D48E-32F0-4C52-BA3F-AC042FE9ECF2}" type="presParOf" srcId="{8822686F-0449-4FF8-8732-2F4E7CD6EF7C}" destId="{F95D0DAB-6BE2-4B91-B053-974DD037087B}" srcOrd="4" destOrd="0" presId="urn:microsoft.com/office/officeart/2005/8/layout/target1"/>
    <dgm:cxn modelId="{CB6D0E1A-CF4F-416E-8925-37CB60BCAE44}" type="presParOf" srcId="{8822686F-0449-4FF8-8732-2F4E7CD6EF7C}" destId="{F0ACE80D-0970-4703-A1D8-855FC7F6508D}" srcOrd="5" destOrd="0" presId="urn:microsoft.com/office/officeart/2005/8/layout/target1"/>
    <dgm:cxn modelId="{AA931F5F-3238-4FB5-835B-ABF50F5C816C}" type="presParOf" srcId="{8822686F-0449-4FF8-8732-2F4E7CD6EF7C}" destId="{00D4A271-37D6-4549-9539-2E8D959E71AD}" srcOrd="6" destOrd="0" presId="urn:microsoft.com/office/officeart/2005/8/layout/target1"/>
    <dgm:cxn modelId="{D4740628-FE5E-4E70-913A-0EF6F09AD017}" type="presParOf" srcId="{8822686F-0449-4FF8-8732-2F4E7CD6EF7C}" destId="{FCC34ACD-E1DC-4072-A67F-EDAD8C1BDE5D}" srcOrd="7" destOrd="0" presId="urn:microsoft.com/office/officeart/2005/8/layout/target1"/>
    <dgm:cxn modelId="{9FA53A9C-C506-4B3C-BEE7-3F6773CAB92B}" type="presParOf" srcId="{8822686F-0449-4FF8-8732-2F4E7CD6EF7C}" destId="{E7D634FE-171D-4A5B-B01F-930831531164}" srcOrd="8" destOrd="0" presId="urn:microsoft.com/office/officeart/2005/8/layout/target1"/>
    <dgm:cxn modelId="{1326BFDD-B09C-4A6B-9C3F-EAAB9C94BB97}" type="presParOf" srcId="{8822686F-0449-4FF8-8732-2F4E7CD6EF7C}" destId="{FA1E3C2B-337B-4B66-B90E-F7209F373E74}" srcOrd="9" destOrd="0" presId="urn:microsoft.com/office/officeart/2005/8/layout/target1"/>
    <dgm:cxn modelId="{5028B23F-5F30-4675-9D9E-5115C2114E26}" type="presParOf" srcId="{8822686F-0449-4FF8-8732-2F4E7CD6EF7C}" destId="{D7669F10-1F50-490B-B3EC-F6FB426AA5C4}" srcOrd="10" destOrd="0" presId="urn:microsoft.com/office/officeart/2005/8/layout/target1"/>
    <dgm:cxn modelId="{6EDC8F6A-EE7D-4CC3-A4F1-46FCF6A14239}" type="presParOf" srcId="{8822686F-0449-4FF8-8732-2F4E7CD6EF7C}" destId="{46A22A91-845D-45C0-B5DA-90AAE9545D7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A847-AE11-46EE-96D4-36E09452C97F}">
      <dsp:nvSpPr>
        <dsp:cNvPr id="0" name=""/>
        <dsp:cNvSpPr/>
      </dsp:nvSpPr>
      <dsp:spPr>
        <a:xfrm>
          <a:off x="4548023" y="1152336"/>
          <a:ext cx="2588799" cy="481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438"/>
              </a:lnTo>
              <a:lnTo>
                <a:pt x="2588799" y="328438"/>
              </a:lnTo>
              <a:lnTo>
                <a:pt x="2588799" y="48195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59F40-401E-44F8-9842-57314AE618BA}">
      <dsp:nvSpPr>
        <dsp:cNvPr id="0" name=""/>
        <dsp:cNvSpPr/>
      </dsp:nvSpPr>
      <dsp:spPr>
        <a:xfrm>
          <a:off x="5065691" y="2686585"/>
          <a:ext cx="91440" cy="481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95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BAE04-DB73-46AC-AC96-7DECC33246CC}">
      <dsp:nvSpPr>
        <dsp:cNvPr id="0" name=""/>
        <dsp:cNvSpPr/>
      </dsp:nvSpPr>
      <dsp:spPr>
        <a:xfrm>
          <a:off x="4548023" y="1152336"/>
          <a:ext cx="563387" cy="481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438"/>
              </a:lnTo>
              <a:lnTo>
                <a:pt x="563387" y="328438"/>
              </a:lnTo>
              <a:lnTo>
                <a:pt x="563387" y="48195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F8F9F-804A-495C-9F04-541C5C2DCB4E}">
      <dsp:nvSpPr>
        <dsp:cNvPr id="0" name=""/>
        <dsp:cNvSpPr/>
      </dsp:nvSpPr>
      <dsp:spPr>
        <a:xfrm>
          <a:off x="1959224" y="2686585"/>
          <a:ext cx="1012705" cy="481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438"/>
              </a:lnTo>
              <a:lnTo>
                <a:pt x="1012705" y="328438"/>
              </a:lnTo>
              <a:lnTo>
                <a:pt x="1012705" y="48195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C42D1-95F2-4404-B00F-863B4D315C47}">
      <dsp:nvSpPr>
        <dsp:cNvPr id="0" name=""/>
        <dsp:cNvSpPr/>
      </dsp:nvSpPr>
      <dsp:spPr>
        <a:xfrm>
          <a:off x="832448" y="2686585"/>
          <a:ext cx="1126775" cy="481955"/>
        </a:xfrm>
        <a:custGeom>
          <a:avLst/>
          <a:gdLst/>
          <a:ahLst/>
          <a:cxnLst/>
          <a:rect l="0" t="0" r="0" b="0"/>
          <a:pathLst>
            <a:path>
              <a:moveTo>
                <a:pt x="1126775" y="0"/>
              </a:moveTo>
              <a:lnTo>
                <a:pt x="1126775" y="328438"/>
              </a:lnTo>
              <a:lnTo>
                <a:pt x="0" y="328438"/>
              </a:lnTo>
              <a:lnTo>
                <a:pt x="0" y="48195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FAB94-C006-4D87-9AA5-02B21FF977E9}">
      <dsp:nvSpPr>
        <dsp:cNvPr id="0" name=""/>
        <dsp:cNvSpPr/>
      </dsp:nvSpPr>
      <dsp:spPr>
        <a:xfrm>
          <a:off x="1959224" y="1152336"/>
          <a:ext cx="2588799" cy="481955"/>
        </a:xfrm>
        <a:custGeom>
          <a:avLst/>
          <a:gdLst/>
          <a:ahLst/>
          <a:cxnLst/>
          <a:rect l="0" t="0" r="0" b="0"/>
          <a:pathLst>
            <a:path>
              <a:moveTo>
                <a:pt x="2588799" y="0"/>
              </a:moveTo>
              <a:lnTo>
                <a:pt x="2588799" y="328438"/>
              </a:lnTo>
              <a:lnTo>
                <a:pt x="0" y="328438"/>
              </a:lnTo>
              <a:lnTo>
                <a:pt x="0" y="48195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194B0-F53A-4DB3-BBE4-A5385987ABD7}">
      <dsp:nvSpPr>
        <dsp:cNvPr id="0" name=""/>
        <dsp:cNvSpPr/>
      </dsp:nvSpPr>
      <dsp:spPr>
        <a:xfrm>
          <a:off x="3719446" y="100043"/>
          <a:ext cx="1657154" cy="1052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B276A-7E3F-41CB-811E-CDE0A90AC6CC}">
      <dsp:nvSpPr>
        <dsp:cNvPr id="0" name=""/>
        <dsp:cNvSpPr/>
      </dsp:nvSpPr>
      <dsp:spPr>
        <a:xfrm>
          <a:off x="3903574" y="274965"/>
          <a:ext cx="1657154" cy="1052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Guild</a:t>
          </a:r>
          <a:endParaRPr lang="en-US" sz="2500" kern="1200" dirty="0"/>
        </a:p>
      </dsp:txBody>
      <dsp:txXfrm>
        <a:off x="3934395" y="305786"/>
        <a:ext cx="1595512" cy="990651"/>
      </dsp:txXfrm>
    </dsp:sp>
    <dsp:sp modelId="{1F0F379D-2BF6-490B-9E2F-E21B87A11FFD}">
      <dsp:nvSpPr>
        <dsp:cNvPr id="0" name=""/>
        <dsp:cNvSpPr/>
      </dsp:nvSpPr>
      <dsp:spPr>
        <a:xfrm>
          <a:off x="1130647" y="1634292"/>
          <a:ext cx="1657154" cy="1052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6775C-8CBC-4B35-A285-F41A380FA93D}">
      <dsp:nvSpPr>
        <dsp:cNvPr id="0" name=""/>
        <dsp:cNvSpPr/>
      </dsp:nvSpPr>
      <dsp:spPr>
        <a:xfrm>
          <a:off x="1314775" y="1809214"/>
          <a:ext cx="1657154" cy="1052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Craftsmen</a:t>
          </a:r>
          <a:endParaRPr lang="en-US" sz="2500" kern="1200" dirty="0"/>
        </a:p>
      </dsp:txBody>
      <dsp:txXfrm>
        <a:off x="1345596" y="1840035"/>
        <a:ext cx="1595512" cy="990651"/>
      </dsp:txXfrm>
    </dsp:sp>
    <dsp:sp modelId="{648304AA-5CA6-4C3C-8326-F2A2F12B53B6}">
      <dsp:nvSpPr>
        <dsp:cNvPr id="0" name=""/>
        <dsp:cNvSpPr/>
      </dsp:nvSpPr>
      <dsp:spPr>
        <a:xfrm>
          <a:off x="3871" y="3168541"/>
          <a:ext cx="1657154" cy="1052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A722D-7C60-4BE8-A876-418D949F7F61}">
      <dsp:nvSpPr>
        <dsp:cNvPr id="0" name=""/>
        <dsp:cNvSpPr/>
      </dsp:nvSpPr>
      <dsp:spPr>
        <a:xfrm>
          <a:off x="187999" y="3343463"/>
          <a:ext cx="1657154" cy="1052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Apprentice</a:t>
          </a:r>
          <a:endParaRPr lang="en-US" sz="2500" kern="1200" dirty="0"/>
        </a:p>
      </dsp:txBody>
      <dsp:txXfrm>
        <a:off x="218820" y="3374284"/>
        <a:ext cx="1595512" cy="990651"/>
      </dsp:txXfrm>
    </dsp:sp>
    <dsp:sp modelId="{978CCD14-4B93-4B84-B189-47DE37CC9106}">
      <dsp:nvSpPr>
        <dsp:cNvPr id="0" name=""/>
        <dsp:cNvSpPr/>
      </dsp:nvSpPr>
      <dsp:spPr>
        <a:xfrm>
          <a:off x="2029282" y="3168541"/>
          <a:ext cx="1885295" cy="1052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C175C-5014-4C1D-8E85-A47264F7063F}">
      <dsp:nvSpPr>
        <dsp:cNvPr id="0" name=""/>
        <dsp:cNvSpPr/>
      </dsp:nvSpPr>
      <dsp:spPr>
        <a:xfrm>
          <a:off x="2213410" y="3343463"/>
          <a:ext cx="1885295" cy="1052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Journeyman </a:t>
          </a:r>
          <a:endParaRPr lang="en-US" sz="2500" kern="1200" dirty="0"/>
        </a:p>
      </dsp:txBody>
      <dsp:txXfrm>
        <a:off x="2244231" y="3374284"/>
        <a:ext cx="1823653" cy="990651"/>
      </dsp:txXfrm>
    </dsp:sp>
    <dsp:sp modelId="{152CB1BD-F763-43EC-8D4E-C8C41061F8DF}">
      <dsp:nvSpPr>
        <dsp:cNvPr id="0" name=""/>
        <dsp:cNvSpPr/>
      </dsp:nvSpPr>
      <dsp:spPr>
        <a:xfrm>
          <a:off x="4282834" y="1634292"/>
          <a:ext cx="1657154" cy="1052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0802-F180-49CB-BDB1-4D63D424CB97}">
      <dsp:nvSpPr>
        <dsp:cNvPr id="0" name=""/>
        <dsp:cNvSpPr/>
      </dsp:nvSpPr>
      <dsp:spPr>
        <a:xfrm>
          <a:off x="4466962" y="1809214"/>
          <a:ext cx="1657154" cy="1052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Craftsmen</a:t>
          </a:r>
          <a:endParaRPr lang="en-US" sz="2500" kern="1200" dirty="0"/>
        </a:p>
      </dsp:txBody>
      <dsp:txXfrm>
        <a:off x="4497783" y="1840035"/>
        <a:ext cx="1595512" cy="990651"/>
      </dsp:txXfrm>
    </dsp:sp>
    <dsp:sp modelId="{7E52E350-937A-40B4-9205-3706AC2F422B}">
      <dsp:nvSpPr>
        <dsp:cNvPr id="0" name=""/>
        <dsp:cNvSpPr/>
      </dsp:nvSpPr>
      <dsp:spPr>
        <a:xfrm>
          <a:off x="4282834" y="3168541"/>
          <a:ext cx="1657154" cy="1052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7ADFD-9280-4426-B03F-5FF71245C3BB}">
      <dsp:nvSpPr>
        <dsp:cNvPr id="0" name=""/>
        <dsp:cNvSpPr/>
      </dsp:nvSpPr>
      <dsp:spPr>
        <a:xfrm>
          <a:off x="4466962" y="3343463"/>
          <a:ext cx="1657154" cy="1052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Apprentice</a:t>
          </a:r>
          <a:endParaRPr lang="en-US" sz="2500" kern="1200" dirty="0"/>
        </a:p>
      </dsp:txBody>
      <dsp:txXfrm>
        <a:off x="4497783" y="3374284"/>
        <a:ext cx="1595512" cy="990651"/>
      </dsp:txXfrm>
    </dsp:sp>
    <dsp:sp modelId="{23BB04B2-5C7A-4AEC-A4E8-B8983C14BAEA}">
      <dsp:nvSpPr>
        <dsp:cNvPr id="0" name=""/>
        <dsp:cNvSpPr/>
      </dsp:nvSpPr>
      <dsp:spPr>
        <a:xfrm>
          <a:off x="6308245" y="1634292"/>
          <a:ext cx="1657154" cy="1052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7BFB5-EA0B-4656-AD31-AC07B5410174}">
      <dsp:nvSpPr>
        <dsp:cNvPr id="0" name=""/>
        <dsp:cNvSpPr/>
      </dsp:nvSpPr>
      <dsp:spPr>
        <a:xfrm>
          <a:off x="6492373" y="1809214"/>
          <a:ext cx="1657154" cy="1052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Craftsmen</a:t>
          </a:r>
          <a:endParaRPr lang="en-US" sz="2500" kern="1200" dirty="0"/>
        </a:p>
      </dsp:txBody>
      <dsp:txXfrm>
        <a:off x="6523194" y="1840035"/>
        <a:ext cx="1595512" cy="990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63A7B-DF0F-49ED-B869-557E9258268D}">
      <dsp:nvSpPr>
        <dsp:cNvPr id="0" name=""/>
        <dsp:cNvSpPr/>
      </dsp:nvSpPr>
      <dsp:spPr>
        <a:xfrm>
          <a:off x="0" y="1378699"/>
          <a:ext cx="2721902" cy="2721902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2677C-3CF3-41B3-A635-AAD11FFDBA07}">
      <dsp:nvSpPr>
        <dsp:cNvPr id="0" name=""/>
        <dsp:cNvSpPr/>
      </dsp:nvSpPr>
      <dsp:spPr>
        <a:xfrm>
          <a:off x="544380" y="1923079"/>
          <a:ext cx="1633141" cy="1633141"/>
        </a:xfrm>
        <a:prstGeom prst="ellipse">
          <a:avLst/>
        </a:prstGeom>
        <a:solidFill>
          <a:schemeClr val="bg2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855D3-D70E-4B31-9BC7-3E2951981E6A}">
      <dsp:nvSpPr>
        <dsp:cNvPr id="0" name=""/>
        <dsp:cNvSpPr/>
      </dsp:nvSpPr>
      <dsp:spPr>
        <a:xfrm>
          <a:off x="1088760" y="2467460"/>
          <a:ext cx="544380" cy="544380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D23BF-DF68-4F8C-A250-0399D59C6BC7}">
      <dsp:nvSpPr>
        <dsp:cNvPr id="0" name=""/>
        <dsp:cNvSpPr/>
      </dsp:nvSpPr>
      <dsp:spPr>
        <a:xfrm>
          <a:off x="3175552" y="471398"/>
          <a:ext cx="1360951" cy="79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Engineers</a:t>
          </a:r>
          <a:endParaRPr lang="en-US" sz="1900" kern="1200" dirty="0"/>
        </a:p>
      </dsp:txBody>
      <dsp:txXfrm>
        <a:off x="3175552" y="471398"/>
        <a:ext cx="1360951" cy="793888"/>
      </dsp:txXfrm>
    </dsp:sp>
    <dsp:sp modelId="{3ABD5009-52E4-487B-B30D-7C0CA737C752}">
      <dsp:nvSpPr>
        <dsp:cNvPr id="0" name=""/>
        <dsp:cNvSpPr/>
      </dsp:nvSpPr>
      <dsp:spPr>
        <a:xfrm>
          <a:off x="2835314" y="868342"/>
          <a:ext cx="340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DFB39-226F-4783-8B0D-74A51EF2B80D}">
      <dsp:nvSpPr>
        <dsp:cNvPr id="0" name=""/>
        <dsp:cNvSpPr/>
      </dsp:nvSpPr>
      <dsp:spPr>
        <a:xfrm rot="5400000">
          <a:off x="1162025" y="1067721"/>
          <a:ext cx="1870854" cy="147300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3FA5D-4DA1-43C6-9719-F3D6A7FFEF14}">
      <dsp:nvSpPr>
        <dsp:cNvPr id="0" name=""/>
        <dsp:cNvSpPr/>
      </dsp:nvSpPr>
      <dsp:spPr>
        <a:xfrm>
          <a:off x="3175552" y="1265286"/>
          <a:ext cx="1360951" cy="79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Professional Associations</a:t>
          </a:r>
          <a:endParaRPr lang="en-US" sz="1900" kern="1200" dirty="0"/>
        </a:p>
      </dsp:txBody>
      <dsp:txXfrm>
        <a:off x="3175552" y="1265286"/>
        <a:ext cx="1360951" cy="793888"/>
      </dsp:txXfrm>
    </dsp:sp>
    <dsp:sp modelId="{B320AD3F-AC2B-4A1D-8185-6B494221870A}">
      <dsp:nvSpPr>
        <dsp:cNvPr id="0" name=""/>
        <dsp:cNvSpPr/>
      </dsp:nvSpPr>
      <dsp:spPr>
        <a:xfrm>
          <a:off x="2835314" y="1662230"/>
          <a:ext cx="340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700F4-BA9C-4C77-BEAC-009AE49FE50C}">
      <dsp:nvSpPr>
        <dsp:cNvPr id="0" name=""/>
        <dsp:cNvSpPr/>
      </dsp:nvSpPr>
      <dsp:spPr>
        <a:xfrm rot="5400000">
          <a:off x="1563596" y="1849225"/>
          <a:ext cx="1457850" cy="108286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B1FA3-8DA5-4C4B-8D16-6F73A295F12B}">
      <dsp:nvSpPr>
        <dsp:cNvPr id="0" name=""/>
        <dsp:cNvSpPr/>
      </dsp:nvSpPr>
      <dsp:spPr>
        <a:xfrm>
          <a:off x="3175552" y="2059174"/>
          <a:ext cx="1360951" cy="79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Society</a:t>
          </a:r>
          <a:endParaRPr lang="en-US" sz="1900" kern="1200" dirty="0"/>
        </a:p>
      </dsp:txBody>
      <dsp:txXfrm>
        <a:off x="3175552" y="2059174"/>
        <a:ext cx="1360951" cy="793888"/>
      </dsp:txXfrm>
    </dsp:sp>
    <dsp:sp modelId="{2EA3225D-9400-498A-ADA5-D65C060E7E2F}">
      <dsp:nvSpPr>
        <dsp:cNvPr id="0" name=""/>
        <dsp:cNvSpPr/>
      </dsp:nvSpPr>
      <dsp:spPr>
        <a:xfrm>
          <a:off x="2835314" y="2456118"/>
          <a:ext cx="340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3A16A-CBDB-400F-AADA-85B13BC5C7B3}">
      <dsp:nvSpPr>
        <dsp:cNvPr id="0" name=""/>
        <dsp:cNvSpPr/>
      </dsp:nvSpPr>
      <dsp:spPr>
        <a:xfrm rot="5400000">
          <a:off x="1965667" y="2630093"/>
          <a:ext cx="1041581" cy="69272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CA5B6-1388-454D-B030-7761F270A1A9}">
      <dsp:nvSpPr>
        <dsp:cNvPr id="0" name=""/>
        <dsp:cNvSpPr/>
      </dsp:nvSpPr>
      <dsp:spPr>
        <a:xfrm>
          <a:off x="1955" y="1548164"/>
          <a:ext cx="1642958" cy="1642958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D3CC9-2FD0-4A2F-8EA3-F6B0E5EBF737}">
      <dsp:nvSpPr>
        <dsp:cNvPr id="0" name=""/>
        <dsp:cNvSpPr/>
      </dsp:nvSpPr>
      <dsp:spPr>
        <a:xfrm>
          <a:off x="179512" y="1767573"/>
          <a:ext cx="1283932" cy="1184753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3901-4D66-4E1D-AA78-09858CDEA6B7}">
      <dsp:nvSpPr>
        <dsp:cNvPr id="0" name=""/>
        <dsp:cNvSpPr/>
      </dsp:nvSpPr>
      <dsp:spPr>
        <a:xfrm>
          <a:off x="657183" y="2195654"/>
          <a:ext cx="328591" cy="328591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945E8-5DEF-4C94-BF86-ABDC4118A548}">
      <dsp:nvSpPr>
        <dsp:cNvPr id="0" name=""/>
        <dsp:cNvSpPr/>
      </dsp:nvSpPr>
      <dsp:spPr>
        <a:xfrm>
          <a:off x="1916784" y="990818"/>
          <a:ext cx="821479" cy="47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Engineers</a:t>
          </a:r>
          <a:endParaRPr lang="en-US" sz="1400" kern="1200" dirty="0"/>
        </a:p>
      </dsp:txBody>
      <dsp:txXfrm>
        <a:off x="1916784" y="990818"/>
        <a:ext cx="821479" cy="479196"/>
      </dsp:txXfrm>
    </dsp:sp>
    <dsp:sp modelId="{F7623858-401D-4456-BCF8-250E1DCC3A83}">
      <dsp:nvSpPr>
        <dsp:cNvPr id="0" name=""/>
        <dsp:cNvSpPr/>
      </dsp:nvSpPr>
      <dsp:spPr>
        <a:xfrm>
          <a:off x="1711415" y="1230416"/>
          <a:ext cx="2053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EBDDB-4E84-4872-8A41-0236462D8542}">
      <dsp:nvSpPr>
        <dsp:cNvPr id="0" name=""/>
        <dsp:cNvSpPr/>
      </dsp:nvSpPr>
      <dsp:spPr>
        <a:xfrm rot="5400000">
          <a:off x="701406" y="1350763"/>
          <a:ext cx="1129260" cy="8891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F7C5F-F316-4215-BEC5-179DB9FAC82A}">
      <dsp:nvSpPr>
        <dsp:cNvPr id="0" name=""/>
        <dsp:cNvSpPr/>
      </dsp:nvSpPr>
      <dsp:spPr>
        <a:xfrm>
          <a:off x="1916784" y="1470014"/>
          <a:ext cx="821479" cy="47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Prof. System</a:t>
          </a:r>
          <a:endParaRPr lang="en-US" sz="1400" kern="1200" dirty="0"/>
        </a:p>
      </dsp:txBody>
      <dsp:txXfrm>
        <a:off x="1916784" y="1470014"/>
        <a:ext cx="821479" cy="479196"/>
      </dsp:txXfrm>
    </dsp:sp>
    <dsp:sp modelId="{A2898FE2-349E-4A5F-94A4-3777F23DA366}">
      <dsp:nvSpPr>
        <dsp:cNvPr id="0" name=""/>
        <dsp:cNvSpPr/>
      </dsp:nvSpPr>
      <dsp:spPr>
        <a:xfrm>
          <a:off x="1711415" y="1709612"/>
          <a:ext cx="2053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DD3BA-2044-44BE-A1F1-4F06CBF52B8D}">
      <dsp:nvSpPr>
        <dsp:cNvPr id="0" name=""/>
        <dsp:cNvSpPr/>
      </dsp:nvSpPr>
      <dsp:spPr>
        <a:xfrm rot="5400000">
          <a:off x="943797" y="1822483"/>
          <a:ext cx="879968" cy="65362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92070-6F83-4642-9310-03CA5A13A39B}">
      <dsp:nvSpPr>
        <dsp:cNvPr id="0" name=""/>
        <dsp:cNvSpPr/>
      </dsp:nvSpPr>
      <dsp:spPr>
        <a:xfrm>
          <a:off x="1916784" y="1949210"/>
          <a:ext cx="821479" cy="47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Society</a:t>
          </a:r>
          <a:endParaRPr lang="en-US" sz="1400" kern="1200" dirty="0"/>
        </a:p>
      </dsp:txBody>
      <dsp:txXfrm>
        <a:off x="1916784" y="1949210"/>
        <a:ext cx="821479" cy="479196"/>
      </dsp:txXfrm>
    </dsp:sp>
    <dsp:sp modelId="{E063EC1E-3DBD-4A39-8E2D-2F6366E61EEE}">
      <dsp:nvSpPr>
        <dsp:cNvPr id="0" name=""/>
        <dsp:cNvSpPr/>
      </dsp:nvSpPr>
      <dsp:spPr>
        <a:xfrm>
          <a:off x="1711415" y="2188808"/>
          <a:ext cx="2053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F674B-BED0-4C3B-B23B-EE5A5BDA6881}">
      <dsp:nvSpPr>
        <dsp:cNvPr id="0" name=""/>
        <dsp:cNvSpPr/>
      </dsp:nvSpPr>
      <dsp:spPr>
        <a:xfrm rot="5400000">
          <a:off x="1186489" y="2293821"/>
          <a:ext cx="628705" cy="41813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1EBF1-BA31-4A24-8687-43D275E6F29F}">
      <dsp:nvSpPr>
        <dsp:cNvPr id="0" name=""/>
        <dsp:cNvSpPr/>
      </dsp:nvSpPr>
      <dsp:spPr>
        <a:xfrm>
          <a:off x="0" y="1255035"/>
          <a:ext cx="1953205" cy="1953205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6B630-EAF9-476B-A462-948AE464D97D}">
      <dsp:nvSpPr>
        <dsp:cNvPr id="0" name=""/>
        <dsp:cNvSpPr/>
      </dsp:nvSpPr>
      <dsp:spPr>
        <a:xfrm>
          <a:off x="627557" y="1923557"/>
          <a:ext cx="698091" cy="616162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11DF8-69A4-4D33-A21E-19B86D6729C7}">
      <dsp:nvSpPr>
        <dsp:cNvPr id="0" name=""/>
        <dsp:cNvSpPr/>
      </dsp:nvSpPr>
      <dsp:spPr>
        <a:xfrm>
          <a:off x="781282" y="2036317"/>
          <a:ext cx="390641" cy="390641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7F77C-3B48-4603-A1B9-B7AA9E98D99C}">
      <dsp:nvSpPr>
        <dsp:cNvPr id="0" name=""/>
        <dsp:cNvSpPr/>
      </dsp:nvSpPr>
      <dsp:spPr>
        <a:xfrm>
          <a:off x="2278739" y="603967"/>
          <a:ext cx="976602" cy="569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Engineers</a:t>
          </a:r>
          <a:endParaRPr lang="en-US" sz="1700" kern="1200" dirty="0"/>
        </a:p>
      </dsp:txBody>
      <dsp:txXfrm>
        <a:off x="2278739" y="603967"/>
        <a:ext cx="976602" cy="569684"/>
      </dsp:txXfrm>
    </dsp:sp>
    <dsp:sp modelId="{63DC70DE-8C22-4816-A540-359F2408B4CE}">
      <dsp:nvSpPr>
        <dsp:cNvPr id="0" name=""/>
        <dsp:cNvSpPr/>
      </dsp:nvSpPr>
      <dsp:spPr>
        <a:xfrm>
          <a:off x="2034588" y="888809"/>
          <a:ext cx="244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C2C60-1E5B-4DD6-821B-A793A69995D2}">
      <dsp:nvSpPr>
        <dsp:cNvPr id="0" name=""/>
        <dsp:cNvSpPr/>
      </dsp:nvSpPr>
      <dsp:spPr>
        <a:xfrm rot="5400000">
          <a:off x="833855" y="1031881"/>
          <a:ext cx="1342503" cy="105700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89FFC-1C91-4128-A8AC-01AFE34C31E3}">
      <dsp:nvSpPr>
        <dsp:cNvPr id="0" name=""/>
        <dsp:cNvSpPr/>
      </dsp:nvSpPr>
      <dsp:spPr>
        <a:xfrm>
          <a:off x="2278739" y="1173652"/>
          <a:ext cx="976602" cy="569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Prof. System</a:t>
          </a:r>
          <a:endParaRPr lang="en-US" sz="1700" kern="1200" dirty="0"/>
        </a:p>
      </dsp:txBody>
      <dsp:txXfrm>
        <a:off x="2278739" y="1173652"/>
        <a:ext cx="976602" cy="569684"/>
      </dsp:txXfrm>
    </dsp:sp>
    <dsp:sp modelId="{6DA7AA11-38D3-4E85-8F14-228DB7A843F6}">
      <dsp:nvSpPr>
        <dsp:cNvPr id="0" name=""/>
        <dsp:cNvSpPr/>
      </dsp:nvSpPr>
      <dsp:spPr>
        <a:xfrm>
          <a:off x="1995710" y="1347490"/>
          <a:ext cx="244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D2EDC-8FC5-4D16-BF61-CAD24940E925}">
      <dsp:nvSpPr>
        <dsp:cNvPr id="0" name=""/>
        <dsp:cNvSpPr/>
      </dsp:nvSpPr>
      <dsp:spPr>
        <a:xfrm rot="5400000">
          <a:off x="1069078" y="1482029"/>
          <a:ext cx="1046136" cy="77705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CDC00-0E6B-4DB6-A6E9-4A667CC3ED68}">
      <dsp:nvSpPr>
        <dsp:cNvPr id="0" name=""/>
        <dsp:cNvSpPr/>
      </dsp:nvSpPr>
      <dsp:spPr>
        <a:xfrm>
          <a:off x="2278739" y="1743336"/>
          <a:ext cx="976602" cy="569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Society</a:t>
          </a:r>
          <a:endParaRPr lang="en-US" sz="1700" kern="1200" dirty="0"/>
        </a:p>
      </dsp:txBody>
      <dsp:txXfrm>
        <a:off x="2278739" y="1743336"/>
        <a:ext cx="976602" cy="569684"/>
      </dsp:txXfrm>
    </dsp:sp>
    <dsp:sp modelId="{04DCAC9B-E746-4DA6-B37A-32F794757D76}">
      <dsp:nvSpPr>
        <dsp:cNvPr id="0" name=""/>
        <dsp:cNvSpPr/>
      </dsp:nvSpPr>
      <dsp:spPr>
        <a:xfrm>
          <a:off x="2034588" y="2028179"/>
          <a:ext cx="244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08F5D-9C00-4ABE-B01E-72F3A33F5620}">
      <dsp:nvSpPr>
        <dsp:cNvPr id="0" name=""/>
        <dsp:cNvSpPr/>
      </dsp:nvSpPr>
      <dsp:spPr>
        <a:xfrm rot="5400000">
          <a:off x="1410539" y="2153021"/>
          <a:ext cx="747426" cy="49709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634FE-171D-4A5B-B01F-930831531164}">
      <dsp:nvSpPr>
        <dsp:cNvPr id="0" name=""/>
        <dsp:cNvSpPr/>
      </dsp:nvSpPr>
      <dsp:spPr>
        <a:xfrm>
          <a:off x="0" y="887072"/>
          <a:ext cx="2030625" cy="2030625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D0DAB-6BE2-4B91-B053-974DD037087B}">
      <dsp:nvSpPr>
        <dsp:cNvPr id="0" name=""/>
        <dsp:cNvSpPr/>
      </dsp:nvSpPr>
      <dsp:spPr>
        <a:xfrm>
          <a:off x="406125" y="1293197"/>
          <a:ext cx="1218375" cy="1218375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B921A-7859-429D-8169-EF78FB0BEED2}">
      <dsp:nvSpPr>
        <dsp:cNvPr id="0" name=""/>
        <dsp:cNvSpPr/>
      </dsp:nvSpPr>
      <dsp:spPr>
        <a:xfrm>
          <a:off x="812250" y="1699323"/>
          <a:ext cx="406125" cy="406125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2CBD8-F53F-4341-A15E-554AE48ED8E5}">
      <dsp:nvSpPr>
        <dsp:cNvPr id="0" name=""/>
        <dsp:cNvSpPr/>
      </dsp:nvSpPr>
      <dsp:spPr>
        <a:xfrm>
          <a:off x="2369063" y="210197"/>
          <a:ext cx="1015312" cy="5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Engineers</a:t>
          </a:r>
          <a:endParaRPr lang="en-US" sz="1800" kern="1200" dirty="0"/>
        </a:p>
      </dsp:txBody>
      <dsp:txXfrm>
        <a:off x="2369063" y="210197"/>
        <a:ext cx="1015312" cy="592265"/>
      </dsp:txXfrm>
    </dsp:sp>
    <dsp:sp modelId="{74A567EB-F36D-41C0-A430-D516ACB69237}">
      <dsp:nvSpPr>
        <dsp:cNvPr id="0" name=""/>
        <dsp:cNvSpPr/>
      </dsp:nvSpPr>
      <dsp:spPr>
        <a:xfrm>
          <a:off x="2115235" y="506330"/>
          <a:ext cx="253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B5208-C023-4400-8411-89EC800A69D3}">
      <dsp:nvSpPr>
        <dsp:cNvPr id="0" name=""/>
        <dsp:cNvSpPr/>
      </dsp:nvSpPr>
      <dsp:spPr>
        <a:xfrm rot="5400000">
          <a:off x="866907" y="655073"/>
          <a:ext cx="1395716" cy="109890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CE80D-0970-4703-A1D8-855FC7F6508D}">
      <dsp:nvSpPr>
        <dsp:cNvPr id="0" name=""/>
        <dsp:cNvSpPr/>
      </dsp:nvSpPr>
      <dsp:spPr>
        <a:xfrm>
          <a:off x="2369063" y="802463"/>
          <a:ext cx="1015312" cy="5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Prof. System</a:t>
          </a:r>
          <a:endParaRPr lang="en-US" sz="1800" kern="1200" dirty="0"/>
        </a:p>
      </dsp:txBody>
      <dsp:txXfrm>
        <a:off x="2369063" y="802463"/>
        <a:ext cx="1015312" cy="592265"/>
      </dsp:txXfrm>
    </dsp:sp>
    <dsp:sp modelId="{00D4A271-37D6-4549-9539-2E8D959E71AD}">
      <dsp:nvSpPr>
        <dsp:cNvPr id="0" name=""/>
        <dsp:cNvSpPr/>
      </dsp:nvSpPr>
      <dsp:spPr>
        <a:xfrm>
          <a:off x="2115235" y="1098596"/>
          <a:ext cx="253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34ACD-E1DC-4072-A67F-EDAD8C1BDE5D}">
      <dsp:nvSpPr>
        <dsp:cNvPr id="0" name=""/>
        <dsp:cNvSpPr/>
      </dsp:nvSpPr>
      <dsp:spPr>
        <a:xfrm rot="5400000">
          <a:off x="1166492" y="1238100"/>
          <a:ext cx="1087603" cy="80785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E3C2B-337B-4B66-B90E-F7209F373E74}">
      <dsp:nvSpPr>
        <dsp:cNvPr id="0" name=""/>
        <dsp:cNvSpPr/>
      </dsp:nvSpPr>
      <dsp:spPr>
        <a:xfrm>
          <a:off x="2369063" y="1394729"/>
          <a:ext cx="1015312" cy="59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Society</a:t>
          </a:r>
          <a:endParaRPr lang="en-US" sz="1800" kern="1200" dirty="0"/>
        </a:p>
      </dsp:txBody>
      <dsp:txXfrm>
        <a:off x="2369063" y="1394729"/>
        <a:ext cx="1015312" cy="592265"/>
      </dsp:txXfrm>
    </dsp:sp>
    <dsp:sp modelId="{D7669F10-1F50-490B-B3EC-F6FB426AA5C4}">
      <dsp:nvSpPr>
        <dsp:cNvPr id="0" name=""/>
        <dsp:cNvSpPr/>
      </dsp:nvSpPr>
      <dsp:spPr>
        <a:xfrm>
          <a:off x="2115235" y="1690862"/>
          <a:ext cx="253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22A91-845D-45C0-B5DA-90AAE9545D79}">
      <dsp:nvSpPr>
        <dsp:cNvPr id="0" name=""/>
        <dsp:cNvSpPr/>
      </dsp:nvSpPr>
      <dsp:spPr>
        <a:xfrm rot="5400000">
          <a:off x="1466450" y="1820652"/>
          <a:ext cx="777052" cy="51679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F0892A5-CA6A-4A12-9FBE-9B74BEE20EC3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92A5-CA6A-4A12-9FBE-9B74BEE20EC3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F0892A5-CA6A-4A12-9FBE-9B74BEE20EC3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92A5-CA6A-4A12-9FBE-9B74BEE20EC3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92A5-CA6A-4A12-9FBE-9B74BEE20EC3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F0892A5-CA6A-4A12-9FBE-9B74BEE20EC3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F0892A5-CA6A-4A12-9FBE-9B74BEE20EC3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92A5-CA6A-4A12-9FBE-9B74BEE20EC3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92A5-CA6A-4A12-9FBE-9B74BEE20EC3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92A5-CA6A-4A12-9FBE-9B74BEE20EC3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F0892A5-CA6A-4A12-9FBE-9B74BEE20EC3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0892A5-CA6A-4A12-9FBE-9B74BEE20EC3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jpeg"/><Relationship Id="rId7" Type="http://schemas.openxmlformats.org/officeDocument/2006/relationships/image" Target="../media/image17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wmf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29066"/>
            <a:ext cx="9144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ENGR 201</a:t>
            </a:r>
            <a:br>
              <a:rPr lang="en-CA" dirty="0" smtClean="0"/>
            </a:br>
            <a:r>
              <a:rPr lang="en-CA" sz="4000" dirty="0" smtClean="0"/>
              <a:t>What is a Profession?</a:t>
            </a:r>
            <a:br>
              <a:rPr lang="en-CA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3075" name="Picture 3" descr="C:\Documents and Settings\govind\Local Settings\Temporary Internet Files\Content.IE5\EHCK3B0X\MC90043709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Professions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913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Working in the Modern World</a:t>
            </a:r>
            <a:endParaRPr lang="en-US" dirty="0"/>
          </a:p>
        </p:txBody>
      </p:sp>
      <p:pic>
        <p:nvPicPr>
          <p:cNvPr id="3" name="Picture 2" descr="23333_807865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2636912"/>
            <a:ext cx="2094455" cy="3149556"/>
          </a:xfrm>
          <a:prstGeom prst="rect">
            <a:avLst/>
          </a:prstGeom>
        </p:spPr>
      </p:pic>
      <p:pic>
        <p:nvPicPr>
          <p:cNvPr id="4" name="Picture 3" descr="blue-collar-worker_~b13381.jpg"/>
          <p:cNvPicPr>
            <a:picLocks noChangeAspect="1"/>
          </p:cNvPicPr>
          <p:nvPr/>
        </p:nvPicPr>
        <p:blipFill>
          <a:blip r:embed="rId3" cstate="print"/>
          <a:srcRect l="12200" t="4097" r="9681" b="7476"/>
          <a:stretch>
            <a:fillRect/>
          </a:stretch>
        </p:blipFill>
        <p:spPr>
          <a:xfrm>
            <a:off x="3563888" y="2708920"/>
            <a:ext cx="2633868" cy="3180184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4" cstate="print"/>
          <a:srcRect l="26882"/>
          <a:stretch>
            <a:fillRect/>
          </a:stretch>
        </p:blipFill>
        <p:spPr>
          <a:xfrm>
            <a:off x="323528" y="2636912"/>
            <a:ext cx="3141180" cy="3372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177281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Business Entrepreneur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628800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Worker</a:t>
            </a:r>
          </a:p>
          <a:p>
            <a:pPr algn="ctr"/>
            <a:r>
              <a:rPr lang="en-CA" sz="2400" dirty="0" smtClean="0"/>
              <a:t>(Blue Collar Worker)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628800"/>
            <a:ext cx="2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Professional</a:t>
            </a:r>
          </a:p>
          <a:p>
            <a:pPr algn="ctr"/>
            <a:r>
              <a:rPr lang="en-CA" sz="2400" dirty="0" smtClean="0"/>
              <a:t>(White Collar Worker)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in the Modern </a:t>
            </a:r>
            <a:r>
              <a:rPr lang="en-US" dirty="0"/>
              <a:t>W</a:t>
            </a:r>
            <a:r>
              <a:rPr lang="en-US" dirty="0" smtClean="0"/>
              <a:t>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70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White Collar (professional) work – </a:t>
            </a:r>
          </a:p>
          <a:p>
            <a:pPr lvl="1"/>
            <a:r>
              <a:rPr lang="en-US" dirty="0" smtClean="0"/>
              <a:t>salaried </a:t>
            </a:r>
          </a:p>
          <a:p>
            <a:pPr lvl="1"/>
            <a:r>
              <a:rPr lang="en-US" dirty="0" smtClean="0"/>
              <a:t>administrative or technical work</a:t>
            </a:r>
          </a:p>
          <a:p>
            <a:endParaRPr lang="en-US" dirty="0"/>
          </a:p>
          <a:p>
            <a:r>
              <a:rPr lang="en-US" dirty="0" smtClean="0"/>
              <a:t>Blue Collar work – </a:t>
            </a:r>
          </a:p>
          <a:p>
            <a:pPr lvl="1"/>
            <a:r>
              <a:rPr lang="en-US" dirty="0" smtClean="0"/>
              <a:t>members who sell their manual </a:t>
            </a:r>
            <a:r>
              <a:rPr lang="en-US" dirty="0" err="1" smtClean="0"/>
              <a:t>labour</a:t>
            </a:r>
            <a:r>
              <a:rPr lang="en-US" dirty="0" smtClean="0"/>
              <a:t> (skilled or non-skilled)</a:t>
            </a:r>
          </a:p>
          <a:p>
            <a:pPr lvl="1"/>
            <a:r>
              <a:rPr lang="en-US" dirty="0" smtClean="0"/>
              <a:t>Earn hourly wages for their </a:t>
            </a:r>
            <a:r>
              <a:rPr lang="en-US" dirty="0" err="1" smtClean="0"/>
              <a:t>labour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Business Entrepreneur – </a:t>
            </a:r>
          </a:p>
          <a:p>
            <a:pPr lvl="1"/>
            <a:r>
              <a:rPr lang="en-US" dirty="0" smtClean="0"/>
              <a:t>owns a business enterprise </a:t>
            </a:r>
          </a:p>
          <a:p>
            <a:pPr lvl="1"/>
            <a:r>
              <a:rPr lang="en-US" dirty="0" smtClean="0"/>
              <a:t>generates revenue from a stock of human, financial or physical capital.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9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496944" cy="9906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Modern understanding of professions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715436" cy="4972072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A person bearing a special knowledge</a:t>
            </a:r>
          </a:p>
          <a:p>
            <a:endParaRPr lang="en-CA" dirty="0" smtClean="0"/>
          </a:p>
          <a:p>
            <a:r>
              <a:rPr lang="en-CA" dirty="0" smtClean="0"/>
              <a:t>Profession is a social category marked by a formalized (or institutionalized) pattern of social relations.</a:t>
            </a:r>
          </a:p>
          <a:p>
            <a:endParaRPr lang="en-CA" dirty="0" smtClean="0"/>
          </a:p>
          <a:p>
            <a:r>
              <a:rPr lang="en-CA" dirty="0" smtClean="0"/>
              <a:t>Numerous professional orders – dentists, lawyers, doctors, nurses, engineers, accountants, architects.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Documents and Settings\govind\Local Settings\Temporary Internet Files\Content.IE5\6G134GRM\MP90018494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000108"/>
            <a:ext cx="3657600" cy="2444496"/>
          </a:xfrm>
          <a:prstGeom prst="rect">
            <a:avLst/>
          </a:prstGeom>
          <a:noFill/>
        </p:spPr>
      </p:pic>
      <p:pic>
        <p:nvPicPr>
          <p:cNvPr id="1033" name="Picture 9" descr="C:\Documents and Settings\govind\Local Settings\Temporary Internet Files\Content.IE5\NKNXUZPY\MP900185065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929066"/>
            <a:ext cx="3657600" cy="2438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153400" cy="990600"/>
          </a:xfrm>
        </p:spPr>
        <p:txBody>
          <a:bodyPr/>
          <a:lstStyle/>
          <a:p>
            <a:r>
              <a:rPr lang="en-CA" dirty="0" smtClean="0"/>
              <a:t>Are they professionals?</a:t>
            </a:r>
            <a:endParaRPr lang="en-US" dirty="0"/>
          </a:p>
        </p:txBody>
      </p:sp>
      <p:pic>
        <p:nvPicPr>
          <p:cNvPr id="1026" name="Picture 2" descr="C:\Documents and Settings\govind\Local Settings\Temporary Internet Files\Content.IE5\EHCK3B0X\MP900184998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00174"/>
            <a:ext cx="2000264" cy="3000396"/>
          </a:xfrm>
          <a:prstGeom prst="rect">
            <a:avLst/>
          </a:prstGeom>
          <a:noFill/>
        </p:spPr>
      </p:pic>
      <p:pic>
        <p:nvPicPr>
          <p:cNvPr id="1028" name="Picture 4" descr="C:\Documents and Settings\govind\Local Settings\Temporary Internet Files\Content.IE5\6G134GRM\MC900197797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1500174"/>
            <a:ext cx="2030994" cy="2456507"/>
          </a:xfrm>
          <a:prstGeom prst="rect">
            <a:avLst/>
          </a:prstGeom>
          <a:noFill/>
        </p:spPr>
      </p:pic>
      <p:pic>
        <p:nvPicPr>
          <p:cNvPr id="1030" name="Picture 6" descr="C:\Documents and Settings\govind\Local Settings\Temporary Internet Files\Content.IE5\EHCK3B0X\MP900185001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204864"/>
            <a:ext cx="1862031" cy="2786082"/>
          </a:xfrm>
          <a:prstGeom prst="rect">
            <a:avLst/>
          </a:prstGeom>
          <a:noFill/>
        </p:spPr>
      </p:pic>
      <p:pic>
        <p:nvPicPr>
          <p:cNvPr id="1031" name="Picture 7" descr="C:\Documents and Settings\govind\Local Settings\Temporary Internet Files\Content.IE5\95D34JY3\MC900197791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2844" y="4357694"/>
            <a:ext cx="1951022" cy="2411240"/>
          </a:xfrm>
          <a:prstGeom prst="rect">
            <a:avLst/>
          </a:prstGeom>
          <a:noFill/>
        </p:spPr>
      </p:pic>
      <p:pic>
        <p:nvPicPr>
          <p:cNvPr id="1032" name="Picture 8" descr="C:\Documents and Settings\govind\Local Settings\Temporary Internet Files\Content.IE5\6G134GRM\MC900197573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3438" y="3389014"/>
            <a:ext cx="2501774" cy="3468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Attributes of a Professional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4500594" cy="4857784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Skills – formalized education or training</a:t>
            </a:r>
          </a:p>
          <a:p>
            <a:endParaRPr lang="en-CA" dirty="0" smtClean="0"/>
          </a:p>
          <a:p>
            <a:r>
              <a:rPr lang="en-CA" dirty="0" smtClean="0"/>
              <a:t>Judgement – requires exercising discretion</a:t>
            </a:r>
          </a:p>
          <a:p>
            <a:endParaRPr lang="en-CA" dirty="0" smtClean="0"/>
          </a:p>
          <a:p>
            <a:r>
              <a:rPr lang="en-CA" dirty="0" smtClean="0"/>
              <a:t>Membership in self-governing societies</a:t>
            </a:r>
          </a:p>
          <a:p>
            <a:endParaRPr lang="en-CA" dirty="0" smtClean="0"/>
          </a:p>
          <a:p>
            <a:r>
              <a:rPr lang="en-CA" dirty="0" smtClean="0"/>
              <a:t>Contributes to public welfare</a:t>
            </a:r>
            <a:endParaRPr lang="en-US" dirty="0"/>
          </a:p>
        </p:txBody>
      </p:sp>
      <p:pic>
        <p:nvPicPr>
          <p:cNvPr id="1026" name="Picture 2" descr="C:\Documents and Settings\govind\Local Settings\Temporary Internet Files\Content.IE5\NKNXUZPY\MP900439299[1]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7428" y="2285992"/>
            <a:ext cx="4316572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Attributes of a Professional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Varied &amp; intellectually demanding skills </a:t>
            </a:r>
          </a:p>
          <a:p>
            <a:r>
              <a:rPr lang="en-US" dirty="0" smtClean="0"/>
              <a:t>Techniques acquired from an extensive formal education</a:t>
            </a:r>
          </a:p>
          <a:p>
            <a:r>
              <a:rPr lang="en-US" dirty="0" smtClean="0"/>
              <a:t>Not limited to practical training or apprenticeship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 smtClean="0"/>
              <a:t>Not routine work that can be mechanized</a:t>
            </a:r>
          </a:p>
          <a:p>
            <a:r>
              <a:rPr lang="en-US" sz="3100" dirty="0" smtClean="0"/>
              <a:t>Requires making choices that are based on training.</a:t>
            </a:r>
          </a:p>
          <a:p>
            <a:r>
              <a:rPr lang="en-US" sz="3100" dirty="0" smtClean="0"/>
              <a:t>Need to make decisions autonomously</a:t>
            </a:r>
          </a:p>
          <a:p>
            <a:r>
              <a:rPr lang="en-US" sz="3100" dirty="0" smtClean="0"/>
              <a:t>Choices have consequences on public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Judgment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7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Attributes of a Professional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23528" y="2438400"/>
            <a:ext cx="4320480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Membership of special societies or organizations.</a:t>
            </a:r>
          </a:p>
          <a:p>
            <a:r>
              <a:rPr lang="en-US" dirty="0" smtClean="0"/>
              <a:t>Professional organizations are self-governing.</a:t>
            </a:r>
          </a:p>
          <a:p>
            <a:r>
              <a:rPr lang="en-US" dirty="0" smtClean="0"/>
              <a:t>Members set professional standards.</a:t>
            </a:r>
          </a:p>
          <a:p>
            <a:r>
              <a:rPr lang="en-US" dirty="0" smtClean="0"/>
              <a:t>Enforce codes of conduct &amp; behavior.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4008" y="2438400"/>
            <a:ext cx="4320480" cy="39429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Professional practice results in significant public good.</a:t>
            </a:r>
          </a:p>
          <a:p>
            <a:r>
              <a:rPr lang="en-US" dirty="0" smtClean="0"/>
              <a:t>Malpractice can negatively impact lives of public.</a:t>
            </a:r>
          </a:p>
          <a:p>
            <a:r>
              <a:rPr lang="en-US" dirty="0" smtClean="0"/>
              <a:t>Image of profession is related to acting in the public interest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Public Welfare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44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 Canada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600200"/>
            <a:ext cx="9001156" cy="4495800"/>
          </a:xfrm>
        </p:spPr>
        <p:txBody>
          <a:bodyPr/>
          <a:lstStyle/>
          <a:p>
            <a:r>
              <a:rPr lang="en-CA" dirty="0" smtClean="0"/>
              <a:t>Canada Labour Code – a “professional employee” 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is, in the course of their employment, engaged in the application of specialized knowledge ordinarily acquired by a course of instruction and study resulting in graduation from a university or similar institution, and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is, or is eligible to be, a member of a professional organization that is authorized by statute to establish the qualifications for membership in the organization.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Two Categories of Professionals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Paid for service provided</a:t>
            </a:r>
          </a:p>
          <a:p>
            <a:endParaRPr lang="en-CA" dirty="0" smtClean="0"/>
          </a:p>
          <a:p>
            <a:r>
              <a:rPr lang="en-CA" dirty="0" smtClean="0"/>
              <a:t>Greater autonomy in professional actions</a:t>
            </a:r>
          </a:p>
          <a:p>
            <a:endParaRPr lang="en-CA" dirty="0" smtClean="0"/>
          </a:p>
          <a:p>
            <a:r>
              <a:rPr lang="en-CA" dirty="0" smtClean="0"/>
              <a:t>Ex: Consulting Engineer, Private Doctors, Architect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4008" y="2438400"/>
            <a:ext cx="4392488" cy="3581400"/>
          </a:xfrm>
        </p:spPr>
        <p:txBody>
          <a:bodyPr>
            <a:noAutofit/>
          </a:bodyPr>
          <a:lstStyle/>
          <a:p>
            <a:r>
              <a:rPr lang="en-CA" sz="2700" dirty="0" smtClean="0"/>
              <a:t>Paid a regular salary for employment in an organization</a:t>
            </a:r>
          </a:p>
          <a:p>
            <a:endParaRPr lang="en-CA" sz="2700" dirty="0" smtClean="0"/>
          </a:p>
          <a:p>
            <a:r>
              <a:rPr lang="en-CA" sz="2700" dirty="0" smtClean="0"/>
              <a:t>Pursue their profession within an organizational setting.</a:t>
            </a:r>
          </a:p>
          <a:p>
            <a:r>
              <a:rPr lang="en-CA" sz="2700" dirty="0" smtClean="0"/>
              <a:t>Ex: Nurses, Line Engineer, Architectural Firm</a:t>
            </a:r>
            <a:endParaRPr lang="en-US" sz="27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/>
              <a:t>Independent </a:t>
            </a:r>
            <a:r>
              <a:rPr lang="en-CA" dirty="0" smtClean="0"/>
              <a:t>Professionals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/>
              <a:t>Employed </a:t>
            </a:r>
            <a:r>
              <a:rPr lang="en-CA" dirty="0" smtClean="0"/>
              <a:t>Professionals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2844" y="2786058"/>
            <a:ext cx="6143668" cy="285752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		</a:t>
            </a:r>
            <a:r>
              <a:rPr lang="en-CA" sz="2400" dirty="0" smtClean="0"/>
              <a:t>Professions – a history</a:t>
            </a:r>
          </a:p>
          <a:p>
            <a:r>
              <a:rPr lang="en-CA" sz="2400" dirty="0" smtClean="0"/>
              <a:t>		Modern Professions</a:t>
            </a:r>
          </a:p>
          <a:p>
            <a:r>
              <a:rPr lang="en-CA" sz="2400" dirty="0" smtClean="0"/>
              <a:t>		Professional in society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PROFESSION &amp; PROFESSIONALISM</a:t>
            </a:r>
            <a:endParaRPr lang="en-US" dirty="0"/>
          </a:p>
        </p:txBody>
      </p:sp>
      <p:pic>
        <p:nvPicPr>
          <p:cNvPr id="2051" name="Picture 3" descr="C:\Documents and Settings\govind\Local Settings\Temporary Internet Files\Content.IE5\6G134GRM\MC9000234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3577" y="4790129"/>
            <a:ext cx="1930423" cy="20678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Professional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formalized system that links professions with society.</a:t>
            </a:r>
          </a:p>
          <a:p>
            <a:endParaRPr lang="en-US" dirty="0"/>
          </a:p>
          <a:p>
            <a:r>
              <a:rPr lang="en-US" dirty="0" smtClean="0"/>
              <a:t>System ensures that professions are organized to be accountable to public and society.</a:t>
            </a:r>
          </a:p>
          <a:p>
            <a:endParaRPr lang="en-US" dirty="0"/>
          </a:p>
          <a:p>
            <a:r>
              <a:rPr lang="en-US" dirty="0" smtClean="0"/>
              <a:t>Professional associations are key aspect of this linkage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54058623"/>
              </p:ext>
            </p:extLst>
          </p:nvPr>
        </p:nvGraphicFramePr>
        <p:xfrm>
          <a:off x="4427984" y="1556792"/>
          <a:ext cx="453650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716016" y="4293096"/>
            <a:ext cx="908484" cy="720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648300" y="4437112"/>
            <a:ext cx="147836" cy="8308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08104" y="3392996"/>
            <a:ext cx="214114" cy="7560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Operation of the Professional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0634"/>
          </a:xfrm>
        </p:spPr>
        <p:txBody>
          <a:bodyPr>
            <a:normAutofit/>
          </a:bodyPr>
          <a:lstStyle/>
          <a:p>
            <a:r>
              <a:rPr lang="en-CA" dirty="0" smtClean="0"/>
              <a:t>System that governs actions of professionals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Formal rules to guide actions of professionals</a:t>
            </a:r>
          </a:p>
          <a:p>
            <a:pPr lvl="1">
              <a:buNone/>
            </a:pPr>
            <a:endParaRPr lang="en-CA" dirty="0" smtClean="0"/>
          </a:p>
          <a:p>
            <a:pPr lvl="1"/>
            <a:r>
              <a:rPr lang="en-CA" dirty="0" smtClean="0"/>
              <a:t>Confers licenses to regulate professionals</a:t>
            </a:r>
          </a:p>
          <a:p>
            <a:pPr lvl="1"/>
            <a:endParaRPr lang="en-CA" dirty="0" smtClean="0"/>
          </a:p>
          <a:p>
            <a:pPr lvl="1"/>
            <a:r>
              <a:rPr lang="en-CA" dirty="0"/>
              <a:t>Breaking rules can result in loss of license to </a:t>
            </a:r>
            <a:r>
              <a:rPr lang="en-CA" dirty="0" smtClean="0"/>
              <a:t>practice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Professional system supervised by the government.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5720" y="2857496"/>
            <a:ext cx="8643998" cy="364333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CA" sz="4400" dirty="0" smtClean="0"/>
              <a:t>Why do we need a professional system?</a:t>
            </a:r>
          </a:p>
          <a:p>
            <a:pPr algn="ctr"/>
            <a:endParaRPr lang="en-CA" sz="4400" dirty="0" smtClean="0"/>
          </a:p>
          <a:p>
            <a:pPr algn="ctr"/>
            <a:r>
              <a:rPr lang="en-CA" sz="4400" dirty="0" smtClean="0"/>
              <a:t>Because “all professions are moral enterprises that involve concerns beyond the applications of technical principles.” (</a:t>
            </a:r>
            <a:r>
              <a:rPr lang="en-CA" sz="4400" dirty="0" err="1" smtClean="0"/>
              <a:t>Firmage</a:t>
            </a:r>
            <a:r>
              <a:rPr lang="en-CA" sz="4400" dirty="0" smtClean="0"/>
              <a:t> 1980) 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Professions &amp; Society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Variations in Professional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4495800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“How well professions meet their moral obligations determine the freedom of the enterprise.” (</a:t>
            </a:r>
            <a:r>
              <a:rPr lang="en-CA" dirty="0" err="1" smtClean="0"/>
              <a:t>Firmage</a:t>
            </a:r>
            <a:r>
              <a:rPr lang="en-CA" dirty="0" smtClean="0"/>
              <a:t> 1980)</a:t>
            </a:r>
          </a:p>
          <a:p>
            <a:endParaRPr lang="en-CA" dirty="0" smtClean="0"/>
          </a:p>
          <a:p>
            <a:r>
              <a:rPr lang="en-CA" dirty="0" smtClean="0"/>
              <a:t>In Europe with a longer history of professionals, there are detailed legal requirements</a:t>
            </a:r>
          </a:p>
          <a:p>
            <a:endParaRPr lang="en-CA" dirty="0" smtClean="0"/>
          </a:p>
          <a:p>
            <a:r>
              <a:rPr lang="en-CA" dirty="0" smtClean="0"/>
              <a:t>In USA there are fewer legal requirements of professionals</a:t>
            </a:r>
          </a:p>
          <a:p>
            <a:endParaRPr lang="en-CA" dirty="0" smtClean="0"/>
          </a:p>
          <a:p>
            <a:r>
              <a:rPr lang="en-CA" dirty="0" smtClean="0"/>
              <a:t>Canada and Quebec are intermediate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Variations in Professional Systems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52025521"/>
              </p:ext>
            </p:extLst>
          </p:nvPr>
        </p:nvGraphicFramePr>
        <p:xfrm>
          <a:off x="0" y="836712"/>
          <a:ext cx="2738264" cy="417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84514748"/>
              </p:ext>
            </p:extLst>
          </p:nvPr>
        </p:nvGraphicFramePr>
        <p:xfrm>
          <a:off x="5888658" y="3017614"/>
          <a:ext cx="3255342" cy="381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26613983"/>
              </p:ext>
            </p:extLst>
          </p:nvPr>
        </p:nvGraphicFramePr>
        <p:xfrm>
          <a:off x="2843808" y="2317328"/>
          <a:ext cx="3384376" cy="312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484784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European Professional System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5209113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Canadian Professional System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408859" y="6165503"/>
            <a:ext cx="4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American Professional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0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Qualities of Professionals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/>
          </a:bodyPr>
          <a:lstStyle/>
          <a:p>
            <a:r>
              <a:rPr lang="en-CA" dirty="0" smtClean="0"/>
              <a:t>Highly educated</a:t>
            </a:r>
          </a:p>
          <a:p>
            <a:endParaRPr lang="en-CA" dirty="0" smtClean="0"/>
          </a:p>
          <a:p>
            <a:r>
              <a:rPr lang="en-CA" dirty="0"/>
              <a:t>P</a:t>
            </a:r>
            <a:r>
              <a:rPr lang="en-CA" dirty="0" smtClean="0"/>
              <a:t>art of a skilled community of practitioners</a:t>
            </a:r>
          </a:p>
          <a:p>
            <a:endParaRPr lang="en-CA" dirty="0" smtClean="0"/>
          </a:p>
          <a:p>
            <a:r>
              <a:rPr lang="en-CA" dirty="0" smtClean="0"/>
              <a:t>But, do they have high incomes ???</a:t>
            </a:r>
          </a:p>
          <a:p>
            <a:pPr lvl="1"/>
            <a:r>
              <a:rPr lang="en-CA" dirty="0" smtClean="0"/>
              <a:t>Salaried people</a:t>
            </a:r>
          </a:p>
          <a:p>
            <a:pPr lvl="1"/>
            <a:r>
              <a:rPr lang="en-CA" dirty="0" smtClean="0"/>
              <a:t>Above average incomes for most.</a:t>
            </a:r>
          </a:p>
          <a:p>
            <a:endParaRPr lang="en-CA" dirty="0" smtClean="0"/>
          </a:p>
          <a:p>
            <a:r>
              <a:rPr lang="en-CA" dirty="0" smtClean="0"/>
              <a:t>So what is the position of professionals in society?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Position of Professionals in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4958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/>
              <a:t>Being a professional gives high </a:t>
            </a:r>
            <a:r>
              <a:rPr lang="en-CA" b="1" dirty="0">
                <a:solidFill>
                  <a:srgbClr val="FF0000"/>
                </a:solidFill>
              </a:rPr>
              <a:t>social status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reasons: </a:t>
            </a:r>
          </a:p>
          <a:p>
            <a:endParaRPr lang="en-CA" dirty="0" smtClean="0"/>
          </a:p>
          <a:p>
            <a:r>
              <a:rPr lang="en-CA" dirty="0" smtClean="0"/>
              <a:t>Society greatly values professionals for their skill and for their expertise.</a:t>
            </a:r>
          </a:p>
          <a:p>
            <a:pPr lvl="1"/>
            <a:r>
              <a:rPr lang="en-CA" dirty="0" smtClean="0"/>
              <a:t>Contribute to public welfare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Professionals in Society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38864" cy="3855657"/>
          </a:xfrm>
        </p:spPr>
        <p:txBody>
          <a:bodyPr/>
          <a:lstStyle/>
          <a:p>
            <a:r>
              <a:rPr lang="en-US" dirty="0" smtClean="0"/>
              <a:t>As a counter to the messiness of democracy.</a:t>
            </a:r>
          </a:p>
          <a:p>
            <a:r>
              <a:rPr lang="en-US" dirty="0" smtClean="0"/>
              <a:t>Politicians as decision makers do not have technical backgrounds.  </a:t>
            </a:r>
          </a:p>
          <a:p>
            <a:r>
              <a:rPr lang="en-US" dirty="0" smtClean="0"/>
              <a:t>Technical experts can provide a scientific basis to solve world problems.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14" y="3545272"/>
            <a:ext cx="4633186" cy="3312728"/>
          </a:xfrm>
        </p:spPr>
      </p:pic>
    </p:spTree>
    <p:extLst>
      <p:ext uri="{BB962C8B-B14F-4D97-AF65-F5344CB8AC3E}">
        <p14:creationId xmlns:p14="http://schemas.microsoft.com/office/powerpoint/2010/main" val="13092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But </a:t>
            </a:r>
            <a:r>
              <a:rPr lang="en-CA" dirty="0"/>
              <a:t>with Status </a:t>
            </a:r>
            <a:r>
              <a:rPr lang="en-CA" dirty="0" smtClean="0"/>
              <a:t>comes </a:t>
            </a:r>
            <a:r>
              <a:rPr lang="en-CA" dirty="0" smtClean="0"/>
              <a:t>Responsibility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/>
          </a:bodyPr>
          <a:lstStyle/>
          <a:p>
            <a:r>
              <a:rPr lang="en-CA" dirty="0" smtClean="0"/>
              <a:t>Moral Responsibility</a:t>
            </a:r>
          </a:p>
          <a:p>
            <a:pPr lvl="1"/>
            <a:r>
              <a:rPr lang="en-CA" dirty="0" smtClean="0"/>
              <a:t>Responsibility to do the ethically correct action</a:t>
            </a:r>
          </a:p>
          <a:p>
            <a:endParaRPr lang="en-CA" dirty="0" smtClean="0"/>
          </a:p>
          <a:p>
            <a:r>
              <a:rPr lang="en-CA" dirty="0" smtClean="0"/>
              <a:t>Social Responsibility</a:t>
            </a:r>
          </a:p>
          <a:p>
            <a:pPr lvl="1"/>
            <a:r>
              <a:rPr lang="en-CA" dirty="0" smtClean="0"/>
              <a:t>Responsibility to bear public safety, health and wellbeing as paramount.</a:t>
            </a:r>
          </a:p>
          <a:p>
            <a:endParaRPr lang="en-CA" dirty="0" smtClean="0"/>
          </a:p>
          <a:p>
            <a:r>
              <a:rPr lang="en-CA" dirty="0" smtClean="0"/>
              <a:t>Legal Responsibility</a:t>
            </a:r>
          </a:p>
          <a:p>
            <a:pPr lvl="1"/>
            <a:r>
              <a:rPr lang="en-CA" dirty="0" smtClean="0"/>
              <a:t>Responsible to act within existing legal boundaries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85786" y="3000372"/>
            <a:ext cx="7708927" cy="2614626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But what happens when our Moral, Social &amp; Legal Responsibilities &amp; Values point in different directions??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Resolving Dilemmas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History of Professions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495800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Religious origin to an idea of profession </a:t>
            </a:r>
          </a:p>
          <a:p>
            <a:r>
              <a:rPr lang="en-CA" dirty="0" smtClean="0"/>
              <a:t>“To profess” was to declare one’s faith publicly</a:t>
            </a:r>
          </a:p>
          <a:p>
            <a:endParaRPr lang="en-CA" dirty="0" smtClean="0"/>
          </a:p>
          <a:p>
            <a:r>
              <a:rPr lang="en-CA" dirty="0" smtClean="0"/>
              <a:t>In Medieval Europe meaning had broadened to</a:t>
            </a:r>
          </a:p>
          <a:p>
            <a:pPr lvl="1"/>
            <a:r>
              <a:rPr lang="en-CA" dirty="0" smtClean="0"/>
              <a:t>Member of religious order</a:t>
            </a:r>
          </a:p>
          <a:p>
            <a:pPr lvl="1"/>
            <a:r>
              <a:rPr lang="en-CA" dirty="0" smtClean="0"/>
              <a:t>Member of secular guilds of blacksmiths, cloth makers, lawyers, carpenters, doctors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CA" sz="4000" dirty="0" smtClean="0"/>
          </a:p>
          <a:p>
            <a:pPr algn="ctr"/>
            <a:r>
              <a:rPr lang="en-CA" sz="4000" dirty="0" smtClean="0"/>
              <a:t>In the Next Class!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the Professional System in 							Quebec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Professions in Medieval Europe</a:t>
            </a:r>
            <a:endParaRPr lang="en-US" dirty="0"/>
          </a:p>
        </p:txBody>
      </p:sp>
      <p:pic>
        <p:nvPicPr>
          <p:cNvPr id="10" name="Content Placeholder 9" descr="A_023_Blacksmith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800600" y="2446999"/>
            <a:ext cx="3886200" cy="35642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Religious Orders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Secular Guilds</a:t>
            </a:r>
            <a:endParaRPr lang="en-US" sz="3200" dirty="0"/>
          </a:p>
        </p:txBody>
      </p:sp>
      <p:pic>
        <p:nvPicPr>
          <p:cNvPr id="12" name="Content Placeholder 11" descr="512ETQBxNGL._SL500_AA300_.jp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rcRect b="7353"/>
          <a:stretch>
            <a:fillRect/>
          </a:stretch>
        </p:blipFill>
        <p:spPr>
          <a:xfrm>
            <a:off x="522407" y="2564904"/>
            <a:ext cx="4041601" cy="37444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Guilds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853136"/>
          </a:xfrm>
        </p:spPr>
        <p:txBody>
          <a:bodyPr/>
          <a:lstStyle/>
          <a:p>
            <a:r>
              <a:rPr lang="en-US" dirty="0" smtClean="0"/>
              <a:t>Exclusive organizations created to preserve rights and privileges of membership.</a:t>
            </a:r>
          </a:p>
          <a:p>
            <a:r>
              <a:rPr lang="en-US" dirty="0" smtClean="0"/>
              <a:t>Two types – </a:t>
            </a:r>
          </a:p>
          <a:p>
            <a:pPr lvl="1"/>
            <a:r>
              <a:rPr lang="en-US" dirty="0" smtClean="0"/>
              <a:t>Merchant guilds – created to protect traders.</a:t>
            </a:r>
          </a:p>
          <a:p>
            <a:pPr lvl="1"/>
            <a:r>
              <a:rPr lang="en-US" dirty="0" smtClean="0"/>
              <a:t>Craft guilds – group of craftsmen involved in same profession: bakers, cobblers, carpenters, masons</a:t>
            </a:r>
          </a:p>
          <a:p>
            <a:r>
              <a:rPr lang="en-US" dirty="0"/>
              <a:t>A</a:t>
            </a:r>
            <a:r>
              <a:rPr lang="en-US" dirty="0" smtClean="0"/>
              <a:t>ssociation was always given authority from kings, city hall or even clergy.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288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a guild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51520" y="1589567"/>
            <a:ext cx="4244280" cy="4572000"/>
          </a:xfrm>
        </p:spPr>
        <p:txBody>
          <a:bodyPr/>
          <a:lstStyle/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Restricted poor workmanship</a:t>
            </a:r>
          </a:p>
          <a:p>
            <a:pPr lvl="1"/>
            <a:r>
              <a:rPr lang="en-US" dirty="0" smtClean="0"/>
              <a:t>Forbade advertising</a:t>
            </a:r>
          </a:p>
          <a:p>
            <a:pPr lvl="1"/>
            <a:r>
              <a:rPr lang="en-US" dirty="0" smtClean="0"/>
              <a:t>Regulated prices</a:t>
            </a:r>
          </a:p>
          <a:p>
            <a:pPr lvl="1"/>
            <a:r>
              <a:rPr lang="en-US" dirty="0" smtClean="0"/>
              <a:t>Exerted monopoly control</a:t>
            </a:r>
          </a:p>
          <a:p>
            <a:pPr lvl="1"/>
            <a:r>
              <a:rPr lang="en-US" dirty="0" smtClean="0"/>
              <a:t>Limited number of masters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427984" y="1589567"/>
            <a:ext cx="4608511" cy="4572000"/>
          </a:xfrm>
        </p:spPr>
        <p:txBody>
          <a:bodyPr/>
          <a:lstStyle/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Gave some health insurance to members</a:t>
            </a:r>
          </a:p>
          <a:p>
            <a:pPr lvl="1"/>
            <a:r>
              <a:rPr lang="en-US" dirty="0" smtClean="0"/>
              <a:t>Supported dependents of members in case of death</a:t>
            </a:r>
          </a:p>
          <a:p>
            <a:pPr lvl="1"/>
            <a:r>
              <a:rPr lang="en-US" dirty="0" smtClean="0"/>
              <a:t>Made donations to city</a:t>
            </a:r>
          </a:p>
          <a:p>
            <a:pPr lvl="1"/>
            <a:r>
              <a:rPr lang="en-US" dirty="0" smtClean="0"/>
              <a:t>Served as councilors</a:t>
            </a:r>
          </a:p>
          <a:p>
            <a:pPr lvl="1"/>
            <a:r>
              <a:rPr lang="en-US" dirty="0" smtClean="0"/>
              <a:t>Constructed public buildings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557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Medieval Guilds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827584" y="3105835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http://www.youtube.com/watch?v=vnQlHeee9Dw&amp;feature=related</a:t>
            </a:r>
          </a:p>
        </p:txBody>
      </p:sp>
    </p:spTree>
    <p:extLst>
      <p:ext uri="{BB962C8B-B14F-4D97-AF65-F5344CB8AC3E}">
        <p14:creationId xmlns:p14="http://schemas.microsoft.com/office/powerpoint/2010/main" val="125281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Organization of Guilds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772816"/>
            <a:ext cx="4824536" cy="45720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Guilds – associations of craftsmen in a trade. </a:t>
            </a:r>
          </a:p>
          <a:p>
            <a:endParaRPr lang="en-CA" dirty="0" smtClean="0"/>
          </a:p>
          <a:p>
            <a:r>
              <a:rPr lang="en-CA" dirty="0" smtClean="0"/>
              <a:t>Craftsmen – owned businesses that produced goods or services.</a:t>
            </a:r>
          </a:p>
          <a:p>
            <a:r>
              <a:rPr lang="en-US" dirty="0" smtClean="0"/>
              <a:t>Journeyman – </a:t>
            </a:r>
            <a:r>
              <a:rPr lang="en-CA" dirty="0" smtClean="0"/>
              <a:t>worker with salary</a:t>
            </a:r>
          </a:p>
          <a:p>
            <a:r>
              <a:rPr lang="en-CA" dirty="0" smtClean="0"/>
              <a:t>Apprentices – those who worked for craftsmen</a:t>
            </a:r>
            <a:endParaRPr lang="en-US" dirty="0"/>
          </a:p>
        </p:txBody>
      </p:sp>
      <p:pic>
        <p:nvPicPr>
          <p:cNvPr id="5" name="Content Placeholder 4" descr="20080422-DSC_8039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004048" y="1628800"/>
            <a:ext cx="3886200" cy="2662421"/>
          </a:xfrm>
        </p:spPr>
      </p:pic>
      <p:pic>
        <p:nvPicPr>
          <p:cNvPr id="6" name="Picture 5" descr="Medieval_bak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4365104"/>
            <a:ext cx="3686168" cy="2280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Organization of Medieval Professions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3044844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2506</TotalTime>
  <Words>963</Words>
  <Application>Microsoft Office PowerPoint</Application>
  <PresentationFormat>On-screen Show (4:3)</PresentationFormat>
  <Paragraphs>204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Median</vt:lpstr>
      <vt:lpstr>ENGR 201 What is a Profession? </vt:lpstr>
      <vt:lpstr>PROFESSION &amp; PROFESSIONALISM</vt:lpstr>
      <vt:lpstr>History of Professions</vt:lpstr>
      <vt:lpstr>Professions in Medieval Europe</vt:lpstr>
      <vt:lpstr>Guilds </vt:lpstr>
      <vt:lpstr>Functions of a guild</vt:lpstr>
      <vt:lpstr>Medieval Guilds</vt:lpstr>
      <vt:lpstr>Organization of Guilds</vt:lpstr>
      <vt:lpstr>Organization of Medieval Professions</vt:lpstr>
      <vt:lpstr>Modern Professions</vt:lpstr>
      <vt:lpstr>Working in the Modern World</vt:lpstr>
      <vt:lpstr>Work in the Modern World</vt:lpstr>
      <vt:lpstr>Modern understanding of professions</vt:lpstr>
      <vt:lpstr>Are they professionals?</vt:lpstr>
      <vt:lpstr>Attributes of a Professional</vt:lpstr>
      <vt:lpstr>Attributes of a Professional</vt:lpstr>
      <vt:lpstr>Attributes of a Professional</vt:lpstr>
      <vt:lpstr>In Canada</vt:lpstr>
      <vt:lpstr>Two Categories of Professionals</vt:lpstr>
      <vt:lpstr>The Professional System</vt:lpstr>
      <vt:lpstr>Operation of the Professional System</vt:lpstr>
      <vt:lpstr>Professions &amp; Society</vt:lpstr>
      <vt:lpstr>Variations in Professional Systems</vt:lpstr>
      <vt:lpstr>Variations in Professional Systems</vt:lpstr>
      <vt:lpstr>Qualities of Professionals</vt:lpstr>
      <vt:lpstr>Position of Professionals in Society</vt:lpstr>
      <vt:lpstr>Status of Professionals in Society</vt:lpstr>
      <vt:lpstr>But with Status comes Responsibility </vt:lpstr>
      <vt:lpstr>Resolving Dilemmas</vt:lpstr>
      <vt:lpstr>What is the Professional System in        Quebec</vt:lpstr>
    </vt:vector>
  </TitlesOfParts>
  <Company>Engineering and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201/1 Professional practice &amp; responsibility   Prof. Govind gopakumar ph.d.</dc:title>
  <dc:creator>ENCS</dc:creator>
  <cp:lastModifiedBy>Jordan</cp:lastModifiedBy>
  <cp:revision>104</cp:revision>
  <dcterms:created xsi:type="dcterms:W3CDTF">2010-04-28T18:32:38Z</dcterms:created>
  <dcterms:modified xsi:type="dcterms:W3CDTF">2013-12-08T12:10:56Z</dcterms:modified>
</cp:coreProperties>
</file>