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83" r:id="rId4"/>
    <p:sldId id="262" r:id="rId5"/>
    <p:sldId id="285" r:id="rId6"/>
    <p:sldId id="259" r:id="rId7"/>
    <p:sldId id="260" r:id="rId8"/>
    <p:sldId id="261" r:id="rId9"/>
    <p:sldId id="284" r:id="rId10"/>
    <p:sldId id="287" r:id="rId11"/>
    <p:sldId id="288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C10DA0-D6C2-4124-99B7-C4B76E3B0C7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B2F2F3-88E5-42C5-93D3-272136AEC911}">
      <dgm:prSet phldrT="[Text]"/>
      <dgm:spPr/>
      <dgm:t>
        <a:bodyPr/>
        <a:lstStyle/>
        <a:p>
          <a:r>
            <a:rPr lang="en-CA" dirty="0" smtClean="0"/>
            <a:t>Governance by an Outside Authority</a:t>
          </a:r>
          <a:endParaRPr lang="en-US" dirty="0"/>
        </a:p>
      </dgm:t>
    </dgm:pt>
    <dgm:pt modelId="{0E3852D7-A307-4860-9F37-73AD15D117EF}" type="parTrans" cxnId="{9468E115-76CC-4E29-8F4F-7A914E4C1C7F}">
      <dgm:prSet/>
      <dgm:spPr/>
      <dgm:t>
        <a:bodyPr/>
        <a:lstStyle/>
        <a:p>
          <a:endParaRPr lang="en-US"/>
        </a:p>
      </dgm:t>
    </dgm:pt>
    <dgm:pt modelId="{7A1E65C5-E1EB-4C50-8C26-DC245502F8BB}" type="sibTrans" cxnId="{9468E115-76CC-4E29-8F4F-7A914E4C1C7F}">
      <dgm:prSet/>
      <dgm:spPr/>
      <dgm:t>
        <a:bodyPr/>
        <a:lstStyle/>
        <a:p>
          <a:endParaRPr lang="en-US"/>
        </a:p>
      </dgm:t>
    </dgm:pt>
    <dgm:pt modelId="{F42303BF-6030-4A73-BDD7-B9C804661397}">
      <dgm:prSet phldrT="[Text]" custT="1"/>
      <dgm:spPr/>
      <dgm:t>
        <a:bodyPr/>
        <a:lstStyle/>
        <a:p>
          <a:r>
            <a:rPr lang="en-CA" sz="2800" dirty="0" smtClean="0"/>
            <a:t>Law</a:t>
          </a:r>
          <a:endParaRPr lang="en-US" sz="2800" dirty="0"/>
        </a:p>
      </dgm:t>
    </dgm:pt>
    <dgm:pt modelId="{507E9372-C47D-4545-AAF6-318C6647E25F}" type="parTrans" cxnId="{ADD79C8C-C64B-47A4-BFDD-2923749C9752}">
      <dgm:prSet/>
      <dgm:spPr/>
      <dgm:t>
        <a:bodyPr/>
        <a:lstStyle/>
        <a:p>
          <a:endParaRPr lang="en-US"/>
        </a:p>
      </dgm:t>
    </dgm:pt>
    <dgm:pt modelId="{8D0B6744-8CD7-49F1-BB9F-53AEEA0D02FB}" type="sibTrans" cxnId="{ADD79C8C-C64B-47A4-BFDD-2923749C9752}">
      <dgm:prSet/>
      <dgm:spPr/>
      <dgm:t>
        <a:bodyPr/>
        <a:lstStyle/>
        <a:p>
          <a:endParaRPr lang="en-US"/>
        </a:p>
      </dgm:t>
    </dgm:pt>
    <dgm:pt modelId="{2C05DD34-8D59-4AF9-B2E5-5331CABE6E8A}">
      <dgm:prSet phldrT="[Text]" custT="1"/>
      <dgm:spPr/>
      <dgm:t>
        <a:bodyPr/>
        <a:lstStyle/>
        <a:p>
          <a:r>
            <a:rPr lang="en-CA" sz="1200" dirty="0" smtClean="0"/>
            <a:t>Engineering Ethics</a:t>
          </a:r>
          <a:endParaRPr lang="en-US" sz="1200" dirty="0"/>
        </a:p>
      </dgm:t>
    </dgm:pt>
    <dgm:pt modelId="{6B65B26C-977B-47AB-AE23-66782AA073F3}" type="parTrans" cxnId="{8CB0332A-2DD3-43FA-9346-7D45209AA749}">
      <dgm:prSet/>
      <dgm:spPr/>
      <dgm:t>
        <a:bodyPr/>
        <a:lstStyle/>
        <a:p>
          <a:endParaRPr lang="en-US"/>
        </a:p>
      </dgm:t>
    </dgm:pt>
    <dgm:pt modelId="{13942C3F-25BA-46E9-8352-2A590513AB8F}" type="sibTrans" cxnId="{8CB0332A-2DD3-43FA-9346-7D45209AA749}">
      <dgm:prSet/>
      <dgm:spPr/>
      <dgm:t>
        <a:bodyPr/>
        <a:lstStyle/>
        <a:p>
          <a:endParaRPr lang="en-US"/>
        </a:p>
      </dgm:t>
    </dgm:pt>
    <dgm:pt modelId="{A35EB0E0-07AA-46AC-A379-17B006A56850}">
      <dgm:prSet phldrT="[Text]" custT="1"/>
      <dgm:spPr/>
      <dgm:t>
        <a:bodyPr/>
        <a:lstStyle/>
        <a:p>
          <a:r>
            <a:rPr lang="en-US" sz="2000" dirty="0" smtClean="0"/>
            <a:t>Morals</a:t>
          </a:r>
          <a:endParaRPr lang="en-US" sz="2000" dirty="0"/>
        </a:p>
      </dgm:t>
    </dgm:pt>
    <dgm:pt modelId="{84AF91B6-7071-4832-94BA-CE0A3B13AF5B}" type="parTrans" cxnId="{ED8F5B38-6848-4250-A654-E635FF904FD7}">
      <dgm:prSet/>
      <dgm:spPr/>
      <dgm:t>
        <a:bodyPr/>
        <a:lstStyle/>
        <a:p>
          <a:endParaRPr lang="en-US"/>
        </a:p>
      </dgm:t>
    </dgm:pt>
    <dgm:pt modelId="{0AB035FD-2A3F-47A0-8D68-A899ADEC5922}" type="sibTrans" cxnId="{ED8F5B38-6848-4250-A654-E635FF904FD7}">
      <dgm:prSet/>
      <dgm:spPr/>
      <dgm:t>
        <a:bodyPr/>
        <a:lstStyle/>
        <a:p>
          <a:endParaRPr lang="en-US"/>
        </a:p>
      </dgm:t>
    </dgm:pt>
    <dgm:pt modelId="{52760E5E-B9BD-4EC7-A5B8-5F5F22D72060}" type="pres">
      <dgm:prSet presAssocID="{18C10DA0-D6C2-4124-99B7-C4B76E3B0C7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A2D368-BA5E-4052-94BE-2D98D7E47422}" type="pres">
      <dgm:prSet presAssocID="{A3B2F2F3-88E5-42C5-93D3-272136AEC911}" presName="centerShape" presStyleLbl="node0" presStyleIdx="0" presStyleCnt="1"/>
      <dgm:spPr/>
      <dgm:t>
        <a:bodyPr/>
        <a:lstStyle/>
        <a:p>
          <a:endParaRPr lang="en-US"/>
        </a:p>
      </dgm:t>
    </dgm:pt>
    <dgm:pt modelId="{ABF71743-859E-41EA-A4E9-C1BDC485E164}" type="pres">
      <dgm:prSet presAssocID="{F42303BF-6030-4A73-BDD7-B9C80466139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83870-01A7-4743-A953-A85DF95EC7B2}" type="pres">
      <dgm:prSet presAssocID="{F42303BF-6030-4A73-BDD7-B9C804661397}" presName="dummy" presStyleCnt="0"/>
      <dgm:spPr/>
    </dgm:pt>
    <dgm:pt modelId="{AF416CD3-885C-47DF-A940-E1D687B27918}" type="pres">
      <dgm:prSet presAssocID="{8D0B6744-8CD7-49F1-BB9F-53AEEA0D02F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90790B8-5190-499B-AF62-D0E3ED0C1D85}" type="pres">
      <dgm:prSet presAssocID="{2C05DD34-8D59-4AF9-B2E5-5331CABE6E8A}" presName="node" presStyleLbl="node1" presStyleIdx="1" presStyleCnt="3" custScaleX="114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52E44-8FCE-4205-868E-FE6CA0E58BD3}" type="pres">
      <dgm:prSet presAssocID="{2C05DD34-8D59-4AF9-B2E5-5331CABE6E8A}" presName="dummy" presStyleCnt="0"/>
      <dgm:spPr/>
    </dgm:pt>
    <dgm:pt modelId="{FF148724-FB43-48E1-BFE0-41B0B65E6EA9}" type="pres">
      <dgm:prSet presAssocID="{13942C3F-25BA-46E9-8352-2A590513AB8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7A9AA51-23C3-4468-AFB5-7FEEAC41BA68}" type="pres">
      <dgm:prSet presAssocID="{A35EB0E0-07AA-46AC-A379-17B006A56850}" presName="node" presStyleLbl="node1" presStyleIdx="2" presStyleCnt="3" custScaleX="117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315F-750C-4280-96C9-01421E70C86A}" type="pres">
      <dgm:prSet presAssocID="{A35EB0E0-07AA-46AC-A379-17B006A56850}" presName="dummy" presStyleCnt="0"/>
      <dgm:spPr/>
    </dgm:pt>
    <dgm:pt modelId="{C07E4361-D06B-4613-A960-8567BAB8FBEE}" type="pres">
      <dgm:prSet presAssocID="{0AB035FD-2A3F-47A0-8D68-A899ADEC5922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90EFAFD-ADDC-40AE-86B4-232FCB2ECCD6}" type="presOf" srcId="{A35EB0E0-07AA-46AC-A379-17B006A56850}" destId="{D7A9AA51-23C3-4468-AFB5-7FEEAC41BA68}" srcOrd="0" destOrd="0" presId="urn:microsoft.com/office/officeart/2005/8/layout/radial6"/>
    <dgm:cxn modelId="{DAEC0552-7AF5-4E04-9D34-2AF0150F1E0B}" type="presOf" srcId="{8D0B6744-8CD7-49F1-BB9F-53AEEA0D02FB}" destId="{AF416CD3-885C-47DF-A940-E1D687B27918}" srcOrd="0" destOrd="0" presId="urn:microsoft.com/office/officeart/2005/8/layout/radial6"/>
    <dgm:cxn modelId="{988D5D6F-3276-48EA-B7DC-3A47ED72CBBB}" type="presOf" srcId="{F42303BF-6030-4A73-BDD7-B9C804661397}" destId="{ABF71743-859E-41EA-A4E9-C1BDC485E164}" srcOrd="0" destOrd="0" presId="urn:microsoft.com/office/officeart/2005/8/layout/radial6"/>
    <dgm:cxn modelId="{9468E115-76CC-4E29-8F4F-7A914E4C1C7F}" srcId="{18C10DA0-D6C2-4124-99B7-C4B76E3B0C74}" destId="{A3B2F2F3-88E5-42C5-93D3-272136AEC911}" srcOrd="0" destOrd="0" parTransId="{0E3852D7-A307-4860-9F37-73AD15D117EF}" sibTransId="{7A1E65C5-E1EB-4C50-8C26-DC245502F8BB}"/>
    <dgm:cxn modelId="{ED8F5B38-6848-4250-A654-E635FF904FD7}" srcId="{A3B2F2F3-88E5-42C5-93D3-272136AEC911}" destId="{A35EB0E0-07AA-46AC-A379-17B006A56850}" srcOrd="2" destOrd="0" parTransId="{84AF91B6-7071-4832-94BA-CE0A3B13AF5B}" sibTransId="{0AB035FD-2A3F-47A0-8D68-A899ADEC5922}"/>
    <dgm:cxn modelId="{DF37FD6D-7E6F-44FA-BBA7-389B2AE2B5B3}" type="presOf" srcId="{0AB035FD-2A3F-47A0-8D68-A899ADEC5922}" destId="{C07E4361-D06B-4613-A960-8567BAB8FBEE}" srcOrd="0" destOrd="0" presId="urn:microsoft.com/office/officeart/2005/8/layout/radial6"/>
    <dgm:cxn modelId="{3973A831-E823-413E-9B3A-FB8F764AF199}" type="presOf" srcId="{A3B2F2F3-88E5-42C5-93D3-272136AEC911}" destId="{ACA2D368-BA5E-4052-94BE-2D98D7E47422}" srcOrd="0" destOrd="0" presId="urn:microsoft.com/office/officeart/2005/8/layout/radial6"/>
    <dgm:cxn modelId="{5486DAAD-FDF8-4A7D-902C-3B7068630B6F}" type="presOf" srcId="{13942C3F-25BA-46E9-8352-2A590513AB8F}" destId="{FF148724-FB43-48E1-BFE0-41B0B65E6EA9}" srcOrd="0" destOrd="0" presId="urn:microsoft.com/office/officeart/2005/8/layout/radial6"/>
    <dgm:cxn modelId="{ADD79C8C-C64B-47A4-BFDD-2923749C9752}" srcId="{A3B2F2F3-88E5-42C5-93D3-272136AEC911}" destId="{F42303BF-6030-4A73-BDD7-B9C804661397}" srcOrd="0" destOrd="0" parTransId="{507E9372-C47D-4545-AAF6-318C6647E25F}" sibTransId="{8D0B6744-8CD7-49F1-BB9F-53AEEA0D02FB}"/>
    <dgm:cxn modelId="{39306B02-1D9E-4B2B-951C-7ED327014C45}" type="presOf" srcId="{18C10DA0-D6C2-4124-99B7-C4B76E3B0C74}" destId="{52760E5E-B9BD-4EC7-A5B8-5F5F22D72060}" srcOrd="0" destOrd="0" presId="urn:microsoft.com/office/officeart/2005/8/layout/radial6"/>
    <dgm:cxn modelId="{8CB0332A-2DD3-43FA-9346-7D45209AA749}" srcId="{A3B2F2F3-88E5-42C5-93D3-272136AEC911}" destId="{2C05DD34-8D59-4AF9-B2E5-5331CABE6E8A}" srcOrd="1" destOrd="0" parTransId="{6B65B26C-977B-47AB-AE23-66782AA073F3}" sibTransId="{13942C3F-25BA-46E9-8352-2A590513AB8F}"/>
    <dgm:cxn modelId="{D33B10EC-D244-4F52-A76B-CA0A6DDF5420}" type="presOf" srcId="{2C05DD34-8D59-4AF9-B2E5-5331CABE6E8A}" destId="{A90790B8-5190-499B-AF62-D0E3ED0C1D85}" srcOrd="0" destOrd="0" presId="urn:microsoft.com/office/officeart/2005/8/layout/radial6"/>
    <dgm:cxn modelId="{71B74171-F2D5-41AF-ACAC-FCE6D4ABD2D4}" type="presParOf" srcId="{52760E5E-B9BD-4EC7-A5B8-5F5F22D72060}" destId="{ACA2D368-BA5E-4052-94BE-2D98D7E47422}" srcOrd="0" destOrd="0" presId="urn:microsoft.com/office/officeart/2005/8/layout/radial6"/>
    <dgm:cxn modelId="{6001BB7C-F3C2-4FF5-A987-7297F8E94A43}" type="presParOf" srcId="{52760E5E-B9BD-4EC7-A5B8-5F5F22D72060}" destId="{ABF71743-859E-41EA-A4E9-C1BDC485E164}" srcOrd="1" destOrd="0" presId="urn:microsoft.com/office/officeart/2005/8/layout/radial6"/>
    <dgm:cxn modelId="{B79A436B-25E5-4E5F-841E-A3C143BF13E2}" type="presParOf" srcId="{52760E5E-B9BD-4EC7-A5B8-5F5F22D72060}" destId="{69983870-01A7-4743-A953-A85DF95EC7B2}" srcOrd="2" destOrd="0" presId="urn:microsoft.com/office/officeart/2005/8/layout/radial6"/>
    <dgm:cxn modelId="{3ECF47BA-65A5-4492-A559-456107BE7FED}" type="presParOf" srcId="{52760E5E-B9BD-4EC7-A5B8-5F5F22D72060}" destId="{AF416CD3-885C-47DF-A940-E1D687B27918}" srcOrd="3" destOrd="0" presId="urn:microsoft.com/office/officeart/2005/8/layout/radial6"/>
    <dgm:cxn modelId="{6DCC0542-B650-4578-958C-64521E93B4FC}" type="presParOf" srcId="{52760E5E-B9BD-4EC7-A5B8-5F5F22D72060}" destId="{A90790B8-5190-499B-AF62-D0E3ED0C1D85}" srcOrd="4" destOrd="0" presId="urn:microsoft.com/office/officeart/2005/8/layout/radial6"/>
    <dgm:cxn modelId="{06A84FA6-D5D9-4376-AA62-2F24841B3704}" type="presParOf" srcId="{52760E5E-B9BD-4EC7-A5B8-5F5F22D72060}" destId="{E7752E44-8FCE-4205-868E-FE6CA0E58BD3}" srcOrd="5" destOrd="0" presId="urn:microsoft.com/office/officeart/2005/8/layout/radial6"/>
    <dgm:cxn modelId="{02269DBE-19E0-47B5-A782-42D4349327DC}" type="presParOf" srcId="{52760E5E-B9BD-4EC7-A5B8-5F5F22D72060}" destId="{FF148724-FB43-48E1-BFE0-41B0B65E6EA9}" srcOrd="6" destOrd="0" presId="urn:microsoft.com/office/officeart/2005/8/layout/radial6"/>
    <dgm:cxn modelId="{EE8C2D0A-949E-45FB-B064-1EDC7FBA849D}" type="presParOf" srcId="{52760E5E-B9BD-4EC7-A5B8-5F5F22D72060}" destId="{D7A9AA51-23C3-4468-AFB5-7FEEAC41BA68}" srcOrd="7" destOrd="0" presId="urn:microsoft.com/office/officeart/2005/8/layout/radial6"/>
    <dgm:cxn modelId="{6DD9426F-E5E4-42EA-A4EB-AFE98275BA96}" type="presParOf" srcId="{52760E5E-B9BD-4EC7-A5B8-5F5F22D72060}" destId="{3EBB315F-750C-4280-96C9-01421E70C86A}" srcOrd="8" destOrd="0" presId="urn:microsoft.com/office/officeart/2005/8/layout/radial6"/>
    <dgm:cxn modelId="{894A3B48-4D3B-47E3-9771-8DE18E01E61E}" type="presParOf" srcId="{52760E5E-B9BD-4EC7-A5B8-5F5F22D72060}" destId="{C07E4361-D06B-4613-A960-8567BAB8FBEE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E2A4D-3B3A-4EC2-9F75-7BFD071CBC3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4A6F04-67A4-4359-ADC1-3016D1F20A6B}">
      <dgm:prSet phldrT="[Text]"/>
      <dgm:spPr/>
      <dgm:t>
        <a:bodyPr/>
        <a:lstStyle/>
        <a:p>
          <a:r>
            <a:rPr lang="en-CA" dirty="0" smtClean="0"/>
            <a:t>Self-Governance</a:t>
          </a:r>
          <a:endParaRPr lang="en-US" dirty="0"/>
        </a:p>
      </dgm:t>
    </dgm:pt>
    <dgm:pt modelId="{1F03113C-DE46-4829-B581-2D76E9831C37}" type="parTrans" cxnId="{C72270CD-B802-4B3A-9D20-B8D5B2951F85}">
      <dgm:prSet/>
      <dgm:spPr/>
      <dgm:t>
        <a:bodyPr/>
        <a:lstStyle/>
        <a:p>
          <a:endParaRPr lang="en-US"/>
        </a:p>
      </dgm:t>
    </dgm:pt>
    <dgm:pt modelId="{A957657F-662D-40B0-ABAA-5C5F0E8056F7}" type="sibTrans" cxnId="{C72270CD-B802-4B3A-9D20-B8D5B2951F85}">
      <dgm:prSet/>
      <dgm:spPr/>
      <dgm:t>
        <a:bodyPr/>
        <a:lstStyle/>
        <a:p>
          <a:endParaRPr lang="en-US"/>
        </a:p>
      </dgm:t>
    </dgm:pt>
    <dgm:pt modelId="{319E9F38-1998-4CBF-A3F8-52571F371AF0}">
      <dgm:prSet phldrT="[Text]" custT="1"/>
      <dgm:spPr/>
      <dgm:t>
        <a:bodyPr/>
        <a:lstStyle/>
        <a:p>
          <a:r>
            <a:rPr lang="en-CA" sz="2000" dirty="0" smtClean="0"/>
            <a:t>Ethics</a:t>
          </a:r>
          <a:endParaRPr lang="en-US" sz="2000" dirty="0"/>
        </a:p>
      </dgm:t>
    </dgm:pt>
    <dgm:pt modelId="{7BEDE5E6-C7DB-43FD-A49B-A3136ED763BD}" type="parTrans" cxnId="{9C1DD571-DA2D-4C4F-A2C9-309596D4B71C}">
      <dgm:prSet/>
      <dgm:spPr/>
      <dgm:t>
        <a:bodyPr/>
        <a:lstStyle/>
        <a:p>
          <a:endParaRPr lang="en-US"/>
        </a:p>
      </dgm:t>
    </dgm:pt>
    <dgm:pt modelId="{69D8B8B6-4A42-4F8E-9662-6D9138ACD9A7}" type="sibTrans" cxnId="{9C1DD571-DA2D-4C4F-A2C9-309596D4B71C}">
      <dgm:prSet/>
      <dgm:spPr/>
      <dgm:t>
        <a:bodyPr/>
        <a:lstStyle/>
        <a:p>
          <a:endParaRPr lang="en-US"/>
        </a:p>
      </dgm:t>
    </dgm:pt>
    <dgm:pt modelId="{3145C665-1DC4-400B-9ECE-7D7345A8B2D5}">
      <dgm:prSet phldrT="[Text]" custT="1"/>
      <dgm:spPr/>
      <dgm:t>
        <a:bodyPr/>
        <a:lstStyle/>
        <a:p>
          <a:r>
            <a:rPr lang="en-CA" sz="2000" dirty="0" smtClean="0"/>
            <a:t>Values</a:t>
          </a:r>
          <a:endParaRPr lang="en-US" sz="2000" dirty="0"/>
        </a:p>
      </dgm:t>
    </dgm:pt>
    <dgm:pt modelId="{45FD9A6F-5918-4929-A933-5157293C3278}" type="parTrans" cxnId="{9065E867-D9D3-43A1-A96E-24C9099B02F3}">
      <dgm:prSet/>
      <dgm:spPr/>
      <dgm:t>
        <a:bodyPr/>
        <a:lstStyle/>
        <a:p>
          <a:endParaRPr lang="en-US"/>
        </a:p>
      </dgm:t>
    </dgm:pt>
    <dgm:pt modelId="{B5DC2448-348C-4BD8-9326-DCC5F59C4C35}" type="sibTrans" cxnId="{9065E867-D9D3-43A1-A96E-24C9099B02F3}">
      <dgm:prSet/>
      <dgm:spPr/>
      <dgm:t>
        <a:bodyPr/>
        <a:lstStyle/>
        <a:p>
          <a:endParaRPr lang="en-US"/>
        </a:p>
      </dgm:t>
    </dgm:pt>
    <dgm:pt modelId="{3F9BD031-7FB8-4E66-9F43-D3C554C58EFA}">
      <dgm:prSet phldrT="[Text]"/>
      <dgm:spPr/>
      <dgm:t>
        <a:bodyPr/>
        <a:lstStyle/>
        <a:p>
          <a:r>
            <a:rPr lang="en-CA" dirty="0" smtClean="0"/>
            <a:t>Engineering Ethics</a:t>
          </a:r>
          <a:endParaRPr lang="en-US" dirty="0"/>
        </a:p>
      </dgm:t>
    </dgm:pt>
    <dgm:pt modelId="{FD37F3DA-8949-4325-8FF5-0E7F5B4A4C8C}" type="parTrans" cxnId="{90665D6F-015D-4126-8E54-E9EBC37CDC14}">
      <dgm:prSet/>
      <dgm:spPr/>
      <dgm:t>
        <a:bodyPr/>
        <a:lstStyle/>
        <a:p>
          <a:endParaRPr lang="en-US"/>
        </a:p>
      </dgm:t>
    </dgm:pt>
    <dgm:pt modelId="{CC8CA7DF-12B5-4088-A8FD-4CADD4C6F806}" type="sibTrans" cxnId="{90665D6F-015D-4126-8E54-E9EBC37CDC14}">
      <dgm:prSet/>
      <dgm:spPr/>
      <dgm:t>
        <a:bodyPr/>
        <a:lstStyle/>
        <a:p>
          <a:endParaRPr lang="en-US"/>
        </a:p>
      </dgm:t>
    </dgm:pt>
    <dgm:pt modelId="{BC973B1D-A66E-46E9-B243-A0DE2058D7F7}" type="pres">
      <dgm:prSet presAssocID="{DD1E2A4D-3B3A-4EC2-9F75-7BFD071CBC3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8612A5-935C-4BFA-8AFD-280ED533CD74}" type="pres">
      <dgm:prSet presAssocID="{274A6F04-67A4-4359-ADC1-3016D1F20A6B}" presName="centerShape" presStyleLbl="node0" presStyleIdx="0" presStyleCnt="1"/>
      <dgm:spPr/>
      <dgm:t>
        <a:bodyPr/>
        <a:lstStyle/>
        <a:p>
          <a:endParaRPr lang="en-US"/>
        </a:p>
      </dgm:t>
    </dgm:pt>
    <dgm:pt modelId="{A71E2570-35D4-4CCB-97AD-3623062BA14E}" type="pres">
      <dgm:prSet presAssocID="{319E9F38-1998-4CBF-A3F8-52571F371AF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1A088-D2C9-49A0-9FB1-D10997BFDBD1}" type="pres">
      <dgm:prSet presAssocID="{319E9F38-1998-4CBF-A3F8-52571F371AF0}" presName="dummy" presStyleCnt="0"/>
      <dgm:spPr/>
    </dgm:pt>
    <dgm:pt modelId="{71467F3E-AA9D-4CBC-A0C9-2407EC9B7CCD}" type="pres">
      <dgm:prSet presAssocID="{69D8B8B6-4A42-4F8E-9662-6D9138ACD9A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94310C2-1139-47CA-A34B-D8E23F630348}" type="pres">
      <dgm:prSet presAssocID="{3145C665-1DC4-400B-9ECE-7D7345A8B2D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A8457-A6E9-4892-ABD5-A45D6EB453BA}" type="pres">
      <dgm:prSet presAssocID="{3145C665-1DC4-400B-9ECE-7D7345A8B2D5}" presName="dummy" presStyleCnt="0"/>
      <dgm:spPr/>
    </dgm:pt>
    <dgm:pt modelId="{0BDFEB9B-DEA3-48DD-B45C-20A9C0AF7D4D}" type="pres">
      <dgm:prSet presAssocID="{B5DC2448-348C-4BD8-9326-DCC5F59C4C3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B19461B-F5CC-4206-AA56-A34B86101064}" type="pres">
      <dgm:prSet presAssocID="{3F9BD031-7FB8-4E66-9F43-D3C554C58EF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E1E57-9BC5-4430-92AB-9C3ADB3E3287}" type="pres">
      <dgm:prSet presAssocID="{3F9BD031-7FB8-4E66-9F43-D3C554C58EFA}" presName="dummy" presStyleCnt="0"/>
      <dgm:spPr/>
    </dgm:pt>
    <dgm:pt modelId="{3A0DF7D2-F32B-48E3-8BFF-59C0495E1E7C}" type="pres">
      <dgm:prSet presAssocID="{CC8CA7DF-12B5-4088-A8FD-4CADD4C6F806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CECEF18-3125-4C44-8BA8-577A966B2C81}" type="presOf" srcId="{319E9F38-1998-4CBF-A3F8-52571F371AF0}" destId="{A71E2570-35D4-4CCB-97AD-3623062BA14E}" srcOrd="0" destOrd="0" presId="urn:microsoft.com/office/officeart/2005/8/layout/radial6"/>
    <dgm:cxn modelId="{8BB664A3-5242-4868-8D77-FA16F74447FF}" type="presOf" srcId="{CC8CA7DF-12B5-4088-A8FD-4CADD4C6F806}" destId="{3A0DF7D2-F32B-48E3-8BFF-59C0495E1E7C}" srcOrd="0" destOrd="0" presId="urn:microsoft.com/office/officeart/2005/8/layout/radial6"/>
    <dgm:cxn modelId="{9065E867-D9D3-43A1-A96E-24C9099B02F3}" srcId="{274A6F04-67A4-4359-ADC1-3016D1F20A6B}" destId="{3145C665-1DC4-400B-9ECE-7D7345A8B2D5}" srcOrd="1" destOrd="0" parTransId="{45FD9A6F-5918-4929-A933-5157293C3278}" sibTransId="{B5DC2448-348C-4BD8-9326-DCC5F59C4C35}"/>
    <dgm:cxn modelId="{9C694E07-109A-4353-BA16-79CE9DE3D676}" type="presOf" srcId="{B5DC2448-348C-4BD8-9326-DCC5F59C4C35}" destId="{0BDFEB9B-DEA3-48DD-B45C-20A9C0AF7D4D}" srcOrd="0" destOrd="0" presId="urn:microsoft.com/office/officeart/2005/8/layout/radial6"/>
    <dgm:cxn modelId="{9C1DD571-DA2D-4C4F-A2C9-309596D4B71C}" srcId="{274A6F04-67A4-4359-ADC1-3016D1F20A6B}" destId="{319E9F38-1998-4CBF-A3F8-52571F371AF0}" srcOrd="0" destOrd="0" parTransId="{7BEDE5E6-C7DB-43FD-A49B-A3136ED763BD}" sibTransId="{69D8B8B6-4A42-4F8E-9662-6D9138ACD9A7}"/>
    <dgm:cxn modelId="{FDE72825-A0D1-43B2-A298-FF9D27B27078}" type="presOf" srcId="{3F9BD031-7FB8-4E66-9F43-D3C554C58EFA}" destId="{5B19461B-F5CC-4206-AA56-A34B86101064}" srcOrd="0" destOrd="0" presId="urn:microsoft.com/office/officeart/2005/8/layout/radial6"/>
    <dgm:cxn modelId="{5C94281C-BB1F-4BC0-9D93-8A30BC02DAED}" type="presOf" srcId="{274A6F04-67A4-4359-ADC1-3016D1F20A6B}" destId="{418612A5-935C-4BFA-8AFD-280ED533CD74}" srcOrd="0" destOrd="0" presId="urn:microsoft.com/office/officeart/2005/8/layout/radial6"/>
    <dgm:cxn modelId="{C72270CD-B802-4B3A-9D20-B8D5B2951F85}" srcId="{DD1E2A4D-3B3A-4EC2-9F75-7BFD071CBC39}" destId="{274A6F04-67A4-4359-ADC1-3016D1F20A6B}" srcOrd="0" destOrd="0" parTransId="{1F03113C-DE46-4829-B581-2D76E9831C37}" sibTransId="{A957657F-662D-40B0-ABAA-5C5F0E8056F7}"/>
    <dgm:cxn modelId="{DDFA8BAF-0FB5-4A16-95C5-94A6118AFB7C}" type="presOf" srcId="{69D8B8B6-4A42-4F8E-9662-6D9138ACD9A7}" destId="{71467F3E-AA9D-4CBC-A0C9-2407EC9B7CCD}" srcOrd="0" destOrd="0" presId="urn:microsoft.com/office/officeart/2005/8/layout/radial6"/>
    <dgm:cxn modelId="{A6470666-6370-4762-AD01-9557DFD17AF5}" type="presOf" srcId="{3145C665-1DC4-400B-9ECE-7D7345A8B2D5}" destId="{C94310C2-1139-47CA-A34B-D8E23F630348}" srcOrd="0" destOrd="0" presId="urn:microsoft.com/office/officeart/2005/8/layout/radial6"/>
    <dgm:cxn modelId="{9A526AD0-C537-44B3-82D2-21E0F23D3CC9}" type="presOf" srcId="{DD1E2A4D-3B3A-4EC2-9F75-7BFD071CBC39}" destId="{BC973B1D-A66E-46E9-B243-A0DE2058D7F7}" srcOrd="0" destOrd="0" presId="urn:microsoft.com/office/officeart/2005/8/layout/radial6"/>
    <dgm:cxn modelId="{90665D6F-015D-4126-8E54-E9EBC37CDC14}" srcId="{274A6F04-67A4-4359-ADC1-3016D1F20A6B}" destId="{3F9BD031-7FB8-4E66-9F43-D3C554C58EFA}" srcOrd="2" destOrd="0" parTransId="{FD37F3DA-8949-4325-8FF5-0E7F5B4A4C8C}" sibTransId="{CC8CA7DF-12B5-4088-A8FD-4CADD4C6F806}"/>
    <dgm:cxn modelId="{77ED73B3-FAF7-4C05-A955-3914CDB593DE}" type="presParOf" srcId="{BC973B1D-A66E-46E9-B243-A0DE2058D7F7}" destId="{418612A5-935C-4BFA-8AFD-280ED533CD74}" srcOrd="0" destOrd="0" presId="urn:microsoft.com/office/officeart/2005/8/layout/radial6"/>
    <dgm:cxn modelId="{48C2FA67-73AE-4869-8F90-99564015572F}" type="presParOf" srcId="{BC973B1D-A66E-46E9-B243-A0DE2058D7F7}" destId="{A71E2570-35D4-4CCB-97AD-3623062BA14E}" srcOrd="1" destOrd="0" presId="urn:microsoft.com/office/officeart/2005/8/layout/radial6"/>
    <dgm:cxn modelId="{2166264F-F258-4A2D-BEF2-322802B4A62B}" type="presParOf" srcId="{BC973B1D-A66E-46E9-B243-A0DE2058D7F7}" destId="{9911A088-D2C9-49A0-9FB1-D10997BFDBD1}" srcOrd="2" destOrd="0" presId="urn:microsoft.com/office/officeart/2005/8/layout/radial6"/>
    <dgm:cxn modelId="{8FBF0409-EB6D-46E9-B403-F5F18FE10A80}" type="presParOf" srcId="{BC973B1D-A66E-46E9-B243-A0DE2058D7F7}" destId="{71467F3E-AA9D-4CBC-A0C9-2407EC9B7CCD}" srcOrd="3" destOrd="0" presId="urn:microsoft.com/office/officeart/2005/8/layout/radial6"/>
    <dgm:cxn modelId="{C16E1DBF-C872-44D8-873E-895857B57A0D}" type="presParOf" srcId="{BC973B1D-A66E-46E9-B243-A0DE2058D7F7}" destId="{C94310C2-1139-47CA-A34B-D8E23F630348}" srcOrd="4" destOrd="0" presId="urn:microsoft.com/office/officeart/2005/8/layout/radial6"/>
    <dgm:cxn modelId="{F57FF6CF-8848-4879-AFB3-6D087FF5393D}" type="presParOf" srcId="{BC973B1D-A66E-46E9-B243-A0DE2058D7F7}" destId="{992A8457-A6E9-4892-ABD5-A45D6EB453BA}" srcOrd="5" destOrd="0" presId="urn:microsoft.com/office/officeart/2005/8/layout/radial6"/>
    <dgm:cxn modelId="{C9A79E04-F14D-4935-A33D-D6984FC15F14}" type="presParOf" srcId="{BC973B1D-A66E-46E9-B243-A0DE2058D7F7}" destId="{0BDFEB9B-DEA3-48DD-B45C-20A9C0AF7D4D}" srcOrd="6" destOrd="0" presId="urn:microsoft.com/office/officeart/2005/8/layout/radial6"/>
    <dgm:cxn modelId="{32768AC3-E9B2-49A3-91E4-C227B212C94D}" type="presParOf" srcId="{BC973B1D-A66E-46E9-B243-A0DE2058D7F7}" destId="{5B19461B-F5CC-4206-AA56-A34B86101064}" srcOrd="7" destOrd="0" presId="urn:microsoft.com/office/officeart/2005/8/layout/radial6"/>
    <dgm:cxn modelId="{FE19CCDC-D886-45D2-B7EE-BDC8BBB504E3}" type="presParOf" srcId="{BC973B1D-A66E-46E9-B243-A0DE2058D7F7}" destId="{CE1E1E57-9BC5-4430-92AB-9C3ADB3E3287}" srcOrd="8" destOrd="0" presId="urn:microsoft.com/office/officeart/2005/8/layout/radial6"/>
    <dgm:cxn modelId="{5ABCA905-99A0-4DF7-AFD5-7EF2FADD3FA7}" type="presParOf" srcId="{BC973B1D-A66E-46E9-B243-A0DE2058D7F7}" destId="{3A0DF7D2-F32B-48E3-8BFF-59C0495E1E7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E88500-05CA-4CB9-8690-4B40B3DDAA0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BDD561-A5FA-4F1D-A42E-D3F0C6FC4E9C}">
      <dgm:prSet phldrT="[Text]"/>
      <dgm:spPr/>
      <dgm:t>
        <a:bodyPr/>
        <a:lstStyle/>
        <a:p>
          <a:r>
            <a:rPr lang="en-CA" dirty="0" smtClean="0"/>
            <a:t>External Governance</a:t>
          </a:r>
          <a:endParaRPr lang="en-US" dirty="0"/>
        </a:p>
      </dgm:t>
    </dgm:pt>
    <dgm:pt modelId="{9E7ECD4A-1694-48BC-92AA-89F22C92B265}" type="parTrans" cxnId="{E13C85C5-FDDD-4B5A-8AC7-A549ACFA00D8}">
      <dgm:prSet/>
      <dgm:spPr/>
      <dgm:t>
        <a:bodyPr/>
        <a:lstStyle/>
        <a:p>
          <a:endParaRPr lang="en-US"/>
        </a:p>
      </dgm:t>
    </dgm:pt>
    <dgm:pt modelId="{260F6FDD-A818-4E31-95FF-A360928C342F}" type="sibTrans" cxnId="{E13C85C5-FDDD-4B5A-8AC7-A549ACFA00D8}">
      <dgm:prSet/>
      <dgm:spPr/>
      <dgm:t>
        <a:bodyPr/>
        <a:lstStyle/>
        <a:p>
          <a:endParaRPr lang="en-US"/>
        </a:p>
      </dgm:t>
    </dgm:pt>
    <dgm:pt modelId="{45D02348-79E1-4A44-9E9F-9CB5409E5127}" type="pres">
      <dgm:prSet presAssocID="{21E88500-05CA-4CB9-8690-4B40B3DDAA0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4C34AA-8C78-4ED3-8D17-ACC2696BFBBF}" type="pres">
      <dgm:prSet presAssocID="{21E88500-05CA-4CB9-8690-4B40B3DDAA03}" presName="radial" presStyleCnt="0">
        <dgm:presLayoutVars>
          <dgm:animLvl val="ctr"/>
        </dgm:presLayoutVars>
      </dgm:prSet>
      <dgm:spPr/>
    </dgm:pt>
    <dgm:pt modelId="{C83ECC47-40BF-4892-BB20-5B18CB3075EF}" type="pres">
      <dgm:prSet presAssocID="{87BDD561-A5FA-4F1D-A42E-D3F0C6FC4E9C}" presName="centerShape" presStyleLbl="vennNode1" presStyleIdx="0" presStyleCnt="1"/>
      <dgm:spPr/>
      <dgm:t>
        <a:bodyPr/>
        <a:lstStyle/>
        <a:p>
          <a:endParaRPr lang="en-US"/>
        </a:p>
      </dgm:t>
    </dgm:pt>
  </dgm:ptLst>
  <dgm:cxnLst>
    <dgm:cxn modelId="{E55451DB-7548-4C5C-A9AB-CB5B904F2F56}" type="presOf" srcId="{21E88500-05CA-4CB9-8690-4B40B3DDAA03}" destId="{45D02348-79E1-4A44-9E9F-9CB5409E5127}" srcOrd="0" destOrd="0" presId="urn:microsoft.com/office/officeart/2005/8/layout/radial3"/>
    <dgm:cxn modelId="{E13C85C5-FDDD-4B5A-8AC7-A549ACFA00D8}" srcId="{21E88500-05CA-4CB9-8690-4B40B3DDAA03}" destId="{87BDD561-A5FA-4F1D-A42E-D3F0C6FC4E9C}" srcOrd="0" destOrd="0" parTransId="{9E7ECD4A-1694-48BC-92AA-89F22C92B265}" sibTransId="{260F6FDD-A818-4E31-95FF-A360928C342F}"/>
    <dgm:cxn modelId="{85343534-6F22-4C9D-B20A-A7456281CA4D}" type="presOf" srcId="{87BDD561-A5FA-4F1D-A42E-D3F0C6FC4E9C}" destId="{C83ECC47-40BF-4892-BB20-5B18CB3075EF}" srcOrd="0" destOrd="0" presId="urn:microsoft.com/office/officeart/2005/8/layout/radial3"/>
    <dgm:cxn modelId="{48DC782E-42EC-4828-BA1D-F1410ACBE032}" type="presParOf" srcId="{45D02348-79E1-4A44-9E9F-9CB5409E5127}" destId="{8F4C34AA-8C78-4ED3-8D17-ACC2696BFBBF}" srcOrd="0" destOrd="0" presId="urn:microsoft.com/office/officeart/2005/8/layout/radial3"/>
    <dgm:cxn modelId="{15A046A7-DFE8-41B0-8E14-913B1BF0013B}" type="presParOf" srcId="{8F4C34AA-8C78-4ED3-8D17-ACC2696BFBBF}" destId="{C83ECC47-40BF-4892-BB20-5B18CB3075EF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F5B5AC-B403-4740-96DF-6E137E99B08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A75796E4-F142-41BF-B68D-33A88125AABD}">
      <dgm:prSet phldrT="[Text]"/>
      <dgm:spPr/>
      <dgm:t>
        <a:bodyPr/>
        <a:lstStyle/>
        <a:p>
          <a:r>
            <a:rPr lang="en-CA" dirty="0" smtClean="0"/>
            <a:t>Self-Governance</a:t>
          </a:r>
          <a:endParaRPr lang="en-US" dirty="0"/>
        </a:p>
      </dgm:t>
    </dgm:pt>
    <dgm:pt modelId="{3C85F79F-7706-415D-BDB9-C49E1B4035E0}" type="parTrans" cxnId="{7593B410-9742-4E91-9CF8-39255E9B718C}">
      <dgm:prSet/>
      <dgm:spPr/>
      <dgm:t>
        <a:bodyPr/>
        <a:lstStyle/>
        <a:p>
          <a:endParaRPr lang="en-US"/>
        </a:p>
      </dgm:t>
    </dgm:pt>
    <dgm:pt modelId="{80FB2182-D9CC-46CC-B69A-6D8D11C5EE05}" type="sibTrans" cxnId="{7593B410-9742-4E91-9CF8-39255E9B718C}">
      <dgm:prSet/>
      <dgm:spPr/>
      <dgm:t>
        <a:bodyPr/>
        <a:lstStyle/>
        <a:p>
          <a:endParaRPr lang="en-US"/>
        </a:p>
      </dgm:t>
    </dgm:pt>
    <dgm:pt modelId="{C121BBB0-DCC7-4A0D-B3C7-4795C09685F0}" type="pres">
      <dgm:prSet presAssocID="{BFF5B5AC-B403-4740-96DF-6E137E99B08C}" presName="compositeShape" presStyleCnt="0">
        <dgm:presLayoutVars>
          <dgm:chMax val="7"/>
          <dgm:dir/>
          <dgm:resizeHandles val="exact"/>
        </dgm:presLayoutVars>
      </dgm:prSet>
      <dgm:spPr/>
    </dgm:pt>
    <dgm:pt modelId="{92018D83-75D5-4A3F-8FD1-0AC32A52A622}" type="pres">
      <dgm:prSet presAssocID="{A75796E4-F142-41BF-B68D-33A88125AABD}" presName="circ1TxSh" presStyleLbl="vennNode1" presStyleIdx="0" presStyleCnt="1"/>
      <dgm:spPr/>
      <dgm:t>
        <a:bodyPr/>
        <a:lstStyle/>
        <a:p>
          <a:endParaRPr lang="en-US"/>
        </a:p>
      </dgm:t>
    </dgm:pt>
  </dgm:ptLst>
  <dgm:cxnLst>
    <dgm:cxn modelId="{38DEA0A3-08DF-41E9-B7F0-6E64CC076B58}" type="presOf" srcId="{A75796E4-F142-41BF-B68D-33A88125AABD}" destId="{92018D83-75D5-4A3F-8FD1-0AC32A52A622}" srcOrd="0" destOrd="0" presId="urn:microsoft.com/office/officeart/2005/8/layout/venn1"/>
    <dgm:cxn modelId="{17390053-598F-41C7-AFFF-BA116E11C603}" type="presOf" srcId="{BFF5B5AC-B403-4740-96DF-6E137E99B08C}" destId="{C121BBB0-DCC7-4A0D-B3C7-4795C09685F0}" srcOrd="0" destOrd="0" presId="urn:microsoft.com/office/officeart/2005/8/layout/venn1"/>
    <dgm:cxn modelId="{7593B410-9742-4E91-9CF8-39255E9B718C}" srcId="{BFF5B5AC-B403-4740-96DF-6E137E99B08C}" destId="{A75796E4-F142-41BF-B68D-33A88125AABD}" srcOrd="0" destOrd="0" parTransId="{3C85F79F-7706-415D-BDB9-C49E1B4035E0}" sibTransId="{80FB2182-D9CC-46CC-B69A-6D8D11C5EE05}"/>
    <dgm:cxn modelId="{F4563ADC-22A0-48C1-8912-935F5195F18E}" type="presParOf" srcId="{C121BBB0-DCC7-4A0D-B3C7-4795C09685F0}" destId="{92018D83-75D5-4A3F-8FD1-0AC32A52A62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96A350-9B77-489F-A3F7-589F7F01F012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910FC6-4B02-4906-A582-DA33CD60C59B}">
      <dgm:prSet phldrT="[Text]"/>
      <dgm:spPr/>
      <dgm:t>
        <a:bodyPr/>
        <a:lstStyle/>
        <a:p>
          <a:r>
            <a:rPr lang="en-CA" dirty="0" smtClean="0"/>
            <a:t> Code of Ethics</a:t>
          </a:r>
          <a:endParaRPr lang="en-US" dirty="0"/>
        </a:p>
      </dgm:t>
    </dgm:pt>
    <dgm:pt modelId="{ADD97B93-B835-48CD-B2D4-8C5210D24883}" type="parTrans" cxnId="{E4C11763-FAB3-485A-84BF-78B836528EC9}">
      <dgm:prSet/>
      <dgm:spPr/>
      <dgm:t>
        <a:bodyPr/>
        <a:lstStyle/>
        <a:p>
          <a:endParaRPr lang="en-US"/>
        </a:p>
      </dgm:t>
    </dgm:pt>
    <dgm:pt modelId="{8A5BB1CB-70E8-4E13-9D22-A99FA2DC4D8C}" type="sibTrans" cxnId="{E4C11763-FAB3-485A-84BF-78B836528EC9}">
      <dgm:prSet/>
      <dgm:spPr/>
      <dgm:t>
        <a:bodyPr/>
        <a:lstStyle/>
        <a:p>
          <a:endParaRPr lang="en-US"/>
        </a:p>
      </dgm:t>
    </dgm:pt>
    <dgm:pt modelId="{3C3F3CD4-9938-4F67-A580-ACFF01CA5107}" type="pres">
      <dgm:prSet presAssocID="{9196A350-9B77-489F-A3F7-589F7F01F01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59521B-1B84-4093-9163-147D7D914F2C}" type="pres">
      <dgm:prSet presAssocID="{9196A350-9B77-489F-A3F7-589F7F01F012}" presName="radial" presStyleCnt="0">
        <dgm:presLayoutVars>
          <dgm:animLvl val="ctr"/>
        </dgm:presLayoutVars>
      </dgm:prSet>
      <dgm:spPr/>
    </dgm:pt>
    <dgm:pt modelId="{04E62BFD-F89E-4A1E-AE82-E0AAD916278C}" type="pres">
      <dgm:prSet presAssocID="{3E910FC6-4B02-4906-A582-DA33CD60C59B}" presName="centerShape" presStyleLbl="vennNode1" presStyleIdx="0" presStyleCnt="1"/>
      <dgm:spPr/>
      <dgm:t>
        <a:bodyPr/>
        <a:lstStyle/>
        <a:p>
          <a:endParaRPr lang="en-US"/>
        </a:p>
      </dgm:t>
    </dgm:pt>
  </dgm:ptLst>
  <dgm:cxnLst>
    <dgm:cxn modelId="{E4C11763-FAB3-485A-84BF-78B836528EC9}" srcId="{9196A350-9B77-489F-A3F7-589F7F01F012}" destId="{3E910FC6-4B02-4906-A582-DA33CD60C59B}" srcOrd="0" destOrd="0" parTransId="{ADD97B93-B835-48CD-B2D4-8C5210D24883}" sibTransId="{8A5BB1CB-70E8-4E13-9D22-A99FA2DC4D8C}"/>
    <dgm:cxn modelId="{8A2EF3E9-BF31-4E95-AAD8-F5EAA73C10ED}" type="presOf" srcId="{3E910FC6-4B02-4906-A582-DA33CD60C59B}" destId="{04E62BFD-F89E-4A1E-AE82-E0AAD916278C}" srcOrd="0" destOrd="0" presId="urn:microsoft.com/office/officeart/2005/8/layout/radial3"/>
    <dgm:cxn modelId="{2983A66B-CDA5-4ADD-AF35-81FE727241B5}" type="presOf" srcId="{9196A350-9B77-489F-A3F7-589F7F01F012}" destId="{3C3F3CD4-9938-4F67-A580-ACFF01CA5107}" srcOrd="0" destOrd="0" presId="urn:microsoft.com/office/officeart/2005/8/layout/radial3"/>
    <dgm:cxn modelId="{8AB3E8A7-D96E-48F2-A09D-0E9AF36D248F}" type="presParOf" srcId="{3C3F3CD4-9938-4F67-A580-ACFF01CA5107}" destId="{8059521B-1B84-4093-9163-147D7D914F2C}" srcOrd="0" destOrd="0" presId="urn:microsoft.com/office/officeart/2005/8/layout/radial3"/>
    <dgm:cxn modelId="{516D12EE-7DB2-463A-8F71-CF3259F415CA}" type="presParOf" srcId="{8059521B-1B84-4093-9163-147D7D914F2C}" destId="{04E62BFD-F89E-4A1E-AE82-E0AAD916278C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E4361-D06B-4613-A960-8567BAB8FBEE}">
      <dsp:nvSpPr>
        <dsp:cNvPr id="0" name=""/>
        <dsp:cNvSpPr/>
      </dsp:nvSpPr>
      <dsp:spPr>
        <a:xfrm>
          <a:off x="290384" y="765981"/>
          <a:ext cx="3325477" cy="3325477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48724-FB43-48E1-BFE0-41B0B65E6EA9}">
      <dsp:nvSpPr>
        <dsp:cNvPr id="0" name=""/>
        <dsp:cNvSpPr/>
      </dsp:nvSpPr>
      <dsp:spPr>
        <a:xfrm>
          <a:off x="290384" y="765981"/>
          <a:ext cx="3325477" cy="3325477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16CD3-885C-47DF-A940-E1D687B27918}">
      <dsp:nvSpPr>
        <dsp:cNvPr id="0" name=""/>
        <dsp:cNvSpPr/>
      </dsp:nvSpPr>
      <dsp:spPr>
        <a:xfrm>
          <a:off x="290384" y="765981"/>
          <a:ext cx="3325477" cy="3325477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2D368-BA5E-4052-94BE-2D98D7E47422}">
      <dsp:nvSpPr>
        <dsp:cNvPr id="0" name=""/>
        <dsp:cNvSpPr/>
      </dsp:nvSpPr>
      <dsp:spPr>
        <a:xfrm>
          <a:off x="1188407" y="1664004"/>
          <a:ext cx="1529432" cy="1529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Governance by an Outside Authority</a:t>
          </a:r>
          <a:endParaRPr lang="en-US" sz="1600" kern="1200" dirty="0"/>
        </a:p>
      </dsp:txBody>
      <dsp:txXfrm>
        <a:off x="1412387" y="1887984"/>
        <a:ext cx="1081472" cy="1081472"/>
      </dsp:txXfrm>
    </dsp:sp>
    <dsp:sp modelId="{ABF71743-859E-41EA-A4E9-C1BDC485E164}">
      <dsp:nvSpPr>
        <dsp:cNvPr id="0" name=""/>
        <dsp:cNvSpPr/>
      </dsp:nvSpPr>
      <dsp:spPr>
        <a:xfrm>
          <a:off x="1417822" y="269221"/>
          <a:ext cx="1070602" cy="1070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 smtClean="0"/>
            <a:t>Law</a:t>
          </a:r>
          <a:endParaRPr lang="en-US" sz="2800" kern="1200" dirty="0"/>
        </a:p>
      </dsp:txBody>
      <dsp:txXfrm>
        <a:off x="1574608" y="426007"/>
        <a:ext cx="757030" cy="757030"/>
      </dsp:txXfrm>
    </dsp:sp>
    <dsp:sp modelId="{A90790B8-5190-499B-AF62-D0E3ED0C1D85}">
      <dsp:nvSpPr>
        <dsp:cNvPr id="0" name=""/>
        <dsp:cNvSpPr/>
      </dsp:nvSpPr>
      <dsp:spPr>
        <a:xfrm>
          <a:off x="2748287" y="2705517"/>
          <a:ext cx="1222863" cy="1070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Engineering Ethics</a:t>
          </a:r>
          <a:endParaRPr lang="en-US" sz="1200" kern="1200" dirty="0"/>
        </a:p>
      </dsp:txBody>
      <dsp:txXfrm>
        <a:off x="2927371" y="2862303"/>
        <a:ext cx="864695" cy="757030"/>
      </dsp:txXfrm>
    </dsp:sp>
    <dsp:sp modelId="{D7A9AA51-23C3-4468-AFB5-7FEEAC41BA68}">
      <dsp:nvSpPr>
        <dsp:cNvPr id="0" name=""/>
        <dsp:cNvSpPr/>
      </dsp:nvSpPr>
      <dsp:spPr>
        <a:xfrm>
          <a:off x="-84951" y="2705517"/>
          <a:ext cx="1262957" cy="1070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Morals</a:t>
          </a:r>
          <a:endParaRPr lang="en-US" sz="2000" kern="1200" dirty="0"/>
        </a:p>
      </dsp:txBody>
      <dsp:txXfrm>
        <a:off x="100005" y="2862303"/>
        <a:ext cx="893045" cy="757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DF7D2-F32B-48E3-8BFF-59C0495E1E7C}">
      <dsp:nvSpPr>
        <dsp:cNvPr id="0" name=""/>
        <dsp:cNvSpPr/>
      </dsp:nvSpPr>
      <dsp:spPr>
        <a:xfrm>
          <a:off x="280361" y="765981"/>
          <a:ext cx="3325477" cy="3325477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EB9B-DEA3-48DD-B45C-20A9C0AF7D4D}">
      <dsp:nvSpPr>
        <dsp:cNvPr id="0" name=""/>
        <dsp:cNvSpPr/>
      </dsp:nvSpPr>
      <dsp:spPr>
        <a:xfrm>
          <a:off x="280361" y="765981"/>
          <a:ext cx="3325477" cy="3325477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67F3E-AA9D-4CBC-A0C9-2407EC9B7CCD}">
      <dsp:nvSpPr>
        <dsp:cNvPr id="0" name=""/>
        <dsp:cNvSpPr/>
      </dsp:nvSpPr>
      <dsp:spPr>
        <a:xfrm>
          <a:off x="280361" y="765981"/>
          <a:ext cx="3325477" cy="3325477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612A5-935C-4BFA-8AFD-280ED533CD74}">
      <dsp:nvSpPr>
        <dsp:cNvPr id="0" name=""/>
        <dsp:cNvSpPr/>
      </dsp:nvSpPr>
      <dsp:spPr>
        <a:xfrm>
          <a:off x="1178383" y="1664004"/>
          <a:ext cx="1529432" cy="1529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Self-Governance</a:t>
          </a:r>
          <a:endParaRPr lang="en-US" sz="1600" kern="1200" dirty="0"/>
        </a:p>
      </dsp:txBody>
      <dsp:txXfrm>
        <a:off x="1402363" y="1887984"/>
        <a:ext cx="1081472" cy="1081472"/>
      </dsp:txXfrm>
    </dsp:sp>
    <dsp:sp modelId="{A71E2570-35D4-4CCB-97AD-3623062BA14E}">
      <dsp:nvSpPr>
        <dsp:cNvPr id="0" name=""/>
        <dsp:cNvSpPr/>
      </dsp:nvSpPr>
      <dsp:spPr>
        <a:xfrm>
          <a:off x="1407798" y="269221"/>
          <a:ext cx="1070602" cy="1070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Ethics</a:t>
          </a:r>
          <a:endParaRPr lang="en-US" sz="2000" kern="1200" dirty="0"/>
        </a:p>
      </dsp:txBody>
      <dsp:txXfrm>
        <a:off x="1564584" y="426007"/>
        <a:ext cx="757030" cy="757030"/>
      </dsp:txXfrm>
    </dsp:sp>
    <dsp:sp modelId="{C94310C2-1139-47CA-A34B-D8E23F630348}">
      <dsp:nvSpPr>
        <dsp:cNvPr id="0" name=""/>
        <dsp:cNvSpPr/>
      </dsp:nvSpPr>
      <dsp:spPr>
        <a:xfrm>
          <a:off x="2814394" y="2705517"/>
          <a:ext cx="1070602" cy="1070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Values</a:t>
          </a:r>
          <a:endParaRPr lang="en-US" sz="2000" kern="1200" dirty="0"/>
        </a:p>
      </dsp:txBody>
      <dsp:txXfrm>
        <a:off x="2971180" y="2862303"/>
        <a:ext cx="757030" cy="757030"/>
      </dsp:txXfrm>
    </dsp:sp>
    <dsp:sp modelId="{5B19461B-F5CC-4206-AA56-A34B86101064}">
      <dsp:nvSpPr>
        <dsp:cNvPr id="0" name=""/>
        <dsp:cNvSpPr/>
      </dsp:nvSpPr>
      <dsp:spPr>
        <a:xfrm>
          <a:off x="1202" y="2705517"/>
          <a:ext cx="1070602" cy="1070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Engineering Ethics</a:t>
          </a:r>
          <a:endParaRPr lang="en-US" sz="1200" kern="1200" dirty="0"/>
        </a:p>
      </dsp:txBody>
      <dsp:txXfrm>
        <a:off x="157988" y="2862303"/>
        <a:ext cx="757030" cy="757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ECC47-40BF-4892-BB20-5B18CB3075EF}">
      <dsp:nvSpPr>
        <dsp:cNvPr id="0" name=""/>
        <dsp:cNvSpPr/>
      </dsp:nvSpPr>
      <dsp:spPr>
        <a:xfrm>
          <a:off x="0" y="500968"/>
          <a:ext cx="2522240" cy="25222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External Governance</a:t>
          </a:r>
          <a:endParaRPr lang="en-US" sz="2700" kern="1200" dirty="0"/>
        </a:p>
      </dsp:txBody>
      <dsp:txXfrm>
        <a:off x="369373" y="870341"/>
        <a:ext cx="1783494" cy="17834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18D83-75D5-4A3F-8FD1-0AC32A52A622}">
      <dsp:nvSpPr>
        <dsp:cNvPr id="0" name=""/>
        <dsp:cNvSpPr/>
      </dsp:nvSpPr>
      <dsp:spPr>
        <a:xfrm>
          <a:off x="0" y="150515"/>
          <a:ext cx="2575074" cy="25750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900" kern="1200" dirty="0" smtClean="0"/>
            <a:t>Self-Governance</a:t>
          </a:r>
          <a:endParaRPr lang="en-US" sz="2900" kern="1200" dirty="0"/>
        </a:p>
      </dsp:txBody>
      <dsp:txXfrm>
        <a:off x="377111" y="527626"/>
        <a:ext cx="1820852" cy="1820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2BFD-F89E-4A1E-AE82-E0AAD916278C}">
      <dsp:nvSpPr>
        <dsp:cNvPr id="0" name=""/>
        <dsp:cNvSpPr/>
      </dsp:nvSpPr>
      <dsp:spPr>
        <a:xfrm>
          <a:off x="0" y="140071"/>
          <a:ext cx="2327920" cy="23279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100" kern="1200" dirty="0" smtClean="0"/>
            <a:t> Code of Ethics</a:t>
          </a:r>
          <a:endParaRPr lang="en-US" sz="4100" kern="1200" dirty="0"/>
        </a:p>
      </dsp:txBody>
      <dsp:txXfrm>
        <a:off x="340916" y="480987"/>
        <a:ext cx="1646088" cy="1646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F5D4F-44C1-4EB7-AC53-6FE65CC4E7A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3B566-E578-4C67-9EB8-AA8D358D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56C911-E938-4519-840C-1FD25788F6E7}" type="datetime1">
              <a:rPr lang="en-US" smtClean="0"/>
              <a:t>9/13/2012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DE96-CB4B-4E7F-BF4C-D800D0A9CB27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3D1A69-E2C1-4A06-A5F8-2A161FF786EF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7765-B243-41AE-922C-68BD08D05DC7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F0E-66D6-4E61-B66F-3E048144D173}" type="datetime1">
              <a:rPr lang="en-US" smtClean="0"/>
              <a:t>9/13/2012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2A83BE-B3EA-4CE5-9DC8-175908758552}" type="datetime1">
              <a:rPr lang="en-US" smtClean="0"/>
              <a:t>9/13/2012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CFD306-1514-4867-A9CC-56AFEEB37DC6}" type="datetime1">
              <a:rPr lang="en-US" smtClean="0"/>
              <a:t>9/13/2012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96EA-969E-4D5E-A525-E08DD87E2A45}" type="datetime1">
              <a:rPr lang="en-US" smtClean="0"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0B25-0C60-407F-BAAD-C9BD55B8B5DB}" type="datetime1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E5DC-59CD-4531-8C57-A88C25D32CD1}" type="datetime1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5CD0B7A-80D4-42AA-A04C-B45602AB410D}" type="datetime1">
              <a:rPr lang="en-US" smtClean="0"/>
              <a:t>9/13/2012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D5BD3-1E67-4ECE-84AE-96088C2EE348}" type="datetime1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8934"/>
            <a:ext cx="9144000" cy="2328866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>what are Ethics? </a:t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>lesson 3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CA" dirty="0" smtClean="0"/>
              <a:t>2012</a:t>
            </a:r>
            <a:endParaRPr lang="en-US" dirty="0"/>
          </a:p>
        </p:txBody>
      </p:sp>
      <p:pic>
        <p:nvPicPr>
          <p:cNvPr id="1027" name="Picture 3" descr="C:\Documents and Settings\govind\Local Settings\Temporary Internet Files\Content.IE5\NKNXUZPY\MC90029257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357422" cy="239380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3947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How is Professional </a:t>
            </a:r>
            <a:r>
              <a:rPr lang="en-CA" dirty="0"/>
              <a:t>M</a:t>
            </a:r>
            <a:r>
              <a:rPr lang="en-CA" dirty="0" smtClean="0"/>
              <a:t>orality created?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2134804"/>
              </p:ext>
            </p:extLst>
          </p:nvPr>
        </p:nvGraphicFramePr>
        <p:xfrm>
          <a:off x="323528" y="1556792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33815548"/>
              </p:ext>
            </p:extLst>
          </p:nvPr>
        </p:nvGraphicFramePr>
        <p:xfrm>
          <a:off x="5004048" y="1556792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22862" y="141277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Internal Influences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43103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External Influences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2771800" y="4005064"/>
            <a:ext cx="3528392" cy="17281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275856" y="580526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Code of Ethics</a:t>
            </a:r>
            <a:endParaRPr lang="en-CA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Code of Ethics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51520" y="2636912"/>
          <a:ext cx="2522240" cy="352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quarter" idx="2"/>
          </p:nvPr>
        </p:nvGraphicFramePr>
        <p:xfrm>
          <a:off x="6444208" y="2924944"/>
          <a:ext cx="2575074" cy="287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491880" y="3068960"/>
          <a:ext cx="2327920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868144" y="4221088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15816" y="4149080"/>
            <a:ext cx="4320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OIQ’s Code of Ethics for Engineers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National Assembly required engineers to adopt a code that would establish rules of conduct for professional practice. </a:t>
            </a:r>
          </a:p>
          <a:p>
            <a:r>
              <a:rPr lang="en-CA" dirty="0" smtClean="0"/>
              <a:t>The Code of Ethics is a mandatory regulation for engineers.</a:t>
            </a:r>
          </a:p>
          <a:p>
            <a:r>
              <a:rPr lang="en-CA" dirty="0" smtClean="0"/>
              <a:t> Engineer’s duties and obligations towards </a:t>
            </a:r>
          </a:p>
          <a:p>
            <a:pPr lvl="1"/>
            <a:r>
              <a:rPr lang="en-CA" dirty="0" smtClean="0"/>
              <a:t>Public</a:t>
            </a:r>
          </a:p>
          <a:p>
            <a:pPr lvl="1"/>
            <a:r>
              <a:rPr lang="en-CA" dirty="0" smtClean="0"/>
              <a:t>Clients (including employees)</a:t>
            </a:r>
          </a:p>
          <a:p>
            <a:pPr lvl="1"/>
            <a:r>
              <a:rPr lang="en-CA" dirty="0" smtClean="0"/>
              <a:t>Profession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Are Ethics?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988840"/>
            <a:ext cx="8643998" cy="4654870"/>
          </a:xfrm>
        </p:spPr>
        <p:txBody>
          <a:bodyPr>
            <a:normAutofit/>
          </a:bodyPr>
          <a:lstStyle/>
          <a:p>
            <a:pPr lvl="0"/>
            <a:r>
              <a:rPr lang="en-CA" dirty="0" smtClean="0"/>
              <a:t>Ethics is a branch of philosophy 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Ethics is the systematic analysis of behavioural choices that individuals or societies face.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Ethics is the study of right or wrong, obligations and rights, justice and social and political ideals.</a:t>
            </a:r>
          </a:p>
          <a:p>
            <a:pPr lvl="0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Need for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04864"/>
            <a:ext cx="8153400" cy="3891136"/>
          </a:xfrm>
        </p:spPr>
        <p:txBody>
          <a:bodyPr/>
          <a:lstStyle/>
          <a:p>
            <a:r>
              <a:rPr lang="en-CA" dirty="0" smtClean="0"/>
              <a:t>Humans face choices in daily life</a:t>
            </a:r>
          </a:p>
          <a:p>
            <a:endParaRPr lang="en-CA" dirty="0" smtClean="0"/>
          </a:p>
          <a:p>
            <a:r>
              <a:rPr lang="en-CA" dirty="0" smtClean="0"/>
              <a:t>Choices provide alternative courses of actions that lead to different consequences.</a:t>
            </a:r>
          </a:p>
          <a:p>
            <a:endParaRPr lang="en-CA" dirty="0" smtClean="0"/>
          </a:p>
          <a:p>
            <a:r>
              <a:rPr lang="en-CA" dirty="0" smtClean="0"/>
              <a:t>Ethics are a way to rationally reason our choices.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Need for Ethical Reasoning?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89566"/>
            <a:ext cx="5148064" cy="4982705"/>
          </a:xfrm>
        </p:spPr>
        <p:txBody>
          <a:bodyPr>
            <a:normAutofit/>
          </a:bodyPr>
          <a:lstStyle/>
          <a:p>
            <a:r>
              <a:rPr lang="en-CA" dirty="0" smtClean="0"/>
              <a:t>It is a guide for rational decisions</a:t>
            </a:r>
          </a:p>
          <a:p>
            <a:pPr lvl="1"/>
            <a:r>
              <a:rPr lang="en-CA" dirty="0" smtClean="0"/>
              <a:t>Avoids Moral Absolutism: morals are absolute, unchangeable and always true. They NEVER change according to circumstances. </a:t>
            </a:r>
          </a:p>
          <a:p>
            <a:pPr lvl="1"/>
            <a:r>
              <a:rPr lang="en-CA" dirty="0" smtClean="0"/>
              <a:t>Avoids Moral Relativism: Morals are relative to individuals and so completely subjective. Therefore no one guideline is adequate for everyone. </a:t>
            </a:r>
            <a:endParaRPr lang="en-US" dirty="0"/>
          </a:p>
        </p:txBody>
      </p:sp>
      <p:pic>
        <p:nvPicPr>
          <p:cNvPr id="5" name="Content Placeholder 4" descr="Scylla 1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148064" y="2420888"/>
            <a:ext cx="3886200" cy="2923563"/>
          </a:xfrm>
        </p:spPr>
      </p:pic>
      <p:sp>
        <p:nvSpPr>
          <p:cNvPr id="6" name="TextBox 5"/>
          <p:cNvSpPr txBox="1"/>
          <p:nvPr/>
        </p:nvSpPr>
        <p:spPr>
          <a:xfrm>
            <a:off x="6786578" y="178592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Scylla of Absolutism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7328434" y="2399220"/>
            <a:ext cx="702238" cy="2143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86380" y="564357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Charybdis</a:t>
            </a:r>
            <a:r>
              <a:rPr lang="en-CA" dirty="0" smtClean="0"/>
              <a:t> of Relativism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16200000" flipV="1">
            <a:off x="5911463" y="5089933"/>
            <a:ext cx="785818" cy="32147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Engineering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496855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It is the analysis of decisions, choices and policies that are morally desirable in engineering practice and research</a:t>
            </a:r>
          </a:p>
          <a:p>
            <a:r>
              <a:rPr lang="en-US" dirty="0" smtClean="0"/>
              <a:t>Purpose:</a:t>
            </a:r>
            <a:endParaRPr lang="en-CA" dirty="0" smtClean="0"/>
          </a:p>
          <a:p>
            <a:pPr lvl="1"/>
            <a:r>
              <a:rPr lang="en-CA" dirty="0" smtClean="0"/>
              <a:t>Moral </a:t>
            </a:r>
            <a:r>
              <a:rPr lang="en-CA" dirty="0"/>
              <a:t>A</a:t>
            </a:r>
            <a:r>
              <a:rPr lang="en-CA" dirty="0" smtClean="0"/>
              <a:t>wareness: awareness of value conflicts that underlie choices.</a:t>
            </a:r>
          </a:p>
          <a:p>
            <a:pPr lvl="1"/>
            <a:r>
              <a:rPr lang="en-US" dirty="0" smtClean="0"/>
              <a:t>Moral Autonomy: Ability to think critically and independently about moral issues.</a:t>
            </a:r>
          </a:p>
          <a:p>
            <a:pPr lvl="1"/>
            <a:r>
              <a:rPr lang="en-US" dirty="0" smtClean="0"/>
              <a:t>Moral Imagination: Ability to discern alternative solutions to moral dilemmas.</a:t>
            </a:r>
          </a:p>
          <a:p>
            <a:pPr lvl="1"/>
            <a:r>
              <a:rPr lang="en-US" dirty="0" smtClean="0"/>
              <a:t>Moral Communication: ability to communicate ethical issues in a precise and reasonable manner.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Ethics </a:t>
            </a:r>
            <a:r>
              <a:rPr lang="en-CA" dirty="0" err="1" smtClean="0"/>
              <a:t>vs</a:t>
            </a:r>
            <a:r>
              <a:rPr lang="en-CA" dirty="0" smtClean="0"/>
              <a:t> Morals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556792"/>
            <a:ext cx="4568980" cy="4911267"/>
          </a:xfrm>
        </p:spPr>
        <p:txBody>
          <a:bodyPr/>
          <a:lstStyle/>
          <a:p>
            <a:pPr algn="ctr">
              <a:buNone/>
            </a:pPr>
            <a:r>
              <a:rPr lang="en-CA" dirty="0" smtClean="0"/>
              <a:t>Ethics</a:t>
            </a:r>
          </a:p>
          <a:p>
            <a:r>
              <a:rPr lang="en-CA" dirty="0" smtClean="0"/>
              <a:t>Ethics is systematic analysis of human behaviour.</a:t>
            </a:r>
          </a:p>
          <a:p>
            <a:r>
              <a:rPr lang="en-CA" dirty="0" smtClean="0"/>
              <a:t>Frameworks are not specific to cultural or geographic context. </a:t>
            </a:r>
          </a:p>
          <a:p>
            <a:r>
              <a:rPr lang="en-CA" dirty="0" smtClean="0"/>
              <a:t>Ethics are impersonal</a:t>
            </a:r>
          </a:p>
          <a:p>
            <a:r>
              <a:rPr lang="en-CA" dirty="0" smtClean="0"/>
              <a:t>Ethics require rational examination.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60032" y="1484784"/>
            <a:ext cx="4156255" cy="4911267"/>
          </a:xfrm>
        </p:spPr>
        <p:txBody>
          <a:bodyPr/>
          <a:lstStyle/>
          <a:p>
            <a:pPr algn="ctr">
              <a:buNone/>
            </a:pPr>
            <a:r>
              <a:rPr lang="en-CA" dirty="0" smtClean="0"/>
              <a:t>Morals</a:t>
            </a:r>
          </a:p>
          <a:p>
            <a:r>
              <a:rPr lang="en-CA" dirty="0" smtClean="0"/>
              <a:t>Morals are customary norms of behaviour</a:t>
            </a:r>
          </a:p>
          <a:p>
            <a:r>
              <a:rPr lang="en-CA" dirty="0" smtClean="0"/>
              <a:t>Vary with time and geography.</a:t>
            </a:r>
          </a:p>
          <a:p>
            <a:endParaRPr lang="en-CA" dirty="0" smtClean="0"/>
          </a:p>
          <a:p>
            <a:r>
              <a:rPr lang="en-CA" dirty="0" smtClean="0"/>
              <a:t>Morals are personal</a:t>
            </a:r>
          </a:p>
          <a:p>
            <a:r>
              <a:rPr lang="en-CA" dirty="0" smtClean="0"/>
              <a:t>Morals transmitted through socialization.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Ethics is NOT Personal Opinion!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14882"/>
          </a:xfrm>
        </p:spPr>
        <p:txBody>
          <a:bodyPr>
            <a:normAutofit/>
          </a:bodyPr>
          <a:lstStyle/>
          <a:p>
            <a:r>
              <a:rPr lang="en-CA" dirty="0" smtClean="0"/>
              <a:t>Ethics is an understanding of the philosophical basis for making moral choices.</a:t>
            </a:r>
          </a:p>
          <a:p>
            <a:endParaRPr lang="en-CA" dirty="0" smtClean="0"/>
          </a:p>
          <a:p>
            <a:r>
              <a:rPr lang="en-CA" dirty="0" smtClean="0"/>
              <a:t>Ethics is an objective system of making choices</a:t>
            </a:r>
          </a:p>
          <a:p>
            <a:endParaRPr lang="en-CA" dirty="0" smtClean="0"/>
          </a:p>
          <a:p>
            <a:r>
              <a:rPr lang="en-CA" dirty="0" smtClean="0"/>
              <a:t>Objectivity of ethical analysis is qualified by circumstances.</a:t>
            </a:r>
          </a:p>
          <a:p>
            <a:r>
              <a:rPr lang="en-CA" dirty="0" smtClean="0"/>
              <a:t>Ex: Do you pardon someone if they kill? If it is in self-defence?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Morals ARE Personal Opinion!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8429684" cy="4495800"/>
          </a:xfrm>
        </p:spPr>
        <p:txBody>
          <a:bodyPr/>
          <a:lstStyle/>
          <a:p>
            <a:r>
              <a:rPr lang="en-CA" dirty="0" smtClean="0"/>
              <a:t>It is a classification of right or wrong acts.</a:t>
            </a:r>
          </a:p>
          <a:p>
            <a:endParaRPr lang="en-CA" dirty="0" smtClean="0"/>
          </a:p>
          <a:p>
            <a:r>
              <a:rPr lang="en-CA" dirty="0" smtClean="0"/>
              <a:t>Based on cultural, religious or customary mores.</a:t>
            </a:r>
          </a:p>
          <a:p>
            <a:endParaRPr lang="en-CA" dirty="0" smtClean="0"/>
          </a:p>
          <a:p>
            <a:r>
              <a:rPr lang="en-CA" dirty="0" smtClean="0"/>
              <a:t>Can differ from place, community, region &amp; country.</a:t>
            </a:r>
          </a:p>
          <a:p>
            <a:endParaRPr lang="en-CA" dirty="0" smtClean="0"/>
          </a:p>
          <a:p>
            <a:r>
              <a:rPr lang="en-CA" dirty="0" smtClean="0"/>
              <a:t>Ex: Not looking at another person’s face is considered respectful in some places or shifty in others.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Laws and Regulations are established by competent authorities in a society</a:t>
            </a:r>
          </a:p>
          <a:p>
            <a:endParaRPr lang="en-CA" dirty="0" smtClean="0"/>
          </a:p>
          <a:p>
            <a:r>
              <a:rPr lang="en-CA" dirty="0" smtClean="0"/>
              <a:t>Laws govern what is allowed, required or forbidden</a:t>
            </a:r>
          </a:p>
          <a:p>
            <a:endParaRPr lang="en-CA" dirty="0" smtClean="0"/>
          </a:p>
          <a:p>
            <a:r>
              <a:rPr lang="en-CA" dirty="0" smtClean="0"/>
              <a:t>Laws are often based on customs, and morals.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9669</TotalTime>
  <Words>496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 what are Ethics?   lesson 3</vt:lpstr>
      <vt:lpstr>What Are Ethics?</vt:lpstr>
      <vt:lpstr>Need for Ethics</vt:lpstr>
      <vt:lpstr>Need for Ethical Reasoning?</vt:lpstr>
      <vt:lpstr>Engineering Ethics</vt:lpstr>
      <vt:lpstr>Ethics vs Morals</vt:lpstr>
      <vt:lpstr>Ethics is NOT Personal Opinion!</vt:lpstr>
      <vt:lpstr>Morals ARE Personal Opinion!</vt:lpstr>
      <vt:lpstr>Law</vt:lpstr>
      <vt:lpstr>How is Professional Morality created? </vt:lpstr>
      <vt:lpstr>Code of Ethics</vt:lpstr>
      <vt:lpstr>OIQ’s Code of Ethics for Engineers </vt:lpstr>
    </vt:vector>
  </TitlesOfParts>
  <Company>Engineering and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201/1 Professional practice &amp; responsibility   Prof. Govind gopakumar ph.d.</dc:title>
  <dc:creator>ENCS</dc:creator>
  <cp:lastModifiedBy>bcaron</cp:lastModifiedBy>
  <cp:revision>843</cp:revision>
  <dcterms:created xsi:type="dcterms:W3CDTF">2010-04-28T18:32:38Z</dcterms:created>
  <dcterms:modified xsi:type="dcterms:W3CDTF">2012-09-13T21:50:36Z</dcterms:modified>
</cp:coreProperties>
</file>