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64" r:id="rId3"/>
    <p:sldId id="265" r:id="rId4"/>
    <p:sldId id="266" r:id="rId5"/>
    <p:sldId id="269" r:id="rId6"/>
    <p:sldId id="267" r:id="rId7"/>
    <p:sldId id="268" r:id="rId8"/>
    <p:sldId id="284" r:id="rId9"/>
    <p:sldId id="270" r:id="rId10"/>
    <p:sldId id="286" r:id="rId11"/>
    <p:sldId id="271" r:id="rId12"/>
    <p:sldId id="285" r:id="rId13"/>
    <p:sldId id="281" r:id="rId14"/>
    <p:sldId id="287" r:id="rId15"/>
    <p:sldId id="288" r:id="rId16"/>
    <p:sldId id="289" r:id="rId17"/>
    <p:sldId id="282" r:id="rId18"/>
    <p:sldId id="272" r:id="rId19"/>
    <p:sldId id="273" r:id="rId20"/>
    <p:sldId id="274" r:id="rId21"/>
    <p:sldId id="275" r:id="rId22"/>
    <p:sldId id="276" r:id="rId23"/>
    <p:sldId id="277" r:id="rId24"/>
    <p:sldId id="278" r:id="rId25"/>
    <p:sldId id="279" r:id="rId26"/>
    <p:sldId id="283"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AE5FA-AF40-4A45-941E-6F207EF3F8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0D5922-78BB-48D6-8353-9AD7660D0A4A}">
      <dgm:prSet phldrT="[Text]"/>
      <dgm:spPr/>
      <dgm:t>
        <a:bodyPr/>
        <a:lstStyle/>
        <a:p>
          <a:r>
            <a:rPr lang="en-CA" dirty="0" smtClean="0"/>
            <a:t>Ethical Theory</a:t>
          </a:r>
          <a:endParaRPr lang="en-US" dirty="0"/>
        </a:p>
      </dgm:t>
    </dgm:pt>
    <dgm:pt modelId="{C9CA3938-C42C-4590-8FAA-F9C30B4BB8A9}" type="parTrans" cxnId="{3D750C4F-0D4F-4AD6-8E11-02FDD45174A8}">
      <dgm:prSet/>
      <dgm:spPr/>
      <dgm:t>
        <a:bodyPr/>
        <a:lstStyle/>
        <a:p>
          <a:endParaRPr lang="en-US"/>
        </a:p>
      </dgm:t>
    </dgm:pt>
    <dgm:pt modelId="{CDB52B14-F7E4-4599-8E5A-B95CDFA3EE15}" type="sibTrans" cxnId="{3D750C4F-0D4F-4AD6-8E11-02FDD45174A8}">
      <dgm:prSet/>
      <dgm:spPr/>
      <dgm:t>
        <a:bodyPr/>
        <a:lstStyle/>
        <a:p>
          <a:endParaRPr lang="en-US"/>
        </a:p>
      </dgm:t>
    </dgm:pt>
    <dgm:pt modelId="{3A106263-3509-43D2-8722-DC4EC15567F1}">
      <dgm:prSet phldrT="[Text]"/>
      <dgm:spPr/>
      <dgm:t>
        <a:bodyPr/>
        <a:lstStyle/>
        <a:p>
          <a:r>
            <a:rPr lang="en-CA" dirty="0" smtClean="0"/>
            <a:t>Ethical Rules</a:t>
          </a:r>
          <a:endParaRPr lang="en-US" dirty="0"/>
        </a:p>
      </dgm:t>
    </dgm:pt>
    <dgm:pt modelId="{4FBCA7E6-5753-4E4B-B4D7-BE194A003F22}" type="parTrans" cxnId="{04C7475D-2705-4ABE-9471-F2EFE217969F}">
      <dgm:prSet/>
      <dgm:spPr>
        <a:ln>
          <a:tailEnd type="stealth"/>
        </a:ln>
      </dgm:spPr>
      <dgm:t>
        <a:bodyPr/>
        <a:lstStyle/>
        <a:p>
          <a:endParaRPr lang="en-US"/>
        </a:p>
      </dgm:t>
    </dgm:pt>
    <dgm:pt modelId="{942F98F0-FB83-4EF5-9B1F-2DB5CF46D161}" type="sibTrans" cxnId="{04C7475D-2705-4ABE-9471-F2EFE217969F}">
      <dgm:prSet/>
      <dgm:spPr/>
      <dgm:t>
        <a:bodyPr/>
        <a:lstStyle/>
        <a:p>
          <a:endParaRPr lang="en-US"/>
        </a:p>
      </dgm:t>
    </dgm:pt>
    <dgm:pt modelId="{A5D1CC71-C3DA-4BBC-8DED-7CB1DF9E1A66}">
      <dgm:prSet phldrT="[Text]"/>
      <dgm:spPr/>
      <dgm:t>
        <a:bodyPr/>
        <a:lstStyle/>
        <a:p>
          <a:r>
            <a:rPr lang="en-CA" dirty="0" smtClean="0"/>
            <a:t>Ethical action</a:t>
          </a:r>
          <a:endParaRPr lang="en-US" dirty="0"/>
        </a:p>
      </dgm:t>
    </dgm:pt>
    <dgm:pt modelId="{7AEA8F3E-E8A9-423D-ACCD-E960D11622D5}" type="parTrans" cxnId="{7199D9E6-C62E-4016-AAF1-9B1C8D40A2B4}">
      <dgm:prSet/>
      <dgm:spPr>
        <a:ln>
          <a:tailEnd type="stealth"/>
        </a:ln>
      </dgm:spPr>
      <dgm:t>
        <a:bodyPr/>
        <a:lstStyle/>
        <a:p>
          <a:endParaRPr lang="en-US"/>
        </a:p>
      </dgm:t>
    </dgm:pt>
    <dgm:pt modelId="{034350B2-A3C2-4765-88AC-7CF8214B7E15}" type="sibTrans" cxnId="{7199D9E6-C62E-4016-AAF1-9B1C8D40A2B4}">
      <dgm:prSet/>
      <dgm:spPr/>
      <dgm:t>
        <a:bodyPr/>
        <a:lstStyle/>
        <a:p>
          <a:endParaRPr lang="en-US"/>
        </a:p>
      </dgm:t>
    </dgm:pt>
    <dgm:pt modelId="{C91F3868-F7F7-47F0-931F-45352AF046EA}">
      <dgm:prSet phldrT="[Text]"/>
      <dgm:spPr/>
      <dgm:t>
        <a:bodyPr/>
        <a:lstStyle/>
        <a:p>
          <a:r>
            <a:rPr lang="en-CA" dirty="0" smtClean="0"/>
            <a:t>Ethical action</a:t>
          </a:r>
          <a:endParaRPr lang="en-US" dirty="0"/>
        </a:p>
      </dgm:t>
    </dgm:pt>
    <dgm:pt modelId="{BC870C74-9EE3-4901-9ACC-A84910516AD5}" type="parTrans" cxnId="{4717BAA1-486D-49E5-93BF-FF50F71D9136}">
      <dgm:prSet/>
      <dgm:spPr>
        <a:ln>
          <a:tailEnd type="stealth"/>
        </a:ln>
      </dgm:spPr>
      <dgm:t>
        <a:bodyPr/>
        <a:lstStyle/>
        <a:p>
          <a:endParaRPr lang="en-US"/>
        </a:p>
      </dgm:t>
    </dgm:pt>
    <dgm:pt modelId="{C242A27A-E09B-49C5-814D-F8556CE23390}" type="sibTrans" cxnId="{4717BAA1-486D-49E5-93BF-FF50F71D9136}">
      <dgm:prSet/>
      <dgm:spPr/>
      <dgm:t>
        <a:bodyPr/>
        <a:lstStyle/>
        <a:p>
          <a:endParaRPr lang="en-US"/>
        </a:p>
      </dgm:t>
    </dgm:pt>
    <dgm:pt modelId="{DFB420E7-39BA-4111-B396-50F47088C8A0}">
      <dgm:prSet phldrT="[Text]"/>
      <dgm:spPr/>
      <dgm:t>
        <a:bodyPr/>
        <a:lstStyle/>
        <a:p>
          <a:r>
            <a:rPr lang="en-CA" dirty="0" smtClean="0"/>
            <a:t>Ethical rules</a:t>
          </a:r>
          <a:endParaRPr lang="en-US" dirty="0"/>
        </a:p>
      </dgm:t>
    </dgm:pt>
    <dgm:pt modelId="{AF47D046-0659-4F3C-96EC-2F97832279F8}" type="parTrans" cxnId="{7AB6916B-ACCE-4B38-AEC0-A3495B740BEF}">
      <dgm:prSet/>
      <dgm:spPr>
        <a:ln>
          <a:tailEnd type="stealth"/>
        </a:ln>
      </dgm:spPr>
      <dgm:t>
        <a:bodyPr/>
        <a:lstStyle/>
        <a:p>
          <a:endParaRPr lang="en-US"/>
        </a:p>
      </dgm:t>
    </dgm:pt>
    <dgm:pt modelId="{A655154C-8D44-47A2-8829-9E6FB3496100}" type="sibTrans" cxnId="{7AB6916B-ACCE-4B38-AEC0-A3495B740BEF}">
      <dgm:prSet/>
      <dgm:spPr/>
      <dgm:t>
        <a:bodyPr/>
        <a:lstStyle/>
        <a:p>
          <a:endParaRPr lang="en-US"/>
        </a:p>
      </dgm:t>
    </dgm:pt>
    <dgm:pt modelId="{7C0A8260-7ABF-45D8-8506-4B9338A7F517}">
      <dgm:prSet phldrT="[Text]"/>
      <dgm:spPr/>
      <dgm:t>
        <a:bodyPr/>
        <a:lstStyle/>
        <a:p>
          <a:r>
            <a:rPr lang="en-CA" dirty="0" smtClean="0"/>
            <a:t>Ethical action</a:t>
          </a:r>
          <a:endParaRPr lang="en-US" dirty="0"/>
        </a:p>
      </dgm:t>
    </dgm:pt>
    <dgm:pt modelId="{E8E0D79C-DB28-452D-895A-D7BCA92E48A2}" type="parTrans" cxnId="{66DEC83D-C405-42D3-A535-D5F06A5590D4}">
      <dgm:prSet/>
      <dgm:spPr>
        <a:ln>
          <a:tailEnd type="stealth"/>
        </a:ln>
      </dgm:spPr>
      <dgm:t>
        <a:bodyPr/>
        <a:lstStyle/>
        <a:p>
          <a:endParaRPr lang="en-US"/>
        </a:p>
      </dgm:t>
    </dgm:pt>
    <dgm:pt modelId="{F9DB152A-096F-42D6-82AE-BF7085DDE20E}" type="sibTrans" cxnId="{66DEC83D-C405-42D3-A535-D5F06A5590D4}">
      <dgm:prSet/>
      <dgm:spPr/>
      <dgm:t>
        <a:bodyPr/>
        <a:lstStyle/>
        <a:p>
          <a:endParaRPr lang="en-US"/>
        </a:p>
      </dgm:t>
    </dgm:pt>
    <dgm:pt modelId="{77C8654C-A9E5-4F80-BBF9-E3806F0F7351}" type="pres">
      <dgm:prSet presAssocID="{994AE5FA-AF40-4A45-941E-6F207EF3F80F}" presName="hierChild1" presStyleCnt="0">
        <dgm:presLayoutVars>
          <dgm:chPref val="1"/>
          <dgm:dir/>
          <dgm:animOne val="branch"/>
          <dgm:animLvl val="lvl"/>
          <dgm:resizeHandles/>
        </dgm:presLayoutVars>
      </dgm:prSet>
      <dgm:spPr/>
      <dgm:t>
        <a:bodyPr/>
        <a:lstStyle/>
        <a:p>
          <a:endParaRPr lang="en-US"/>
        </a:p>
      </dgm:t>
    </dgm:pt>
    <dgm:pt modelId="{2914F2EE-2DEB-4783-A511-4CC44179E7FA}" type="pres">
      <dgm:prSet presAssocID="{C10D5922-78BB-48D6-8353-9AD7660D0A4A}" presName="hierRoot1" presStyleCnt="0"/>
      <dgm:spPr/>
    </dgm:pt>
    <dgm:pt modelId="{C1D6951A-8E7F-41F8-A619-48E203EDC68F}" type="pres">
      <dgm:prSet presAssocID="{C10D5922-78BB-48D6-8353-9AD7660D0A4A}" presName="composite" presStyleCnt="0"/>
      <dgm:spPr/>
    </dgm:pt>
    <dgm:pt modelId="{92469D89-548F-4025-9C15-2EBFF8CEBD71}" type="pres">
      <dgm:prSet presAssocID="{C10D5922-78BB-48D6-8353-9AD7660D0A4A}" presName="background" presStyleLbl="node0" presStyleIdx="0" presStyleCnt="1"/>
      <dgm:spPr/>
    </dgm:pt>
    <dgm:pt modelId="{D5E85A81-B0CC-45E4-93CE-8A0DC927E39F}" type="pres">
      <dgm:prSet presAssocID="{C10D5922-78BB-48D6-8353-9AD7660D0A4A}" presName="text" presStyleLbl="fgAcc0" presStyleIdx="0" presStyleCnt="1">
        <dgm:presLayoutVars>
          <dgm:chPref val="3"/>
        </dgm:presLayoutVars>
      </dgm:prSet>
      <dgm:spPr/>
      <dgm:t>
        <a:bodyPr/>
        <a:lstStyle/>
        <a:p>
          <a:endParaRPr lang="en-US"/>
        </a:p>
      </dgm:t>
    </dgm:pt>
    <dgm:pt modelId="{7764FC24-5C6C-4A02-B5D6-E49109F196AF}" type="pres">
      <dgm:prSet presAssocID="{C10D5922-78BB-48D6-8353-9AD7660D0A4A}" presName="hierChild2" presStyleCnt="0"/>
      <dgm:spPr/>
    </dgm:pt>
    <dgm:pt modelId="{0D6335BE-3A26-4432-9F81-96FA1470B30B}" type="pres">
      <dgm:prSet presAssocID="{4FBCA7E6-5753-4E4B-B4D7-BE194A003F22}" presName="Name10" presStyleLbl="parChTrans1D2" presStyleIdx="0" presStyleCnt="2"/>
      <dgm:spPr/>
      <dgm:t>
        <a:bodyPr/>
        <a:lstStyle/>
        <a:p>
          <a:endParaRPr lang="en-US"/>
        </a:p>
      </dgm:t>
    </dgm:pt>
    <dgm:pt modelId="{574D8EA9-AD8D-4202-B5B2-FED3C295D20F}" type="pres">
      <dgm:prSet presAssocID="{3A106263-3509-43D2-8722-DC4EC15567F1}" presName="hierRoot2" presStyleCnt="0"/>
      <dgm:spPr/>
    </dgm:pt>
    <dgm:pt modelId="{799C6065-C3B5-4FC8-983D-5BCDA4FD9BE5}" type="pres">
      <dgm:prSet presAssocID="{3A106263-3509-43D2-8722-DC4EC15567F1}" presName="composite2" presStyleCnt="0"/>
      <dgm:spPr/>
    </dgm:pt>
    <dgm:pt modelId="{B2A078CE-1780-49E0-984B-C2A2A1A72DB4}" type="pres">
      <dgm:prSet presAssocID="{3A106263-3509-43D2-8722-DC4EC15567F1}" presName="background2" presStyleLbl="node2" presStyleIdx="0" presStyleCnt="2"/>
      <dgm:spPr/>
    </dgm:pt>
    <dgm:pt modelId="{1D4250D9-9454-4C65-B72C-9587DD4A3AF2}" type="pres">
      <dgm:prSet presAssocID="{3A106263-3509-43D2-8722-DC4EC15567F1}" presName="text2" presStyleLbl="fgAcc2" presStyleIdx="0" presStyleCnt="2">
        <dgm:presLayoutVars>
          <dgm:chPref val="3"/>
        </dgm:presLayoutVars>
      </dgm:prSet>
      <dgm:spPr/>
      <dgm:t>
        <a:bodyPr/>
        <a:lstStyle/>
        <a:p>
          <a:endParaRPr lang="en-US"/>
        </a:p>
      </dgm:t>
    </dgm:pt>
    <dgm:pt modelId="{52071EE2-C42F-4EA2-9B78-C6F21303EF0F}" type="pres">
      <dgm:prSet presAssocID="{3A106263-3509-43D2-8722-DC4EC15567F1}" presName="hierChild3" presStyleCnt="0"/>
      <dgm:spPr/>
    </dgm:pt>
    <dgm:pt modelId="{FF33EA51-0EAD-4DB4-947E-0707DF784938}" type="pres">
      <dgm:prSet presAssocID="{7AEA8F3E-E8A9-423D-ACCD-E960D11622D5}" presName="Name17" presStyleLbl="parChTrans1D3" presStyleIdx="0" presStyleCnt="3"/>
      <dgm:spPr/>
      <dgm:t>
        <a:bodyPr/>
        <a:lstStyle/>
        <a:p>
          <a:endParaRPr lang="en-US"/>
        </a:p>
      </dgm:t>
    </dgm:pt>
    <dgm:pt modelId="{A3521E98-157C-4E21-A0AA-3683DA3BA5D6}" type="pres">
      <dgm:prSet presAssocID="{A5D1CC71-C3DA-4BBC-8DED-7CB1DF9E1A66}" presName="hierRoot3" presStyleCnt="0"/>
      <dgm:spPr/>
    </dgm:pt>
    <dgm:pt modelId="{976F6C64-88AD-4086-B909-9B41A7161278}" type="pres">
      <dgm:prSet presAssocID="{A5D1CC71-C3DA-4BBC-8DED-7CB1DF9E1A66}" presName="composite3" presStyleCnt="0"/>
      <dgm:spPr/>
    </dgm:pt>
    <dgm:pt modelId="{3E015927-D62E-40E8-9357-A4675765B22D}" type="pres">
      <dgm:prSet presAssocID="{A5D1CC71-C3DA-4BBC-8DED-7CB1DF9E1A66}" presName="background3" presStyleLbl="node3" presStyleIdx="0" presStyleCnt="3"/>
      <dgm:spPr/>
    </dgm:pt>
    <dgm:pt modelId="{E46EB6FB-88BA-4FE1-825C-2669D3C1BAF8}" type="pres">
      <dgm:prSet presAssocID="{A5D1CC71-C3DA-4BBC-8DED-7CB1DF9E1A66}" presName="text3" presStyleLbl="fgAcc3" presStyleIdx="0" presStyleCnt="3">
        <dgm:presLayoutVars>
          <dgm:chPref val="3"/>
        </dgm:presLayoutVars>
      </dgm:prSet>
      <dgm:spPr/>
      <dgm:t>
        <a:bodyPr/>
        <a:lstStyle/>
        <a:p>
          <a:endParaRPr lang="en-US"/>
        </a:p>
      </dgm:t>
    </dgm:pt>
    <dgm:pt modelId="{CFA32233-A15B-4791-A658-B2C717B92FE6}" type="pres">
      <dgm:prSet presAssocID="{A5D1CC71-C3DA-4BBC-8DED-7CB1DF9E1A66}" presName="hierChild4" presStyleCnt="0"/>
      <dgm:spPr/>
    </dgm:pt>
    <dgm:pt modelId="{A537436C-3F5F-4FEA-BFDF-6F1829E66487}" type="pres">
      <dgm:prSet presAssocID="{BC870C74-9EE3-4901-9ACC-A84910516AD5}" presName="Name17" presStyleLbl="parChTrans1D3" presStyleIdx="1" presStyleCnt="3"/>
      <dgm:spPr/>
      <dgm:t>
        <a:bodyPr/>
        <a:lstStyle/>
        <a:p>
          <a:endParaRPr lang="en-US"/>
        </a:p>
      </dgm:t>
    </dgm:pt>
    <dgm:pt modelId="{CD75BDA3-0D01-4435-A252-E91BD5B5174C}" type="pres">
      <dgm:prSet presAssocID="{C91F3868-F7F7-47F0-931F-45352AF046EA}" presName="hierRoot3" presStyleCnt="0"/>
      <dgm:spPr/>
    </dgm:pt>
    <dgm:pt modelId="{2AA94F06-2B58-4386-9316-B07C802CF092}" type="pres">
      <dgm:prSet presAssocID="{C91F3868-F7F7-47F0-931F-45352AF046EA}" presName="composite3" presStyleCnt="0"/>
      <dgm:spPr/>
    </dgm:pt>
    <dgm:pt modelId="{E670D3D9-E3BC-4758-BE7A-3296AC21BFC4}" type="pres">
      <dgm:prSet presAssocID="{C91F3868-F7F7-47F0-931F-45352AF046EA}" presName="background3" presStyleLbl="node3" presStyleIdx="1" presStyleCnt="3"/>
      <dgm:spPr/>
    </dgm:pt>
    <dgm:pt modelId="{901B475A-EDEF-4D2B-9042-48A4385C7176}" type="pres">
      <dgm:prSet presAssocID="{C91F3868-F7F7-47F0-931F-45352AF046EA}" presName="text3" presStyleLbl="fgAcc3" presStyleIdx="1" presStyleCnt="3">
        <dgm:presLayoutVars>
          <dgm:chPref val="3"/>
        </dgm:presLayoutVars>
      </dgm:prSet>
      <dgm:spPr/>
      <dgm:t>
        <a:bodyPr/>
        <a:lstStyle/>
        <a:p>
          <a:endParaRPr lang="en-US"/>
        </a:p>
      </dgm:t>
    </dgm:pt>
    <dgm:pt modelId="{82BF2072-D037-44DE-BB38-2A6DC23378AA}" type="pres">
      <dgm:prSet presAssocID="{C91F3868-F7F7-47F0-931F-45352AF046EA}" presName="hierChild4" presStyleCnt="0"/>
      <dgm:spPr/>
    </dgm:pt>
    <dgm:pt modelId="{C2D82B86-5453-4C41-A1D7-B7671B492969}" type="pres">
      <dgm:prSet presAssocID="{AF47D046-0659-4F3C-96EC-2F97832279F8}" presName="Name10" presStyleLbl="parChTrans1D2" presStyleIdx="1" presStyleCnt="2"/>
      <dgm:spPr/>
      <dgm:t>
        <a:bodyPr/>
        <a:lstStyle/>
        <a:p>
          <a:endParaRPr lang="en-US"/>
        </a:p>
      </dgm:t>
    </dgm:pt>
    <dgm:pt modelId="{15EABE68-CC03-41F8-A33E-AFCFE2511B74}" type="pres">
      <dgm:prSet presAssocID="{DFB420E7-39BA-4111-B396-50F47088C8A0}" presName="hierRoot2" presStyleCnt="0"/>
      <dgm:spPr/>
    </dgm:pt>
    <dgm:pt modelId="{E1975073-AD12-4ED0-82FA-94869F15F4D0}" type="pres">
      <dgm:prSet presAssocID="{DFB420E7-39BA-4111-B396-50F47088C8A0}" presName="composite2" presStyleCnt="0"/>
      <dgm:spPr/>
    </dgm:pt>
    <dgm:pt modelId="{CFAE35CC-FF72-43E2-B372-F4AE83F5AFC0}" type="pres">
      <dgm:prSet presAssocID="{DFB420E7-39BA-4111-B396-50F47088C8A0}" presName="background2" presStyleLbl="node2" presStyleIdx="1" presStyleCnt="2"/>
      <dgm:spPr/>
    </dgm:pt>
    <dgm:pt modelId="{B10586F1-CD70-4C60-A4F3-9667DF4313FA}" type="pres">
      <dgm:prSet presAssocID="{DFB420E7-39BA-4111-B396-50F47088C8A0}" presName="text2" presStyleLbl="fgAcc2" presStyleIdx="1" presStyleCnt="2">
        <dgm:presLayoutVars>
          <dgm:chPref val="3"/>
        </dgm:presLayoutVars>
      </dgm:prSet>
      <dgm:spPr/>
      <dgm:t>
        <a:bodyPr/>
        <a:lstStyle/>
        <a:p>
          <a:endParaRPr lang="en-US"/>
        </a:p>
      </dgm:t>
    </dgm:pt>
    <dgm:pt modelId="{DAF8F31B-F46C-440B-82A3-2081A0A6A5BA}" type="pres">
      <dgm:prSet presAssocID="{DFB420E7-39BA-4111-B396-50F47088C8A0}" presName="hierChild3" presStyleCnt="0"/>
      <dgm:spPr/>
    </dgm:pt>
    <dgm:pt modelId="{5BE2F1A2-A861-4A81-B6B3-F12683BE5FC0}" type="pres">
      <dgm:prSet presAssocID="{E8E0D79C-DB28-452D-895A-D7BCA92E48A2}" presName="Name17" presStyleLbl="parChTrans1D3" presStyleIdx="2" presStyleCnt="3"/>
      <dgm:spPr/>
      <dgm:t>
        <a:bodyPr/>
        <a:lstStyle/>
        <a:p>
          <a:endParaRPr lang="en-US"/>
        </a:p>
      </dgm:t>
    </dgm:pt>
    <dgm:pt modelId="{0B535037-721A-430D-AA31-CB400AB5A3A4}" type="pres">
      <dgm:prSet presAssocID="{7C0A8260-7ABF-45D8-8506-4B9338A7F517}" presName="hierRoot3" presStyleCnt="0"/>
      <dgm:spPr/>
    </dgm:pt>
    <dgm:pt modelId="{69CE4800-3471-4E0D-B4A2-545A0B6BC529}" type="pres">
      <dgm:prSet presAssocID="{7C0A8260-7ABF-45D8-8506-4B9338A7F517}" presName="composite3" presStyleCnt="0"/>
      <dgm:spPr/>
    </dgm:pt>
    <dgm:pt modelId="{B26D540F-2692-4FA9-8115-34FDD6B0D391}" type="pres">
      <dgm:prSet presAssocID="{7C0A8260-7ABF-45D8-8506-4B9338A7F517}" presName="background3" presStyleLbl="node3" presStyleIdx="2" presStyleCnt="3"/>
      <dgm:spPr/>
    </dgm:pt>
    <dgm:pt modelId="{CA52ACD8-3D26-4684-9A7E-58580785DA0C}" type="pres">
      <dgm:prSet presAssocID="{7C0A8260-7ABF-45D8-8506-4B9338A7F517}" presName="text3" presStyleLbl="fgAcc3" presStyleIdx="2" presStyleCnt="3">
        <dgm:presLayoutVars>
          <dgm:chPref val="3"/>
        </dgm:presLayoutVars>
      </dgm:prSet>
      <dgm:spPr/>
      <dgm:t>
        <a:bodyPr/>
        <a:lstStyle/>
        <a:p>
          <a:endParaRPr lang="en-US"/>
        </a:p>
      </dgm:t>
    </dgm:pt>
    <dgm:pt modelId="{D4E3A93F-61C4-44E0-A88B-0415766F9634}" type="pres">
      <dgm:prSet presAssocID="{7C0A8260-7ABF-45D8-8506-4B9338A7F517}" presName="hierChild4" presStyleCnt="0"/>
      <dgm:spPr/>
    </dgm:pt>
  </dgm:ptLst>
  <dgm:cxnLst>
    <dgm:cxn modelId="{24530974-2D7E-4ED0-B139-BA20B9E8D488}" type="presOf" srcId="{7AEA8F3E-E8A9-423D-ACCD-E960D11622D5}" destId="{FF33EA51-0EAD-4DB4-947E-0707DF784938}" srcOrd="0" destOrd="0" presId="urn:microsoft.com/office/officeart/2005/8/layout/hierarchy1"/>
    <dgm:cxn modelId="{C2103BDD-28B9-4A60-B866-D98E5596DD00}" type="presOf" srcId="{994AE5FA-AF40-4A45-941E-6F207EF3F80F}" destId="{77C8654C-A9E5-4F80-BBF9-E3806F0F7351}" srcOrd="0" destOrd="0" presId="urn:microsoft.com/office/officeart/2005/8/layout/hierarchy1"/>
    <dgm:cxn modelId="{8612F9DC-D9FE-4E1C-AA32-4E2DC494C370}" type="presOf" srcId="{7C0A8260-7ABF-45D8-8506-4B9338A7F517}" destId="{CA52ACD8-3D26-4684-9A7E-58580785DA0C}" srcOrd="0" destOrd="0" presId="urn:microsoft.com/office/officeart/2005/8/layout/hierarchy1"/>
    <dgm:cxn modelId="{D4B9BB40-6358-466C-8663-B5625B977CD6}" type="presOf" srcId="{C91F3868-F7F7-47F0-931F-45352AF046EA}" destId="{901B475A-EDEF-4D2B-9042-48A4385C7176}" srcOrd="0" destOrd="0" presId="urn:microsoft.com/office/officeart/2005/8/layout/hierarchy1"/>
    <dgm:cxn modelId="{89A396B2-FA74-4FF2-BD8A-10B8A6D1EF91}" type="presOf" srcId="{DFB420E7-39BA-4111-B396-50F47088C8A0}" destId="{B10586F1-CD70-4C60-A4F3-9667DF4313FA}" srcOrd="0" destOrd="0" presId="urn:microsoft.com/office/officeart/2005/8/layout/hierarchy1"/>
    <dgm:cxn modelId="{3D750C4F-0D4F-4AD6-8E11-02FDD45174A8}" srcId="{994AE5FA-AF40-4A45-941E-6F207EF3F80F}" destId="{C10D5922-78BB-48D6-8353-9AD7660D0A4A}" srcOrd="0" destOrd="0" parTransId="{C9CA3938-C42C-4590-8FAA-F9C30B4BB8A9}" sibTransId="{CDB52B14-F7E4-4599-8E5A-B95CDFA3EE15}"/>
    <dgm:cxn modelId="{206FDC99-2003-4912-8A52-0C3B29328AA0}" type="presOf" srcId="{3A106263-3509-43D2-8722-DC4EC15567F1}" destId="{1D4250D9-9454-4C65-B72C-9587DD4A3AF2}" srcOrd="0" destOrd="0" presId="urn:microsoft.com/office/officeart/2005/8/layout/hierarchy1"/>
    <dgm:cxn modelId="{A686615C-4712-430B-AF16-FD62C4A245C0}" type="presOf" srcId="{C10D5922-78BB-48D6-8353-9AD7660D0A4A}" destId="{D5E85A81-B0CC-45E4-93CE-8A0DC927E39F}" srcOrd="0" destOrd="0" presId="urn:microsoft.com/office/officeart/2005/8/layout/hierarchy1"/>
    <dgm:cxn modelId="{7199D9E6-C62E-4016-AAF1-9B1C8D40A2B4}" srcId="{3A106263-3509-43D2-8722-DC4EC15567F1}" destId="{A5D1CC71-C3DA-4BBC-8DED-7CB1DF9E1A66}" srcOrd="0" destOrd="0" parTransId="{7AEA8F3E-E8A9-423D-ACCD-E960D11622D5}" sibTransId="{034350B2-A3C2-4765-88AC-7CF8214B7E15}"/>
    <dgm:cxn modelId="{D024DC43-1CDB-416D-8A2F-AF7AC42ECB9D}" type="presOf" srcId="{AF47D046-0659-4F3C-96EC-2F97832279F8}" destId="{C2D82B86-5453-4C41-A1D7-B7671B492969}" srcOrd="0" destOrd="0" presId="urn:microsoft.com/office/officeart/2005/8/layout/hierarchy1"/>
    <dgm:cxn modelId="{28D318FB-7A64-483B-A357-0E51C650075A}" type="presOf" srcId="{BC870C74-9EE3-4901-9ACC-A84910516AD5}" destId="{A537436C-3F5F-4FEA-BFDF-6F1829E66487}" srcOrd="0" destOrd="0" presId="urn:microsoft.com/office/officeart/2005/8/layout/hierarchy1"/>
    <dgm:cxn modelId="{1564F042-3AFC-4C7A-BDB9-7F3EFC378256}" type="presOf" srcId="{4FBCA7E6-5753-4E4B-B4D7-BE194A003F22}" destId="{0D6335BE-3A26-4432-9F81-96FA1470B30B}" srcOrd="0" destOrd="0" presId="urn:microsoft.com/office/officeart/2005/8/layout/hierarchy1"/>
    <dgm:cxn modelId="{7AB6916B-ACCE-4B38-AEC0-A3495B740BEF}" srcId="{C10D5922-78BB-48D6-8353-9AD7660D0A4A}" destId="{DFB420E7-39BA-4111-B396-50F47088C8A0}" srcOrd="1" destOrd="0" parTransId="{AF47D046-0659-4F3C-96EC-2F97832279F8}" sibTransId="{A655154C-8D44-47A2-8829-9E6FB3496100}"/>
    <dgm:cxn modelId="{66DEC83D-C405-42D3-A535-D5F06A5590D4}" srcId="{DFB420E7-39BA-4111-B396-50F47088C8A0}" destId="{7C0A8260-7ABF-45D8-8506-4B9338A7F517}" srcOrd="0" destOrd="0" parTransId="{E8E0D79C-DB28-452D-895A-D7BCA92E48A2}" sibTransId="{F9DB152A-096F-42D6-82AE-BF7085DDE20E}"/>
    <dgm:cxn modelId="{F9E9EB55-1C2B-4B3A-8C6D-76420071FB90}" type="presOf" srcId="{E8E0D79C-DB28-452D-895A-D7BCA92E48A2}" destId="{5BE2F1A2-A861-4A81-B6B3-F12683BE5FC0}" srcOrd="0" destOrd="0" presId="urn:microsoft.com/office/officeart/2005/8/layout/hierarchy1"/>
    <dgm:cxn modelId="{4717BAA1-486D-49E5-93BF-FF50F71D9136}" srcId="{3A106263-3509-43D2-8722-DC4EC15567F1}" destId="{C91F3868-F7F7-47F0-931F-45352AF046EA}" srcOrd="1" destOrd="0" parTransId="{BC870C74-9EE3-4901-9ACC-A84910516AD5}" sibTransId="{C242A27A-E09B-49C5-814D-F8556CE23390}"/>
    <dgm:cxn modelId="{A5A51DBA-545F-4CCE-BE65-78CD34AF3BE5}" type="presOf" srcId="{A5D1CC71-C3DA-4BBC-8DED-7CB1DF9E1A66}" destId="{E46EB6FB-88BA-4FE1-825C-2669D3C1BAF8}" srcOrd="0" destOrd="0" presId="urn:microsoft.com/office/officeart/2005/8/layout/hierarchy1"/>
    <dgm:cxn modelId="{04C7475D-2705-4ABE-9471-F2EFE217969F}" srcId="{C10D5922-78BB-48D6-8353-9AD7660D0A4A}" destId="{3A106263-3509-43D2-8722-DC4EC15567F1}" srcOrd="0" destOrd="0" parTransId="{4FBCA7E6-5753-4E4B-B4D7-BE194A003F22}" sibTransId="{942F98F0-FB83-4EF5-9B1F-2DB5CF46D161}"/>
    <dgm:cxn modelId="{4EFB20C4-9140-421A-B188-815A723CEEBC}" type="presParOf" srcId="{77C8654C-A9E5-4F80-BBF9-E3806F0F7351}" destId="{2914F2EE-2DEB-4783-A511-4CC44179E7FA}" srcOrd="0" destOrd="0" presId="urn:microsoft.com/office/officeart/2005/8/layout/hierarchy1"/>
    <dgm:cxn modelId="{BFEC7AC9-FA7B-45AB-AB38-314FA80CDA32}" type="presParOf" srcId="{2914F2EE-2DEB-4783-A511-4CC44179E7FA}" destId="{C1D6951A-8E7F-41F8-A619-48E203EDC68F}" srcOrd="0" destOrd="0" presId="urn:microsoft.com/office/officeart/2005/8/layout/hierarchy1"/>
    <dgm:cxn modelId="{0874B037-A15B-4D89-BB2B-BD3020A50735}" type="presParOf" srcId="{C1D6951A-8E7F-41F8-A619-48E203EDC68F}" destId="{92469D89-548F-4025-9C15-2EBFF8CEBD71}" srcOrd="0" destOrd="0" presId="urn:microsoft.com/office/officeart/2005/8/layout/hierarchy1"/>
    <dgm:cxn modelId="{BF1EB30F-AB8C-48A7-9D2D-E5677B0A2F75}" type="presParOf" srcId="{C1D6951A-8E7F-41F8-A619-48E203EDC68F}" destId="{D5E85A81-B0CC-45E4-93CE-8A0DC927E39F}" srcOrd="1" destOrd="0" presId="urn:microsoft.com/office/officeart/2005/8/layout/hierarchy1"/>
    <dgm:cxn modelId="{BF0B5E7B-E107-4C21-AFA6-9EAB3465F766}" type="presParOf" srcId="{2914F2EE-2DEB-4783-A511-4CC44179E7FA}" destId="{7764FC24-5C6C-4A02-B5D6-E49109F196AF}" srcOrd="1" destOrd="0" presId="urn:microsoft.com/office/officeart/2005/8/layout/hierarchy1"/>
    <dgm:cxn modelId="{223B9188-CC07-4CA5-80B3-ADD8724EF0EE}" type="presParOf" srcId="{7764FC24-5C6C-4A02-B5D6-E49109F196AF}" destId="{0D6335BE-3A26-4432-9F81-96FA1470B30B}" srcOrd="0" destOrd="0" presId="urn:microsoft.com/office/officeart/2005/8/layout/hierarchy1"/>
    <dgm:cxn modelId="{45A7B6AB-0E7C-41E9-9514-DB6480B2611C}" type="presParOf" srcId="{7764FC24-5C6C-4A02-B5D6-E49109F196AF}" destId="{574D8EA9-AD8D-4202-B5B2-FED3C295D20F}" srcOrd="1" destOrd="0" presId="urn:microsoft.com/office/officeart/2005/8/layout/hierarchy1"/>
    <dgm:cxn modelId="{442F328B-398B-4B79-95C2-DE2E0E192A64}" type="presParOf" srcId="{574D8EA9-AD8D-4202-B5B2-FED3C295D20F}" destId="{799C6065-C3B5-4FC8-983D-5BCDA4FD9BE5}" srcOrd="0" destOrd="0" presId="urn:microsoft.com/office/officeart/2005/8/layout/hierarchy1"/>
    <dgm:cxn modelId="{CCA205DA-9AB7-4103-8CFC-C529F25E1203}" type="presParOf" srcId="{799C6065-C3B5-4FC8-983D-5BCDA4FD9BE5}" destId="{B2A078CE-1780-49E0-984B-C2A2A1A72DB4}" srcOrd="0" destOrd="0" presId="urn:microsoft.com/office/officeart/2005/8/layout/hierarchy1"/>
    <dgm:cxn modelId="{CC3928BB-68F2-4943-A979-99A7D14BEE8E}" type="presParOf" srcId="{799C6065-C3B5-4FC8-983D-5BCDA4FD9BE5}" destId="{1D4250D9-9454-4C65-B72C-9587DD4A3AF2}" srcOrd="1" destOrd="0" presId="urn:microsoft.com/office/officeart/2005/8/layout/hierarchy1"/>
    <dgm:cxn modelId="{8922089A-4B27-48C2-A41D-1A25C9D671BB}" type="presParOf" srcId="{574D8EA9-AD8D-4202-B5B2-FED3C295D20F}" destId="{52071EE2-C42F-4EA2-9B78-C6F21303EF0F}" srcOrd="1" destOrd="0" presId="urn:microsoft.com/office/officeart/2005/8/layout/hierarchy1"/>
    <dgm:cxn modelId="{AFAD0831-4DCB-48BC-9B42-9AF98F174772}" type="presParOf" srcId="{52071EE2-C42F-4EA2-9B78-C6F21303EF0F}" destId="{FF33EA51-0EAD-4DB4-947E-0707DF784938}" srcOrd="0" destOrd="0" presId="urn:microsoft.com/office/officeart/2005/8/layout/hierarchy1"/>
    <dgm:cxn modelId="{F96E0CA6-FCA3-4F0F-949C-5A2A39332638}" type="presParOf" srcId="{52071EE2-C42F-4EA2-9B78-C6F21303EF0F}" destId="{A3521E98-157C-4E21-A0AA-3683DA3BA5D6}" srcOrd="1" destOrd="0" presId="urn:microsoft.com/office/officeart/2005/8/layout/hierarchy1"/>
    <dgm:cxn modelId="{EE7206B9-7CA1-487B-A4ED-580C6104543C}" type="presParOf" srcId="{A3521E98-157C-4E21-A0AA-3683DA3BA5D6}" destId="{976F6C64-88AD-4086-B909-9B41A7161278}" srcOrd="0" destOrd="0" presId="urn:microsoft.com/office/officeart/2005/8/layout/hierarchy1"/>
    <dgm:cxn modelId="{951854D6-19E4-4316-B7C2-F7DF6F3A739B}" type="presParOf" srcId="{976F6C64-88AD-4086-B909-9B41A7161278}" destId="{3E015927-D62E-40E8-9357-A4675765B22D}" srcOrd="0" destOrd="0" presId="urn:microsoft.com/office/officeart/2005/8/layout/hierarchy1"/>
    <dgm:cxn modelId="{7D0F9C6C-DEED-45F3-851B-57EC7461BF5A}" type="presParOf" srcId="{976F6C64-88AD-4086-B909-9B41A7161278}" destId="{E46EB6FB-88BA-4FE1-825C-2669D3C1BAF8}" srcOrd="1" destOrd="0" presId="urn:microsoft.com/office/officeart/2005/8/layout/hierarchy1"/>
    <dgm:cxn modelId="{AE3DFD38-F074-478B-8B38-B2A2A6775302}" type="presParOf" srcId="{A3521E98-157C-4E21-A0AA-3683DA3BA5D6}" destId="{CFA32233-A15B-4791-A658-B2C717B92FE6}" srcOrd="1" destOrd="0" presId="urn:microsoft.com/office/officeart/2005/8/layout/hierarchy1"/>
    <dgm:cxn modelId="{8AE98146-013E-47FC-81CA-C79AA1D9B24B}" type="presParOf" srcId="{52071EE2-C42F-4EA2-9B78-C6F21303EF0F}" destId="{A537436C-3F5F-4FEA-BFDF-6F1829E66487}" srcOrd="2" destOrd="0" presId="urn:microsoft.com/office/officeart/2005/8/layout/hierarchy1"/>
    <dgm:cxn modelId="{BEEE17BE-2540-414B-A61F-44DA582EEBA5}" type="presParOf" srcId="{52071EE2-C42F-4EA2-9B78-C6F21303EF0F}" destId="{CD75BDA3-0D01-4435-A252-E91BD5B5174C}" srcOrd="3" destOrd="0" presId="urn:microsoft.com/office/officeart/2005/8/layout/hierarchy1"/>
    <dgm:cxn modelId="{A723D276-2538-44BC-B5F7-B225290FBFE3}" type="presParOf" srcId="{CD75BDA3-0D01-4435-A252-E91BD5B5174C}" destId="{2AA94F06-2B58-4386-9316-B07C802CF092}" srcOrd="0" destOrd="0" presId="urn:microsoft.com/office/officeart/2005/8/layout/hierarchy1"/>
    <dgm:cxn modelId="{20508D31-ED4E-4BDE-B9A4-0B7B5CC8F0EC}" type="presParOf" srcId="{2AA94F06-2B58-4386-9316-B07C802CF092}" destId="{E670D3D9-E3BC-4758-BE7A-3296AC21BFC4}" srcOrd="0" destOrd="0" presId="urn:microsoft.com/office/officeart/2005/8/layout/hierarchy1"/>
    <dgm:cxn modelId="{16CED1AE-58AA-4EF3-9235-E1E10370E628}" type="presParOf" srcId="{2AA94F06-2B58-4386-9316-B07C802CF092}" destId="{901B475A-EDEF-4D2B-9042-48A4385C7176}" srcOrd="1" destOrd="0" presId="urn:microsoft.com/office/officeart/2005/8/layout/hierarchy1"/>
    <dgm:cxn modelId="{EA462D51-8FB2-431F-BCC0-300ED985B0B6}" type="presParOf" srcId="{CD75BDA3-0D01-4435-A252-E91BD5B5174C}" destId="{82BF2072-D037-44DE-BB38-2A6DC23378AA}" srcOrd="1" destOrd="0" presId="urn:microsoft.com/office/officeart/2005/8/layout/hierarchy1"/>
    <dgm:cxn modelId="{AAAE1D15-30E8-45B9-B3ED-F612A66272F4}" type="presParOf" srcId="{7764FC24-5C6C-4A02-B5D6-E49109F196AF}" destId="{C2D82B86-5453-4C41-A1D7-B7671B492969}" srcOrd="2" destOrd="0" presId="urn:microsoft.com/office/officeart/2005/8/layout/hierarchy1"/>
    <dgm:cxn modelId="{49D6627E-8170-4963-88A6-8FB7B1BCB86E}" type="presParOf" srcId="{7764FC24-5C6C-4A02-B5D6-E49109F196AF}" destId="{15EABE68-CC03-41F8-A33E-AFCFE2511B74}" srcOrd="3" destOrd="0" presId="urn:microsoft.com/office/officeart/2005/8/layout/hierarchy1"/>
    <dgm:cxn modelId="{85908033-1418-4F95-8624-8E963B788FBF}" type="presParOf" srcId="{15EABE68-CC03-41F8-A33E-AFCFE2511B74}" destId="{E1975073-AD12-4ED0-82FA-94869F15F4D0}" srcOrd="0" destOrd="0" presId="urn:microsoft.com/office/officeart/2005/8/layout/hierarchy1"/>
    <dgm:cxn modelId="{7958A6A5-9825-4FB1-B9B9-6F3E6F346474}" type="presParOf" srcId="{E1975073-AD12-4ED0-82FA-94869F15F4D0}" destId="{CFAE35CC-FF72-43E2-B372-F4AE83F5AFC0}" srcOrd="0" destOrd="0" presId="urn:microsoft.com/office/officeart/2005/8/layout/hierarchy1"/>
    <dgm:cxn modelId="{CEA3795E-6DF3-49C5-A7A7-8D74D1B76F73}" type="presParOf" srcId="{E1975073-AD12-4ED0-82FA-94869F15F4D0}" destId="{B10586F1-CD70-4C60-A4F3-9667DF4313FA}" srcOrd="1" destOrd="0" presId="urn:microsoft.com/office/officeart/2005/8/layout/hierarchy1"/>
    <dgm:cxn modelId="{E7F86951-1D58-4D5C-B06D-7461049E7044}" type="presParOf" srcId="{15EABE68-CC03-41F8-A33E-AFCFE2511B74}" destId="{DAF8F31B-F46C-440B-82A3-2081A0A6A5BA}" srcOrd="1" destOrd="0" presId="urn:microsoft.com/office/officeart/2005/8/layout/hierarchy1"/>
    <dgm:cxn modelId="{52887D4D-BC89-484F-AE2E-D1A2232EFD48}" type="presParOf" srcId="{DAF8F31B-F46C-440B-82A3-2081A0A6A5BA}" destId="{5BE2F1A2-A861-4A81-B6B3-F12683BE5FC0}" srcOrd="0" destOrd="0" presId="urn:microsoft.com/office/officeart/2005/8/layout/hierarchy1"/>
    <dgm:cxn modelId="{A0D1278E-0B27-4DA1-B9C1-751AB0605684}" type="presParOf" srcId="{DAF8F31B-F46C-440B-82A3-2081A0A6A5BA}" destId="{0B535037-721A-430D-AA31-CB400AB5A3A4}" srcOrd="1" destOrd="0" presId="urn:microsoft.com/office/officeart/2005/8/layout/hierarchy1"/>
    <dgm:cxn modelId="{010B3B21-91DE-4D42-913C-7850C25D8C6C}" type="presParOf" srcId="{0B535037-721A-430D-AA31-CB400AB5A3A4}" destId="{69CE4800-3471-4E0D-B4A2-545A0B6BC529}" srcOrd="0" destOrd="0" presId="urn:microsoft.com/office/officeart/2005/8/layout/hierarchy1"/>
    <dgm:cxn modelId="{201AE8CC-601B-4AF4-8872-B16996ACDC77}" type="presParOf" srcId="{69CE4800-3471-4E0D-B4A2-545A0B6BC529}" destId="{B26D540F-2692-4FA9-8115-34FDD6B0D391}" srcOrd="0" destOrd="0" presId="urn:microsoft.com/office/officeart/2005/8/layout/hierarchy1"/>
    <dgm:cxn modelId="{1F31AE59-7687-4F86-9D03-69AEB5BC3908}" type="presParOf" srcId="{69CE4800-3471-4E0D-B4A2-545A0B6BC529}" destId="{CA52ACD8-3D26-4684-9A7E-58580785DA0C}" srcOrd="1" destOrd="0" presId="urn:microsoft.com/office/officeart/2005/8/layout/hierarchy1"/>
    <dgm:cxn modelId="{292CFC48-FC8E-4CFC-A09D-CA43FAF97789}" type="presParOf" srcId="{0B535037-721A-430D-AA31-CB400AB5A3A4}" destId="{D4E3A93F-61C4-44E0-A88B-0415766F96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94C31-26CD-4F0C-AD1E-2AA39306FBAA}" type="doc">
      <dgm:prSet loTypeId="urn:microsoft.com/office/officeart/2005/8/layout/process1" loCatId="process" qsTypeId="urn:microsoft.com/office/officeart/2005/8/quickstyle/simple1" qsCatId="simple" csTypeId="urn:microsoft.com/office/officeart/2005/8/colors/accent1_2" csCatId="accent1" phldr="1"/>
      <dgm:spPr/>
    </dgm:pt>
    <dgm:pt modelId="{009CCBF3-6931-40F4-85F6-C003D0B7CABA}">
      <dgm:prSet phldrT="[Text]"/>
      <dgm:spPr/>
      <dgm:t>
        <a:bodyPr/>
        <a:lstStyle/>
        <a:p>
          <a:r>
            <a:rPr lang="en-CA" dirty="0" smtClean="0"/>
            <a:t>Agent</a:t>
          </a:r>
          <a:endParaRPr lang="en-US" dirty="0"/>
        </a:p>
      </dgm:t>
    </dgm:pt>
    <dgm:pt modelId="{D88A1880-D7BB-4F1B-AEC7-E1A2F66CD9BB}" type="parTrans" cxnId="{6CC4B059-04AE-4D39-8F02-E05D03D7DB13}">
      <dgm:prSet/>
      <dgm:spPr/>
      <dgm:t>
        <a:bodyPr/>
        <a:lstStyle/>
        <a:p>
          <a:endParaRPr lang="en-US"/>
        </a:p>
      </dgm:t>
    </dgm:pt>
    <dgm:pt modelId="{55930A4E-4C0E-4256-8995-07B06ABABF2B}" type="sibTrans" cxnId="{6CC4B059-04AE-4D39-8F02-E05D03D7DB13}">
      <dgm:prSet/>
      <dgm:spPr/>
      <dgm:t>
        <a:bodyPr/>
        <a:lstStyle/>
        <a:p>
          <a:endParaRPr lang="en-US"/>
        </a:p>
      </dgm:t>
    </dgm:pt>
    <dgm:pt modelId="{95A91B5D-3606-4AF8-8C11-89F647D8C0C5}">
      <dgm:prSet phldrT="[Text]"/>
      <dgm:spPr/>
      <dgm:t>
        <a:bodyPr/>
        <a:lstStyle/>
        <a:p>
          <a:r>
            <a:rPr lang="en-CA" dirty="0" smtClean="0"/>
            <a:t>Action</a:t>
          </a:r>
          <a:endParaRPr lang="en-US" dirty="0"/>
        </a:p>
      </dgm:t>
    </dgm:pt>
    <dgm:pt modelId="{4F435BA0-3013-4147-B3F7-3377CD1D1CFF}" type="parTrans" cxnId="{BB9736CC-35C7-4A8F-B6B3-B2AFD4CA8819}">
      <dgm:prSet/>
      <dgm:spPr/>
      <dgm:t>
        <a:bodyPr/>
        <a:lstStyle/>
        <a:p>
          <a:endParaRPr lang="en-US"/>
        </a:p>
      </dgm:t>
    </dgm:pt>
    <dgm:pt modelId="{BA03DA74-1274-4A9E-B1E9-0BDDE75D454D}" type="sibTrans" cxnId="{BB9736CC-35C7-4A8F-B6B3-B2AFD4CA8819}">
      <dgm:prSet/>
      <dgm:spPr/>
      <dgm:t>
        <a:bodyPr/>
        <a:lstStyle/>
        <a:p>
          <a:endParaRPr lang="en-US"/>
        </a:p>
      </dgm:t>
    </dgm:pt>
    <dgm:pt modelId="{A0DC7E2B-455F-4E9A-947B-EA8C184A1D5F}">
      <dgm:prSet phldrT="[Text]"/>
      <dgm:spPr/>
      <dgm:t>
        <a:bodyPr/>
        <a:lstStyle/>
        <a:p>
          <a:r>
            <a:rPr lang="en-CA" dirty="0" smtClean="0"/>
            <a:t>Results</a:t>
          </a:r>
          <a:endParaRPr lang="en-US" dirty="0"/>
        </a:p>
      </dgm:t>
    </dgm:pt>
    <dgm:pt modelId="{8835E9F9-6F5D-41E9-B4BB-7A02E9946878}" type="parTrans" cxnId="{0911B4D1-9EB4-43A1-AD46-67AC4F143393}">
      <dgm:prSet/>
      <dgm:spPr/>
      <dgm:t>
        <a:bodyPr/>
        <a:lstStyle/>
        <a:p>
          <a:endParaRPr lang="en-US"/>
        </a:p>
      </dgm:t>
    </dgm:pt>
    <dgm:pt modelId="{0E092334-F98F-4F27-99E0-F169CC57D912}" type="sibTrans" cxnId="{0911B4D1-9EB4-43A1-AD46-67AC4F143393}">
      <dgm:prSet/>
      <dgm:spPr/>
      <dgm:t>
        <a:bodyPr/>
        <a:lstStyle/>
        <a:p>
          <a:endParaRPr lang="en-US"/>
        </a:p>
      </dgm:t>
    </dgm:pt>
    <dgm:pt modelId="{70AFCCD9-7CA2-4831-82BD-C39ECE2E868B}" type="pres">
      <dgm:prSet presAssocID="{E0894C31-26CD-4F0C-AD1E-2AA39306FBAA}" presName="Name0" presStyleCnt="0">
        <dgm:presLayoutVars>
          <dgm:dir/>
          <dgm:resizeHandles val="exact"/>
        </dgm:presLayoutVars>
      </dgm:prSet>
      <dgm:spPr/>
    </dgm:pt>
    <dgm:pt modelId="{5FA2EA73-EF98-488F-9CFB-51F1D11824F0}" type="pres">
      <dgm:prSet presAssocID="{009CCBF3-6931-40F4-85F6-C003D0B7CABA}" presName="node" presStyleLbl="node1" presStyleIdx="0" presStyleCnt="3">
        <dgm:presLayoutVars>
          <dgm:bulletEnabled val="1"/>
        </dgm:presLayoutVars>
      </dgm:prSet>
      <dgm:spPr/>
      <dgm:t>
        <a:bodyPr/>
        <a:lstStyle/>
        <a:p>
          <a:endParaRPr lang="en-US"/>
        </a:p>
      </dgm:t>
    </dgm:pt>
    <dgm:pt modelId="{FA65B295-4030-4C95-989C-DFED401F925E}" type="pres">
      <dgm:prSet presAssocID="{55930A4E-4C0E-4256-8995-07B06ABABF2B}" presName="sibTrans" presStyleLbl="sibTrans2D1" presStyleIdx="0" presStyleCnt="2"/>
      <dgm:spPr/>
      <dgm:t>
        <a:bodyPr/>
        <a:lstStyle/>
        <a:p>
          <a:endParaRPr lang="en-US"/>
        </a:p>
      </dgm:t>
    </dgm:pt>
    <dgm:pt modelId="{87E2089A-2EE6-4BC4-B2B4-0B8997949E72}" type="pres">
      <dgm:prSet presAssocID="{55930A4E-4C0E-4256-8995-07B06ABABF2B}" presName="connectorText" presStyleLbl="sibTrans2D1" presStyleIdx="0" presStyleCnt="2"/>
      <dgm:spPr/>
      <dgm:t>
        <a:bodyPr/>
        <a:lstStyle/>
        <a:p>
          <a:endParaRPr lang="en-US"/>
        </a:p>
      </dgm:t>
    </dgm:pt>
    <dgm:pt modelId="{090B2A12-88FF-4C75-BD46-64CA6CE92331}" type="pres">
      <dgm:prSet presAssocID="{95A91B5D-3606-4AF8-8C11-89F647D8C0C5}" presName="node" presStyleLbl="node1" presStyleIdx="1" presStyleCnt="3">
        <dgm:presLayoutVars>
          <dgm:bulletEnabled val="1"/>
        </dgm:presLayoutVars>
      </dgm:prSet>
      <dgm:spPr/>
      <dgm:t>
        <a:bodyPr/>
        <a:lstStyle/>
        <a:p>
          <a:endParaRPr lang="en-US"/>
        </a:p>
      </dgm:t>
    </dgm:pt>
    <dgm:pt modelId="{E3829B48-1691-4F8D-9449-66B17C2DA5B5}" type="pres">
      <dgm:prSet presAssocID="{BA03DA74-1274-4A9E-B1E9-0BDDE75D454D}" presName="sibTrans" presStyleLbl="sibTrans2D1" presStyleIdx="1" presStyleCnt="2"/>
      <dgm:spPr/>
      <dgm:t>
        <a:bodyPr/>
        <a:lstStyle/>
        <a:p>
          <a:endParaRPr lang="en-US"/>
        </a:p>
      </dgm:t>
    </dgm:pt>
    <dgm:pt modelId="{1D9AAC30-0029-4DA3-91F0-FD6D25C66BBA}" type="pres">
      <dgm:prSet presAssocID="{BA03DA74-1274-4A9E-B1E9-0BDDE75D454D}" presName="connectorText" presStyleLbl="sibTrans2D1" presStyleIdx="1" presStyleCnt="2"/>
      <dgm:spPr/>
      <dgm:t>
        <a:bodyPr/>
        <a:lstStyle/>
        <a:p>
          <a:endParaRPr lang="en-US"/>
        </a:p>
      </dgm:t>
    </dgm:pt>
    <dgm:pt modelId="{D48DEAAB-C80D-442F-9729-294CEF1D11B9}" type="pres">
      <dgm:prSet presAssocID="{A0DC7E2B-455F-4E9A-947B-EA8C184A1D5F}" presName="node" presStyleLbl="node1" presStyleIdx="2" presStyleCnt="3">
        <dgm:presLayoutVars>
          <dgm:bulletEnabled val="1"/>
        </dgm:presLayoutVars>
      </dgm:prSet>
      <dgm:spPr/>
      <dgm:t>
        <a:bodyPr/>
        <a:lstStyle/>
        <a:p>
          <a:endParaRPr lang="en-US"/>
        </a:p>
      </dgm:t>
    </dgm:pt>
  </dgm:ptLst>
  <dgm:cxnLst>
    <dgm:cxn modelId="{0911B4D1-9EB4-43A1-AD46-67AC4F143393}" srcId="{E0894C31-26CD-4F0C-AD1E-2AA39306FBAA}" destId="{A0DC7E2B-455F-4E9A-947B-EA8C184A1D5F}" srcOrd="2" destOrd="0" parTransId="{8835E9F9-6F5D-41E9-B4BB-7A02E9946878}" sibTransId="{0E092334-F98F-4F27-99E0-F169CC57D912}"/>
    <dgm:cxn modelId="{EF2D9FE5-6632-4EE9-877C-588AE8EA321E}" type="presOf" srcId="{95A91B5D-3606-4AF8-8C11-89F647D8C0C5}" destId="{090B2A12-88FF-4C75-BD46-64CA6CE92331}" srcOrd="0" destOrd="0" presId="urn:microsoft.com/office/officeart/2005/8/layout/process1"/>
    <dgm:cxn modelId="{6CC4B059-04AE-4D39-8F02-E05D03D7DB13}" srcId="{E0894C31-26CD-4F0C-AD1E-2AA39306FBAA}" destId="{009CCBF3-6931-40F4-85F6-C003D0B7CABA}" srcOrd="0" destOrd="0" parTransId="{D88A1880-D7BB-4F1B-AEC7-E1A2F66CD9BB}" sibTransId="{55930A4E-4C0E-4256-8995-07B06ABABF2B}"/>
    <dgm:cxn modelId="{1249121F-0E44-4F2B-B4D1-6924B8AF8929}" type="presOf" srcId="{55930A4E-4C0E-4256-8995-07B06ABABF2B}" destId="{FA65B295-4030-4C95-989C-DFED401F925E}" srcOrd="0" destOrd="0" presId="urn:microsoft.com/office/officeart/2005/8/layout/process1"/>
    <dgm:cxn modelId="{AE705F29-B415-43D7-B777-A7B091F3CAB7}" type="presOf" srcId="{55930A4E-4C0E-4256-8995-07B06ABABF2B}" destId="{87E2089A-2EE6-4BC4-B2B4-0B8997949E72}" srcOrd="1" destOrd="0" presId="urn:microsoft.com/office/officeart/2005/8/layout/process1"/>
    <dgm:cxn modelId="{388B98B8-1D8A-47F5-9E2F-6379FAD1EB0C}" type="presOf" srcId="{E0894C31-26CD-4F0C-AD1E-2AA39306FBAA}" destId="{70AFCCD9-7CA2-4831-82BD-C39ECE2E868B}" srcOrd="0" destOrd="0" presId="urn:microsoft.com/office/officeart/2005/8/layout/process1"/>
    <dgm:cxn modelId="{6FDBB0C1-E985-467A-8784-CD7A2AD5A4A0}" type="presOf" srcId="{BA03DA74-1274-4A9E-B1E9-0BDDE75D454D}" destId="{E3829B48-1691-4F8D-9449-66B17C2DA5B5}" srcOrd="0" destOrd="0" presId="urn:microsoft.com/office/officeart/2005/8/layout/process1"/>
    <dgm:cxn modelId="{F006CAE5-8FBC-4AD8-B6B7-DD00B721CA54}" type="presOf" srcId="{009CCBF3-6931-40F4-85F6-C003D0B7CABA}" destId="{5FA2EA73-EF98-488F-9CFB-51F1D11824F0}" srcOrd="0" destOrd="0" presId="urn:microsoft.com/office/officeart/2005/8/layout/process1"/>
    <dgm:cxn modelId="{BB9736CC-35C7-4A8F-B6B3-B2AFD4CA8819}" srcId="{E0894C31-26CD-4F0C-AD1E-2AA39306FBAA}" destId="{95A91B5D-3606-4AF8-8C11-89F647D8C0C5}" srcOrd="1" destOrd="0" parTransId="{4F435BA0-3013-4147-B3F7-3377CD1D1CFF}" sibTransId="{BA03DA74-1274-4A9E-B1E9-0BDDE75D454D}"/>
    <dgm:cxn modelId="{29E00D50-B763-40E2-B4DE-43A36E563FA9}" type="presOf" srcId="{BA03DA74-1274-4A9E-B1E9-0BDDE75D454D}" destId="{1D9AAC30-0029-4DA3-91F0-FD6D25C66BBA}" srcOrd="1" destOrd="0" presId="urn:microsoft.com/office/officeart/2005/8/layout/process1"/>
    <dgm:cxn modelId="{3F495C0D-2520-4538-A68B-5980D60261BE}" type="presOf" srcId="{A0DC7E2B-455F-4E9A-947B-EA8C184A1D5F}" destId="{D48DEAAB-C80D-442F-9729-294CEF1D11B9}" srcOrd="0" destOrd="0" presId="urn:microsoft.com/office/officeart/2005/8/layout/process1"/>
    <dgm:cxn modelId="{D9750432-9590-4FFF-B8A4-BB0C52BB5784}" type="presParOf" srcId="{70AFCCD9-7CA2-4831-82BD-C39ECE2E868B}" destId="{5FA2EA73-EF98-488F-9CFB-51F1D11824F0}" srcOrd="0" destOrd="0" presId="urn:microsoft.com/office/officeart/2005/8/layout/process1"/>
    <dgm:cxn modelId="{D92B5ED2-4EB3-4114-B8CB-CE78B63F24BA}" type="presParOf" srcId="{70AFCCD9-7CA2-4831-82BD-C39ECE2E868B}" destId="{FA65B295-4030-4C95-989C-DFED401F925E}" srcOrd="1" destOrd="0" presId="urn:microsoft.com/office/officeart/2005/8/layout/process1"/>
    <dgm:cxn modelId="{880DA612-2932-4E43-83B6-6316FF9A21BC}" type="presParOf" srcId="{FA65B295-4030-4C95-989C-DFED401F925E}" destId="{87E2089A-2EE6-4BC4-B2B4-0B8997949E72}" srcOrd="0" destOrd="0" presId="urn:microsoft.com/office/officeart/2005/8/layout/process1"/>
    <dgm:cxn modelId="{F8AB8319-406B-4672-B273-A42B030B9CD3}" type="presParOf" srcId="{70AFCCD9-7CA2-4831-82BD-C39ECE2E868B}" destId="{090B2A12-88FF-4C75-BD46-64CA6CE92331}" srcOrd="2" destOrd="0" presId="urn:microsoft.com/office/officeart/2005/8/layout/process1"/>
    <dgm:cxn modelId="{D903C4D1-DD65-4632-A349-451A48ABADEE}" type="presParOf" srcId="{70AFCCD9-7CA2-4831-82BD-C39ECE2E868B}" destId="{E3829B48-1691-4F8D-9449-66B17C2DA5B5}" srcOrd="3" destOrd="0" presId="urn:microsoft.com/office/officeart/2005/8/layout/process1"/>
    <dgm:cxn modelId="{6095C6E3-54B7-469B-9713-DF70CE52FCEB}" type="presParOf" srcId="{E3829B48-1691-4F8D-9449-66B17C2DA5B5}" destId="{1D9AAC30-0029-4DA3-91F0-FD6D25C66BBA}" srcOrd="0" destOrd="0" presId="urn:microsoft.com/office/officeart/2005/8/layout/process1"/>
    <dgm:cxn modelId="{C340A095-EC5B-49B4-92DE-00F9AECB4DC4}" type="presParOf" srcId="{70AFCCD9-7CA2-4831-82BD-C39ECE2E868B}" destId="{D48DEAAB-C80D-442F-9729-294CEF1D11B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2F1A2-A861-4A81-B6B3-F12683BE5FC0}">
      <dsp:nvSpPr>
        <dsp:cNvPr id="0" name=""/>
        <dsp:cNvSpPr/>
      </dsp:nvSpPr>
      <dsp:spPr>
        <a:xfrm>
          <a:off x="6054201" y="2706978"/>
          <a:ext cx="91440" cy="504360"/>
        </a:xfrm>
        <a:custGeom>
          <a:avLst/>
          <a:gdLst/>
          <a:ahLst/>
          <a:cxnLst/>
          <a:rect l="0" t="0" r="0" b="0"/>
          <a:pathLst>
            <a:path>
              <a:moveTo>
                <a:pt x="45720" y="0"/>
              </a:moveTo>
              <a:lnTo>
                <a:pt x="45720" y="504360"/>
              </a:lnTo>
            </a:path>
          </a:pathLst>
        </a:custGeom>
        <a:noFill/>
        <a:ln w="19050" cap="flat" cmpd="sng" algn="ctr">
          <a:solidFill>
            <a:scrgbClr r="0" g="0" b="0"/>
          </a:solidFill>
          <a:prstDash val="solid"/>
          <a:tailEnd type="stealth"/>
        </a:ln>
        <a:effectLst/>
      </dsp:spPr>
      <dsp:style>
        <a:lnRef idx="2">
          <a:scrgbClr r="0" g="0" b="0"/>
        </a:lnRef>
        <a:fillRef idx="0">
          <a:scrgbClr r="0" g="0" b="0"/>
        </a:fillRef>
        <a:effectRef idx="0">
          <a:scrgbClr r="0" g="0" b="0"/>
        </a:effectRef>
        <a:fontRef idx="minor"/>
      </dsp:style>
    </dsp:sp>
    <dsp:sp modelId="{C2D82B86-5453-4C41-A1D7-B7671B492969}">
      <dsp:nvSpPr>
        <dsp:cNvPr id="0" name=""/>
        <dsp:cNvSpPr/>
      </dsp:nvSpPr>
      <dsp:spPr>
        <a:xfrm>
          <a:off x="4510247" y="1101407"/>
          <a:ext cx="1589674" cy="504360"/>
        </a:xfrm>
        <a:custGeom>
          <a:avLst/>
          <a:gdLst/>
          <a:ahLst/>
          <a:cxnLst/>
          <a:rect l="0" t="0" r="0" b="0"/>
          <a:pathLst>
            <a:path>
              <a:moveTo>
                <a:pt x="0" y="0"/>
              </a:moveTo>
              <a:lnTo>
                <a:pt x="0" y="343706"/>
              </a:lnTo>
              <a:lnTo>
                <a:pt x="1589674" y="343706"/>
              </a:lnTo>
              <a:lnTo>
                <a:pt x="1589674" y="504360"/>
              </a:lnTo>
            </a:path>
          </a:pathLst>
        </a:custGeom>
        <a:noFill/>
        <a:ln w="19050" cap="flat" cmpd="sng" algn="ctr">
          <a:solidFill>
            <a:scrgbClr r="0" g="0" b="0"/>
          </a:solidFill>
          <a:prstDash val="solid"/>
          <a:tailEnd type="stealth"/>
        </a:ln>
        <a:effectLst/>
      </dsp:spPr>
      <dsp:style>
        <a:lnRef idx="2">
          <a:scrgbClr r="0" g="0" b="0"/>
        </a:lnRef>
        <a:fillRef idx="0">
          <a:scrgbClr r="0" g="0" b="0"/>
        </a:fillRef>
        <a:effectRef idx="0">
          <a:scrgbClr r="0" g="0" b="0"/>
        </a:effectRef>
        <a:fontRef idx="minor"/>
      </dsp:style>
    </dsp:sp>
    <dsp:sp modelId="{A537436C-3F5F-4FEA-BFDF-6F1829E66487}">
      <dsp:nvSpPr>
        <dsp:cNvPr id="0" name=""/>
        <dsp:cNvSpPr/>
      </dsp:nvSpPr>
      <dsp:spPr>
        <a:xfrm>
          <a:off x="2920573" y="2706978"/>
          <a:ext cx="1059782" cy="504360"/>
        </a:xfrm>
        <a:custGeom>
          <a:avLst/>
          <a:gdLst/>
          <a:ahLst/>
          <a:cxnLst/>
          <a:rect l="0" t="0" r="0" b="0"/>
          <a:pathLst>
            <a:path>
              <a:moveTo>
                <a:pt x="0" y="0"/>
              </a:moveTo>
              <a:lnTo>
                <a:pt x="0" y="343706"/>
              </a:lnTo>
              <a:lnTo>
                <a:pt x="1059782" y="343706"/>
              </a:lnTo>
              <a:lnTo>
                <a:pt x="1059782" y="504360"/>
              </a:lnTo>
            </a:path>
          </a:pathLst>
        </a:custGeom>
        <a:noFill/>
        <a:ln w="19050" cap="flat" cmpd="sng" algn="ctr">
          <a:solidFill>
            <a:scrgbClr r="0" g="0" b="0"/>
          </a:solidFill>
          <a:prstDash val="solid"/>
          <a:tailEnd type="stealth"/>
        </a:ln>
        <a:effectLst/>
      </dsp:spPr>
      <dsp:style>
        <a:lnRef idx="2">
          <a:scrgbClr r="0" g="0" b="0"/>
        </a:lnRef>
        <a:fillRef idx="0">
          <a:scrgbClr r="0" g="0" b="0"/>
        </a:fillRef>
        <a:effectRef idx="0">
          <a:scrgbClr r="0" g="0" b="0"/>
        </a:effectRef>
        <a:fontRef idx="minor"/>
      </dsp:style>
    </dsp:sp>
    <dsp:sp modelId="{FF33EA51-0EAD-4DB4-947E-0707DF784938}">
      <dsp:nvSpPr>
        <dsp:cNvPr id="0" name=""/>
        <dsp:cNvSpPr/>
      </dsp:nvSpPr>
      <dsp:spPr>
        <a:xfrm>
          <a:off x="1860790" y="2706978"/>
          <a:ext cx="1059782" cy="504360"/>
        </a:xfrm>
        <a:custGeom>
          <a:avLst/>
          <a:gdLst/>
          <a:ahLst/>
          <a:cxnLst/>
          <a:rect l="0" t="0" r="0" b="0"/>
          <a:pathLst>
            <a:path>
              <a:moveTo>
                <a:pt x="1059782" y="0"/>
              </a:moveTo>
              <a:lnTo>
                <a:pt x="1059782" y="343706"/>
              </a:lnTo>
              <a:lnTo>
                <a:pt x="0" y="343706"/>
              </a:lnTo>
              <a:lnTo>
                <a:pt x="0" y="504360"/>
              </a:lnTo>
            </a:path>
          </a:pathLst>
        </a:custGeom>
        <a:noFill/>
        <a:ln w="19050" cap="flat" cmpd="sng" algn="ctr">
          <a:solidFill>
            <a:scrgbClr r="0" g="0" b="0"/>
          </a:solidFill>
          <a:prstDash val="solid"/>
          <a:tailEnd type="stealth"/>
        </a:ln>
        <a:effectLst/>
      </dsp:spPr>
      <dsp:style>
        <a:lnRef idx="2">
          <a:scrgbClr r="0" g="0" b="0"/>
        </a:lnRef>
        <a:fillRef idx="0">
          <a:scrgbClr r="0" g="0" b="0"/>
        </a:fillRef>
        <a:effectRef idx="0">
          <a:scrgbClr r="0" g="0" b="0"/>
        </a:effectRef>
        <a:fontRef idx="minor"/>
      </dsp:style>
    </dsp:sp>
    <dsp:sp modelId="{0D6335BE-3A26-4432-9F81-96FA1470B30B}">
      <dsp:nvSpPr>
        <dsp:cNvPr id="0" name=""/>
        <dsp:cNvSpPr/>
      </dsp:nvSpPr>
      <dsp:spPr>
        <a:xfrm>
          <a:off x="2920573" y="1101407"/>
          <a:ext cx="1589674" cy="504360"/>
        </a:xfrm>
        <a:custGeom>
          <a:avLst/>
          <a:gdLst/>
          <a:ahLst/>
          <a:cxnLst/>
          <a:rect l="0" t="0" r="0" b="0"/>
          <a:pathLst>
            <a:path>
              <a:moveTo>
                <a:pt x="1589674" y="0"/>
              </a:moveTo>
              <a:lnTo>
                <a:pt x="1589674" y="343706"/>
              </a:lnTo>
              <a:lnTo>
                <a:pt x="0" y="343706"/>
              </a:lnTo>
              <a:lnTo>
                <a:pt x="0" y="504360"/>
              </a:lnTo>
            </a:path>
          </a:pathLst>
        </a:custGeom>
        <a:noFill/>
        <a:ln w="19050" cap="flat" cmpd="sng" algn="ctr">
          <a:solidFill>
            <a:scrgbClr r="0" g="0" b="0"/>
          </a:solidFill>
          <a:prstDash val="solid"/>
          <a:tailEnd type="stealth"/>
        </a:ln>
        <a:effectLst/>
      </dsp:spPr>
      <dsp:style>
        <a:lnRef idx="2">
          <a:scrgbClr r="0" g="0" b="0"/>
        </a:lnRef>
        <a:fillRef idx="0">
          <a:scrgbClr r="0" g="0" b="0"/>
        </a:fillRef>
        <a:effectRef idx="0">
          <a:scrgbClr r="0" g="0" b="0"/>
        </a:effectRef>
        <a:fontRef idx="minor"/>
      </dsp:style>
    </dsp:sp>
    <dsp:sp modelId="{92469D89-548F-4025-9C15-2EBFF8CEBD71}">
      <dsp:nvSpPr>
        <dsp:cNvPr id="0" name=""/>
        <dsp:cNvSpPr/>
      </dsp:nvSpPr>
      <dsp:spPr>
        <a:xfrm>
          <a:off x="3643152" y="197"/>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85A81-B0CC-45E4-93CE-8A0DC927E39F}">
      <dsp:nvSpPr>
        <dsp:cNvPr id="0" name=""/>
        <dsp:cNvSpPr/>
      </dsp:nvSpPr>
      <dsp:spPr>
        <a:xfrm>
          <a:off x="3835840" y="183250"/>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Theory</a:t>
          </a:r>
          <a:endParaRPr lang="en-US" sz="3100" kern="1200" dirty="0"/>
        </a:p>
      </dsp:txBody>
      <dsp:txXfrm>
        <a:off x="3868093" y="215503"/>
        <a:ext cx="1669683" cy="1036704"/>
      </dsp:txXfrm>
    </dsp:sp>
    <dsp:sp modelId="{B2A078CE-1780-49E0-984B-C2A2A1A72DB4}">
      <dsp:nvSpPr>
        <dsp:cNvPr id="0" name=""/>
        <dsp:cNvSpPr/>
      </dsp:nvSpPr>
      <dsp:spPr>
        <a:xfrm>
          <a:off x="2053478" y="1605767"/>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250D9-9454-4C65-B72C-9587DD4A3AF2}">
      <dsp:nvSpPr>
        <dsp:cNvPr id="0" name=""/>
        <dsp:cNvSpPr/>
      </dsp:nvSpPr>
      <dsp:spPr>
        <a:xfrm>
          <a:off x="2246166" y="1788821"/>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Rules</a:t>
          </a:r>
          <a:endParaRPr lang="en-US" sz="3100" kern="1200" dirty="0"/>
        </a:p>
      </dsp:txBody>
      <dsp:txXfrm>
        <a:off x="2278419" y="1821074"/>
        <a:ext cx="1669683" cy="1036704"/>
      </dsp:txXfrm>
    </dsp:sp>
    <dsp:sp modelId="{3E015927-D62E-40E8-9357-A4675765B22D}">
      <dsp:nvSpPr>
        <dsp:cNvPr id="0" name=""/>
        <dsp:cNvSpPr/>
      </dsp:nvSpPr>
      <dsp:spPr>
        <a:xfrm>
          <a:off x="993695" y="3211338"/>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EB6FB-88BA-4FE1-825C-2669D3C1BAF8}">
      <dsp:nvSpPr>
        <dsp:cNvPr id="0" name=""/>
        <dsp:cNvSpPr/>
      </dsp:nvSpPr>
      <dsp:spPr>
        <a:xfrm>
          <a:off x="1186383" y="3394392"/>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action</a:t>
          </a:r>
          <a:endParaRPr lang="en-US" sz="3100" kern="1200" dirty="0"/>
        </a:p>
      </dsp:txBody>
      <dsp:txXfrm>
        <a:off x="1218636" y="3426645"/>
        <a:ext cx="1669683" cy="1036704"/>
      </dsp:txXfrm>
    </dsp:sp>
    <dsp:sp modelId="{E670D3D9-E3BC-4758-BE7A-3296AC21BFC4}">
      <dsp:nvSpPr>
        <dsp:cNvPr id="0" name=""/>
        <dsp:cNvSpPr/>
      </dsp:nvSpPr>
      <dsp:spPr>
        <a:xfrm>
          <a:off x="3113261" y="3211338"/>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B475A-EDEF-4D2B-9042-48A4385C7176}">
      <dsp:nvSpPr>
        <dsp:cNvPr id="0" name=""/>
        <dsp:cNvSpPr/>
      </dsp:nvSpPr>
      <dsp:spPr>
        <a:xfrm>
          <a:off x="3305948" y="3394392"/>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action</a:t>
          </a:r>
          <a:endParaRPr lang="en-US" sz="3100" kern="1200" dirty="0"/>
        </a:p>
      </dsp:txBody>
      <dsp:txXfrm>
        <a:off x="3338201" y="3426645"/>
        <a:ext cx="1669683" cy="1036704"/>
      </dsp:txXfrm>
    </dsp:sp>
    <dsp:sp modelId="{CFAE35CC-FF72-43E2-B372-F4AE83F5AFC0}">
      <dsp:nvSpPr>
        <dsp:cNvPr id="0" name=""/>
        <dsp:cNvSpPr/>
      </dsp:nvSpPr>
      <dsp:spPr>
        <a:xfrm>
          <a:off x="5232826" y="1605767"/>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586F1-CD70-4C60-A4F3-9667DF4313FA}">
      <dsp:nvSpPr>
        <dsp:cNvPr id="0" name=""/>
        <dsp:cNvSpPr/>
      </dsp:nvSpPr>
      <dsp:spPr>
        <a:xfrm>
          <a:off x="5425514" y="1788821"/>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rules</a:t>
          </a:r>
          <a:endParaRPr lang="en-US" sz="3100" kern="1200" dirty="0"/>
        </a:p>
      </dsp:txBody>
      <dsp:txXfrm>
        <a:off x="5457767" y="1821074"/>
        <a:ext cx="1669683" cy="1036704"/>
      </dsp:txXfrm>
    </dsp:sp>
    <dsp:sp modelId="{B26D540F-2692-4FA9-8115-34FDD6B0D391}">
      <dsp:nvSpPr>
        <dsp:cNvPr id="0" name=""/>
        <dsp:cNvSpPr/>
      </dsp:nvSpPr>
      <dsp:spPr>
        <a:xfrm>
          <a:off x="5232826" y="3211338"/>
          <a:ext cx="1734189" cy="11012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2ACD8-3D26-4684-9A7E-58580785DA0C}">
      <dsp:nvSpPr>
        <dsp:cNvPr id="0" name=""/>
        <dsp:cNvSpPr/>
      </dsp:nvSpPr>
      <dsp:spPr>
        <a:xfrm>
          <a:off x="5425514" y="3394392"/>
          <a:ext cx="1734189" cy="11012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CA" sz="3100" kern="1200" dirty="0" smtClean="0"/>
            <a:t>Ethical action</a:t>
          </a:r>
          <a:endParaRPr lang="en-US" sz="3100" kern="1200" dirty="0"/>
        </a:p>
      </dsp:txBody>
      <dsp:txXfrm>
        <a:off x="5457767" y="3426645"/>
        <a:ext cx="1669683" cy="1036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2EA73-EF98-488F-9CFB-51F1D11824F0}">
      <dsp:nvSpPr>
        <dsp:cNvPr id="0" name=""/>
        <dsp:cNvSpPr/>
      </dsp:nvSpPr>
      <dsp:spPr>
        <a:xfrm>
          <a:off x="5625" y="919543"/>
          <a:ext cx="1681460" cy="10088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CA" sz="4000" kern="1200" dirty="0" smtClean="0"/>
            <a:t>Agent</a:t>
          </a:r>
          <a:endParaRPr lang="en-US" sz="4000" kern="1200" dirty="0"/>
        </a:p>
      </dsp:txBody>
      <dsp:txXfrm>
        <a:off x="35174" y="949092"/>
        <a:ext cx="1622362" cy="949778"/>
      </dsp:txXfrm>
    </dsp:sp>
    <dsp:sp modelId="{FA65B295-4030-4C95-989C-DFED401F925E}">
      <dsp:nvSpPr>
        <dsp:cNvPr id="0" name=""/>
        <dsp:cNvSpPr/>
      </dsp:nvSpPr>
      <dsp:spPr>
        <a:xfrm>
          <a:off x="1855231" y="1215480"/>
          <a:ext cx="356469" cy="4170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1855231" y="1298880"/>
        <a:ext cx="249528" cy="250202"/>
      </dsp:txXfrm>
    </dsp:sp>
    <dsp:sp modelId="{090B2A12-88FF-4C75-BD46-64CA6CE92331}">
      <dsp:nvSpPr>
        <dsp:cNvPr id="0" name=""/>
        <dsp:cNvSpPr/>
      </dsp:nvSpPr>
      <dsp:spPr>
        <a:xfrm>
          <a:off x="2359669" y="919543"/>
          <a:ext cx="1681460" cy="10088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CA" sz="4000" kern="1200" dirty="0" smtClean="0"/>
            <a:t>Action</a:t>
          </a:r>
          <a:endParaRPr lang="en-US" sz="4000" kern="1200" dirty="0"/>
        </a:p>
      </dsp:txBody>
      <dsp:txXfrm>
        <a:off x="2389218" y="949092"/>
        <a:ext cx="1622362" cy="949778"/>
      </dsp:txXfrm>
    </dsp:sp>
    <dsp:sp modelId="{E3829B48-1691-4F8D-9449-66B17C2DA5B5}">
      <dsp:nvSpPr>
        <dsp:cNvPr id="0" name=""/>
        <dsp:cNvSpPr/>
      </dsp:nvSpPr>
      <dsp:spPr>
        <a:xfrm>
          <a:off x="4209276" y="1215480"/>
          <a:ext cx="356469" cy="4170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209276" y="1298880"/>
        <a:ext cx="249528" cy="250202"/>
      </dsp:txXfrm>
    </dsp:sp>
    <dsp:sp modelId="{D48DEAAB-C80D-442F-9729-294CEF1D11B9}">
      <dsp:nvSpPr>
        <dsp:cNvPr id="0" name=""/>
        <dsp:cNvSpPr/>
      </dsp:nvSpPr>
      <dsp:spPr>
        <a:xfrm>
          <a:off x="4713714" y="919543"/>
          <a:ext cx="1681460" cy="10088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CA" sz="4000" kern="1200" dirty="0" smtClean="0"/>
            <a:t>Results</a:t>
          </a:r>
          <a:endParaRPr lang="en-US" sz="4000" kern="1200" dirty="0"/>
        </a:p>
      </dsp:txBody>
      <dsp:txXfrm>
        <a:off x="4743263" y="949092"/>
        <a:ext cx="1622362" cy="9497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575A94-4EA9-4D97-847B-FE7CFC54FA38}" type="datetimeFigureOut">
              <a:rPr lang="en-US" smtClean="0"/>
              <a:t>10/4/2012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C7A68-D9BC-4136-94EE-62B5B23F2B74}" type="slidenum">
              <a:rPr lang="en-US" smtClean="0"/>
              <a:t>‹#›</a:t>
            </a:fld>
            <a:endParaRPr lang="en-US"/>
          </a:p>
        </p:txBody>
      </p:sp>
    </p:spTree>
    <p:extLst>
      <p:ext uri="{BB962C8B-B14F-4D97-AF65-F5344CB8AC3E}">
        <p14:creationId xmlns:p14="http://schemas.microsoft.com/office/powerpoint/2010/main" val="122007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06442D0-01FE-4742-A89C-8305D122A360}" type="datetime1">
              <a:rPr lang="en-US" smtClean="0"/>
              <a:t>10/4/2012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FAA409-EB8F-477A-81B7-D200D02C0395}" type="datetime1">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CA33-96FA-4373-89F4-EDDAA154E6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06560AC-D167-4AD5-B972-0C16B1B5828A}" type="datetime1">
              <a:rPr lang="en-US" smtClean="0"/>
              <a:t>10/4/2012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90CA33-96FA-4373-89F4-EDDAA154E6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414CB2-7E99-45E6-BAEB-CA8A1AEDC01E}" type="datetime1">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F58773D-BC21-49A4-89AB-71D0ADE6677B}" type="datetime1">
              <a:rPr lang="en-US" smtClean="0"/>
              <a:t>10/4/2012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D798FB0-222D-4407-95A1-E96557AAC6B4}" type="datetime1">
              <a:rPr lang="en-US" smtClean="0"/>
              <a:t>10/4/2012</a:t>
            </a:fld>
            <a:endParaRPr lang="en-US"/>
          </a:p>
        </p:txBody>
      </p:sp>
      <p:sp>
        <p:nvSpPr>
          <p:cNvPr id="10" name="Slide Number Placeholder 9"/>
          <p:cNvSpPr>
            <a:spLocks noGrp="1"/>
          </p:cNvSpPr>
          <p:nvPr>
            <p:ph type="sldNum" sz="quarter" idx="16"/>
          </p:nvPr>
        </p:nvSpPr>
        <p:spPr/>
        <p:txBody>
          <a:bodyPr rtlCol="0"/>
          <a:lstStyle/>
          <a:p>
            <a:fld id="{9F90CA33-96FA-4373-89F4-EDDAA154E6F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ED6C5D4-0411-4F8A-ACA9-B2F37482340E}" type="datetime1">
              <a:rPr lang="en-US" smtClean="0"/>
              <a:t>10/4/2012</a:t>
            </a:fld>
            <a:endParaRPr lang="en-US"/>
          </a:p>
        </p:txBody>
      </p:sp>
      <p:sp>
        <p:nvSpPr>
          <p:cNvPr id="12" name="Slide Number Placeholder 11"/>
          <p:cNvSpPr>
            <a:spLocks noGrp="1"/>
          </p:cNvSpPr>
          <p:nvPr>
            <p:ph type="sldNum" sz="quarter" idx="16"/>
          </p:nvPr>
        </p:nvSpPr>
        <p:spPr/>
        <p:txBody>
          <a:bodyPr rtlCol="0"/>
          <a:lstStyle/>
          <a:p>
            <a:fld id="{9F90CA33-96FA-4373-89F4-EDDAA154E6F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B0361F-B92E-40F4-B048-CD04AC24C617}" type="datetime1">
              <a:rPr lang="en-US" smtClean="0"/>
              <a:t>10/4/2012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30CFD-9238-4FA3-A3EE-060E1140AF2C}" type="datetime1">
              <a:rPr lang="en-US" smtClean="0"/>
              <a:t>10/4/2012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29C238-69E5-47D7-BE32-BBA6178ED412}" type="datetime1">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D884584-EB16-4CEC-AB50-F2514293C849}" type="datetime1">
              <a:rPr lang="en-US" smtClean="0"/>
              <a:t>10/4/2012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BCFE5C8-68E3-4159-B0F8-F056D5A65B3C}" type="datetime1">
              <a:rPr lang="en-US" smtClean="0"/>
              <a:t>10/4/2012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90CA33-96FA-4373-89F4-EDDAA154E6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youtube.com/watch?v=kTsCJ2R8Bi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9144000" cy="2908920"/>
          </a:xfrm>
        </p:spPr>
        <p:txBody>
          <a:bodyPr>
            <a:normAutofit/>
          </a:bodyPr>
          <a:lstStyle/>
          <a:p>
            <a:r>
              <a:rPr lang="en-CA" sz="4000" dirty="0" smtClean="0"/>
              <a:t/>
            </a:r>
            <a:br>
              <a:rPr lang="en-CA" sz="4000" dirty="0" smtClean="0"/>
            </a:br>
            <a:r>
              <a:rPr lang="en-CA" sz="4000" dirty="0" smtClean="0"/>
              <a:t>ETHICAL THEORIES, JUSTICE,   </a:t>
            </a:r>
            <a:br>
              <a:rPr lang="en-CA" sz="4000" dirty="0" smtClean="0"/>
            </a:br>
            <a:r>
              <a:rPr lang="en-CA" sz="4000" dirty="0" smtClean="0"/>
              <a:t>                            &amp; Ethical Reasoning</a:t>
            </a:r>
            <a:br>
              <a:rPr lang="en-CA" sz="4000" dirty="0" smtClean="0"/>
            </a:br>
            <a:endParaRPr lang="en-US" sz="4000" dirty="0"/>
          </a:p>
        </p:txBody>
      </p:sp>
      <p:sp>
        <p:nvSpPr>
          <p:cNvPr id="3" name="Subtitle 2"/>
          <p:cNvSpPr>
            <a:spLocks noGrp="1"/>
          </p:cNvSpPr>
          <p:nvPr>
            <p:ph type="subTitle" idx="1"/>
          </p:nvPr>
        </p:nvSpPr>
        <p:spPr/>
        <p:txBody>
          <a:bodyPr/>
          <a:lstStyle/>
          <a:p>
            <a:pPr algn="r"/>
            <a:r>
              <a:rPr lang="en-CA" dirty="0" smtClean="0"/>
              <a:t>2012</a:t>
            </a:r>
            <a:endParaRPr lang="en-US" dirty="0"/>
          </a:p>
        </p:txBody>
      </p:sp>
      <p:pic>
        <p:nvPicPr>
          <p:cNvPr id="1027" name="Picture 3" descr="C:\Documents and Settings\govind\Local Settings\Temporary Internet Files\Content.IE5\NKNXUZPY\MC900292574[1].wmf"/>
          <p:cNvPicPr>
            <a:picLocks noChangeAspect="1" noChangeArrowheads="1"/>
          </p:cNvPicPr>
          <p:nvPr/>
        </p:nvPicPr>
        <p:blipFill>
          <a:blip r:embed="rId2" cstate="print"/>
          <a:srcRect/>
          <a:stretch>
            <a:fillRect/>
          </a:stretch>
        </p:blipFill>
        <p:spPr bwMode="auto">
          <a:xfrm>
            <a:off x="0" y="214290"/>
            <a:ext cx="2357422" cy="2393805"/>
          </a:xfrm>
          <a:prstGeom prst="rect">
            <a:avLst/>
          </a:prstGeom>
          <a:noFill/>
        </p:spPr>
      </p:pic>
      <p:sp>
        <p:nvSpPr>
          <p:cNvPr id="4" name="Slide Number Placeholder 3"/>
          <p:cNvSpPr>
            <a:spLocks noGrp="1"/>
          </p:cNvSpPr>
          <p:nvPr>
            <p:ph type="sldNum" sz="quarter" idx="12"/>
          </p:nvPr>
        </p:nvSpPr>
        <p:spPr/>
        <p:txBody>
          <a:bodyPr/>
          <a:lstStyle/>
          <a:p>
            <a:fld id="{9F90CA33-96FA-4373-89F4-EDDAA154E6F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Immanuel Kant’s Duty Ethics</a:t>
            </a:r>
            <a:endParaRPr lang="en-CA" dirty="0"/>
          </a:p>
        </p:txBody>
      </p:sp>
      <p:sp>
        <p:nvSpPr>
          <p:cNvPr id="3" name="Content Placeholder 2"/>
          <p:cNvSpPr>
            <a:spLocks noGrp="1"/>
          </p:cNvSpPr>
          <p:nvPr>
            <p:ph sz="quarter" idx="1"/>
          </p:nvPr>
        </p:nvSpPr>
        <p:spPr/>
        <p:txBody>
          <a:bodyPr/>
          <a:lstStyle/>
          <a:p>
            <a:r>
              <a:rPr lang="en-CA" dirty="0" smtClean="0"/>
              <a:t>Doing your duty: Ethical </a:t>
            </a:r>
            <a:r>
              <a:rPr lang="en-CA" dirty="0"/>
              <a:t>action arises from following rules</a:t>
            </a:r>
            <a:r>
              <a:rPr lang="en-CA" dirty="0" smtClean="0"/>
              <a:t>.</a:t>
            </a:r>
          </a:p>
          <a:p>
            <a:endParaRPr lang="en-CA" dirty="0"/>
          </a:p>
          <a:p>
            <a:r>
              <a:rPr lang="en-CA" dirty="0"/>
              <a:t>“Do </a:t>
            </a:r>
            <a:r>
              <a:rPr lang="en-CA" i="1" dirty="0"/>
              <a:t>A</a:t>
            </a:r>
            <a:r>
              <a:rPr lang="en-CA" dirty="0"/>
              <a:t>, no matter what” – categorical </a:t>
            </a:r>
            <a:r>
              <a:rPr lang="en-CA" dirty="0" smtClean="0"/>
              <a:t>imperative </a:t>
            </a:r>
            <a:endParaRPr lang="en-CA" dirty="0"/>
          </a:p>
          <a:p>
            <a:pPr lvl="1"/>
            <a:r>
              <a:rPr lang="en-US" dirty="0" smtClean="0"/>
              <a:t>Follow only those rules that can be applied universally</a:t>
            </a:r>
          </a:p>
          <a:p>
            <a:pPr lvl="1"/>
            <a:r>
              <a:rPr lang="en-US" dirty="0" smtClean="0"/>
              <a:t>Act so that you always treat humanity never simply as a means but always as an end. </a:t>
            </a:r>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10</a:t>
            </a:fld>
            <a:endParaRPr lang="en-US"/>
          </a:p>
        </p:txBody>
      </p:sp>
    </p:spTree>
    <p:extLst>
      <p:ext uri="{BB962C8B-B14F-4D97-AF65-F5344CB8AC3E}">
        <p14:creationId xmlns:p14="http://schemas.microsoft.com/office/powerpoint/2010/main" val="119885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Aristotle’s Virtue Theory</a:t>
            </a:r>
            <a:endParaRPr lang="en-US" dirty="0"/>
          </a:p>
        </p:txBody>
      </p:sp>
      <p:sp>
        <p:nvSpPr>
          <p:cNvPr id="3" name="Content Placeholder 2"/>
          <p:cNvSpPr>
            <a:spLocks noGrp="1"/>
          </p:cNvSpPr>
          <p:nvPr>
            <p:ph sz="quarter" idx="1"/>
          </p:nvPr>
        </p:nvSpPr>
        <p:spPr>
          <a:xfrm>
            <a:off x="612648" y="1600200"/>
            <a:ext cx="8153400" cy="4925144"/>
          </a:xfrm>
        </p:spPr>
        <p:txBody>
          <a:bodyPr/>
          <a:lstStyle/>
          <a:p>
            <a:r>
              <a:rPr lang="en-CA" dirty="0" smtClean="0"/>
              <a:t>Theory suggests that a better guide to ethical action is the character of the person performing it. </a:t>
            </a:r>
          </a:p>
          <a:p>
            <a:r>
              <a:rPr lang="en-CA" dirty="0" smtClean="0"/>
              <a:t>Virtue in the person is a better guide than rules or consequences.</a:t>
            </a:r>
          </a:p>
          <a:p>
            <a:r>
              <a:rPr lang="en-CA" dirty="0" smtClean="0"/>
              <a:t>Based on personal experience.</a:t>
            </a:r>
          </a:p>
          <a:p>
            <a:endParaRPr lang="en-US" dirty="0"/>
          </a:p>
          <a:p>
            <a:r>
              <a:rPr lang="en-US" dirty="0" smtClean="0"/>
              <a:t>ARISTOTLE’S DOCTRINE OF THE MEAN</a:t>
            </a:r>
            <a:endParaRPr lang="en-CA" dirty="0" smtClean="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Theories</a:t>
            </a:r>
            <a:endParaRPr lang="en-CA" dirty="0"/>
          </a:p>
        </p:txBody>
      </p:sp>
      <p:sp>
        <p:nvSpPr>
          <p:cNvPr id="3" name="Content Placeholder 2"/>
          <p:cNvSpPr>
            <a:spLocks noGrp="1"/>
          </p:cNvSpPr>
          <p:nvPr>
            <p:ph sz="quarter" idx="1"/>
          </p:nvPr>
        </p:nvSpPr>
        <p:spPr>
          <a:xfrm>
            <a:off x="395536" y="1600200"/>
            <a:ext cx="8568952" cy="4997152"/>
          </a:xfrm>
        </p:spPr>
        <p:txBody>
          <a:bodyPr>
            <a:normAutofit lnSpcReduction="10000"/>
          </a:bodyPr>
          <a:lstStyle/>
          <a:p>
            <a:r>
              <a:rPr lang="en-US" dirty="0" smtClean="0"/>
              <a:t>Rights Ethics</a:t>
            </a:r>
          </a:p>
          <a:p>
            <a:pPr lvl="1"/>
            <a:r>
              <a:rPr lang="en-US" dirty="0" smtClean="0"/>
              <a:t>Every individual has certain </a:t>
            </a:r>
            <a:r>
              <a:rPr lang="en-US" dirty="0" err="1" smtClean="0"/>
              <a:t>nonalienable</a:t>
            </a:r>
            <a:r>
              <a:rPr lang="en-US" dirty="0" smtClean="0"/>
              <a:t> rights –life, liberty, and dignity.</a:t>
            </a:r>
          </a:p>
          <a:p>
            <a:pPr lvl="1"/>
            <a:endParaRPr lang="en-US" dirty="0" smtClean="0"/>
          </a:p>
          <a:p>
            <a:r>
              <a:rPr lang="en-US" dirty="0" smtClean="0"/>
              <a:t>Natural Ethics</a:t>
            </a:r>
          </a:p>
          <a:p>
            <a:pPr lvl="1"/>
            <a:r>
              <a:rPr lang="en-US" dirty="0" smtClean="0"/>
              <a:t>Principles derived from nature. </a:t>
            </a:r>
          </a:p>
          <a:p>
            <a:pPr lvl="1"/>
            <a:endParaRPr lang="en-US" dirty="0"/>
          </a:p>
          <a:p>
            <a:r>
              <a:rPr lang="en-US" dirty="0" smtClean="0"/>
              <a:t>Religious Ethics – Christian, Islamic, Jewish, Hindu, and Buddhist ethics. </a:t>
            </a:r>
          </a:p>
          <a:p>
            <a:pPr lvl="1"/>
            <a:r>
              <a:rPr lang="en-US" dirty="0" smtClean="0"/>
              <a:t>Moral principles that are based on religious standards of </a:t>
            </a:r>
            <a:r>
              <a:rPr lang="en-US" dirty="0" err="1" smtClean="0"/>
              <a:t>behaviour</a:t>
            </a:r>
            <a:r>
              <a:rPr lang="en-US" dirty="0" smtClean="0"/>
              <a:t>. </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12</a:t>
            </a:fld>
            <a:endParaRPr lang="en-US"/>
          </a:p>
        </p:txBody>
      </p:sp>
    </p:spTree>
    <p:extLst>
      <p:ext uri="{BB962C8B-B14F-4D97-AF65-F5344CB8AC3E}">
        <p14:creationId xmlns:p14="http://schemas.microsoft.com/office/powerpoint/2010/main" val="337192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Ethical Theories</a:t>
            </a:r>
            <a:endParaRPr lang="en-US" dirty="0"/>
          </a:p>
        </p:txBody>
      </p:sp>
      <p:sp>
        <p:nvSpPr>
          <p:cNvPr id="3" name="Content Placeholder 2"/>
          <p:cNvSpPr>
            <a:spLocks noGrp="1"/>
          </p:cNvSpPr>
          <p:nvPr>
            <p:ph sz="quarter" idx="1"/>
          </p:nvPr>
        </p:nvSpPr>
        <p:spPr>
          <a:xfrm>
            <a:off x="612648" y="2643182"/>
            <a:ext cx="8153400" cy="3452818"/>
          </a:xfrm>
        </p:spPr>
        <p:txBody>
          <a:bodyPr/>
          <a:lstStyle/>
          <a:p>
            <a:pPr>
              <a:buNone/>
            </a:pPr>
            <a:r>
              <a:rPr lang="en-US" dirty="0" smtClean="0">
                <a:hlinkClick r:id="rId2"/>
              </a:rPr>
              <a:t>http://www.youtube.com/watch?v=kTsCJ2R8Bic</a:t>
            </a:r>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CA"/>
          </a:p>
        </p:txBody>
      </p:sp>
      <p:sp>
        <p:nvSpPr>
          <p:cNvPr id="3" name="Title 2"/>
          <p:cNvSpPr>
            <a:spLocks noGrp="1"/>
          </p:cNvSpPr>
          <p:nvPr>
            <p:ph type="title"/>
          </p:nvPr>
        </p:nvSpPr>
        <p:spPr/>
        <p:txBody>
          <a:bodyPr/>
          <a:lstStyle/>
          <a:p>
            <a:r>
              <a:rPr lang="en-US" dirty="0" smtClean="0"/>
              <a:t>JUSTICE</a:t>
            </a:r>
            <a:endParaRPr lang="en-CA"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14</a:t>
            </a:fld>
            <a:endParaRPr lang="en-US"/>
          </a:p>
        </p:txBody>
      </p:sp>
    </p:spTree>
    <p:extLst>
      <p:ext uri="{BB962C8B-B14F-4D97-AF65-F5344CB8AC3E}">
        <p14:creationId xmlns:p14="http://schemas.microsoft.com/office/powerpoint/2010/main" val="1269283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 – What is it?</a:t>
            </a:r>
            <a:endParaRPr lang="en-CA" dirty="0"/>
          </a:p>
        </p:txBody>
      </p:sp>
      <p:sp>
        <p:nvSpPr>
          <p:cNvPr id="3" name="Content Placeholder 2"/>
          <p:cNvSpPr>
            <a:spLocks noGrp="1"/>
          </p:cNvSpPr>
          <p:nvPr>
            <p:ph sz="quarter" idx="1"/>
          </p:nvPr>
        </p:nvSpPr>
        <p:spPr>
          <a:xfrm>
            <a:off x="612648" y="1600200"/>
            <a:ext cx="8153400" cy="4709120"/>
          </a:xfrm>
        </p:spPr>
        <p:txBody>
          <a:bodyPr/>
          <a:lstStyle/>
          <a:p>
            <a:r>
              <a:rPr lang="en-US" dirty="0" smtClean="0"/>
              <a:t>Justice is an important philosophical principle</a:t>
            </a:r>
          </a:p>
          <a:p>
            <a:r>
              <a:rPr lang="en-US" dirty="0" smtClean="0"/>
              <a:t>Definitions</a:t>
            </a:r>
            <a:r>
              <a:rPr lang="en-US" dirty="0"/>
              <a:t>:</a:t>
            </a:r>
          </a:p>
          <a:p>
            <a:pPr lvl="1"/>
            <a:r>
              <a:rPr lang="en-US" dirty="0"/>
              <a:t>It is “fairness” or “rightness” in action and conduct.</a:t>
            </a:r>
          </a:p>
          <a:p>
            <a:pPr lvl="1"/>
            <a:r>
              <a:rPr lang="en-US" dirty="0"/>
              <a:t>It is both process and goal, means and end.</a:t>
            </a:r>
          </a:p>
          <a:p>
            <a:pPr marL="0" indent="0">
              <a:buNone/>
            </a:pPr>
            <a:endParaRPr lang="en-US" dirty="0" smtClean="0"/>
          </a:p>
          <a:p>
            <a:r>
              <a:rPr lang="en-US" dirty="0" smtClean="0"/>
              <a:t>Concept of “Justice as Fairness” (John Rawls)</a:t>
            </a:r>
          </a:p>
          <a:p>
            <a:pPr lvl="1"/>
            <a:r>
              <a:rPr lang="en-US" dirty="0" smtClean="0"/>
              <a:t>It implies basic liberty rights that are inalienable</a:t>
            </a:r>
          </a:p>
          <a:p>
            <a:pPr lvl="1"/>
            <a:r>
              <a:rPr lang="en-US" dirty="0" smtClean="0"/>
              <a:t>It </a:t>
            </a:r>
            <a:r>
              <a:rPr lang="en-US" dirty="0"/>
              <a:t>implies equity and equality of opportunity</a:t>
            </a:r>
          </a:p>
          <a:p>
            <a:pPr lvl="1"/>
            <a:r>
              <a:rPr lang="en-US" dirty="0" smtClean="0"/>
              <a:t>It allows inequalities that work to benefit the worst</a:t>
            </a:r>
          </a:p>
          <a:p>
            <a:pPr lvl="1"/>
            <a:endParaRPr lang="en-US" dirty="0" smtClean="0"/>
          </a:p>
          <a:p>
            <a:pPr lvl="1"/>
            <a:endParaRPr lang="en-US" dirty="0" smtClean="0"/>
          </a:p>
          <a:p>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15</a:t>
            </a:fld>
            <a:endParaRPr lang="en-US"/>
          </a:p>
        </p:txBody>
      </p:sp>
    </p:spTree>
    <p:extLst>
      <p:ext uri="{BB962C8B-B14F-4D97-AF65-F5344CB8AC3E}">
        <p14:creationId xmlns:p14="http://schemas.microsoft.com/office/powerpoint/2010/main" val="37942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Justice</a:t>
            </a:r>
            <a:endParaRPr lang="en-CA" dirty="0"/>
          </a:p>
        </p:txBody>
      </p:sp>
      <p:sp>
        <p:nvSpPr>
          <p:cNvPr id="3" name="Content Placeholder 2"/>
          <p:cNvSpPr>
            <a:spLocks noGrp="1"/>
          </p:cNvSpPr>
          <p:nvPr>
            <p:ph sz="quarter" idx="1"/>
          </p:nvPr>
        </p:nvSpPr>
        <p:spPr>
          <a:xfrm>
            <a:off x="467544" y="1600200"/>
            <a:ext cx="8424936" cy="4781128"/>
          </a:xfrm>
        </p:spPr>
        <p:txBody>
          <a:bodyPr/>
          <a:lstStyle/>
          <a:p>
            <a:r>
              <a:rPr lang="en-US" dirty="0" smtClean="0"/>
              <a:t>Procedural Justice – Justice needs </a:t>
            </a:r>
            <a:r>
              <a:rPr lang="en-US" smtClean="0"/>
              <a:t>to </a:t>
            </a:r>
            <a:r>
              <a:rPr lang="en-US" smtClean="0"/>
              <a:t>be </a:t>
            </a:r>
            <a:r>
              <a:rPr lang="en-US" smtClean="0"/>
              <a:t>seen </a:t>
            </a:r>
            <a:r>
              <a:rPr lang="en-US" dirty="0" smtClean="0"/>
              <a:t>to be done.</a:t>
            </a:r>
          </a:p>
          <a:p>
            <a:endParaRPr lang="en-US" dirty="0"/>
          </a:p>
          <a:p>
            <a:r>
              <a:rPr lang="en-US" dirty="0" smtClean="0"/>
              <a:t>Corrective Justice – Fairness in rectifying wrongs</a:t>
            </a:r>
          </a:p>
          <a:p>
            <a:endParaRPr lang="en-US" dirty="0"/>
          </a:p>
          <a:p>
            <a:r>
              <a:rPr lang="en-US" dirty="0" smtClean="0"/>
              <a:t>Distributive Justice – redistributing for equality in society.</a:t>
            </a:r>
          </a:p>
          <a:p>
            <a:endParaRPr lang="en-US" dirty="0" smtClean="0"/>
          </a:p>
          <a:p>
            <a:r>
              <a:rPr lang="en-US" dirty="0" smtClean="0"/>
              <a:t>Political Justice – Fairness in political rights</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16</a:t>
            </a:fld>
            <a:endParaRPr lang="en-US"/>
          </a:p>
        </p:txBody>
      </p:sp>
    </p:spTree>
    <p:extLst>
      <p:ext uri="{BB962C8B-B14F-4D97-AF65-F5344CB8AC3E}">
        <p14:creationId xmlns:p14="http://schemas.microsoft.com/office/powerpoint/2010/main" val="370889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CA" dirty="0" smtClean="0"/>
              <a:t>Analyze Choices</a:t>
            </a:r>
            <a:endParaRPr lang="en-US"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Deciding on a Choice</a:t>
            </a:r>
            <a:endParaRPr lang="en-US" dirty="0"/>
          </a:p>
        </p:txBody>
      </p:sp>
      <p:sp>
        <p:nvSpPr>
          <p:cNvPr id="3" name="Content Placeholder 2"/>
          <p:cNvSpPr>
            <a:spLocks noGrp="1"/>
          </p:cNvSpPr>
          <p:nvPr>
            <p:ph sz="quarter" idx="1"/>
          </p:nvPr>
        </p:nvSpPr>
        <p:spPr>
          <a:xfrm>
            <a:off x="571472" y="1857364"/>
            <a:ext cx="8153400" cy="4495800"/>
          </a:xfrm>
        </p:spPr>
        <p:txBody>
          <a:bodyPr/>
          <a:lstStyle/>
          <a:p>
            <a:endParaRPr lang="en-CA" dirty="0" smtClean="0"/>
          </a:p>
          <a:p>
            <a:r>
              <a:rPr lang="en-CA" dirty="0" smtClean="0"/>
              <a:t>Individuals face multiple courses of action</a:t>
            </a:r>
          </a:p>
          <a:p>
            <a:endParaRPr lang="en-CA" dirty="0" smtClean="0"/>
          </a:p>
          <a:p>
            <a:r>
              <a:rPr lang="en-CA" dirty="0" smtClean="0"/>
              <a:t>Deciding between actions requires clear reasoning</a:t>
            </a:r>
          </a:p>
          <a:p>
            <a:endParaRPr lang="en-CA" dirty="0" smtClean="0"/>
          </a:p>
          <a:p>
            <a:r>
              <a:rPr lang="en-CA" dirty="0" smtClean="0"/>
              <a:t>Steps for analyzing dilemmas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Steps of Ethical Analysis</a:t>
            </a:r>
            <a:endParaRPr lang="en-US" dirty="0"/>
          </a:p>
        </p:txBody>
      </p:sp>
      <p:sp>
        <p:nvSpPr>
          <p:cNvPr id="3" name="Content Placeholder 2"/>
          <p:cNvSpPr>
            <a:spLocks noGrp="1"/>
          </p:cNvSpPr>
          <p:nvPr>
            <p:ph sz="quarter" idx="1"/>
          </p:nvPr>
        </p:nvSpPr>
        <p:spPr>
          <a:xfrm>
            <a:off x="357158" y="1600200"/>
            <a:ext cx="8572560" cy="4900634"/>
          </a:xfrm>
        </p:spPr>
        <p:txBody>
          <a:bodyPr>
            <a:normAutofit/>
          </a:bodyPr>
          <a:lstStyle/>
          <a:p>
            <a:r>
              <a:rPr lang="en-CA" dirty="0" smtClean="0"/>
              <a:t>Moral Clarity – Identify relevant moral values</a:t>
            </a:r>
          </a:p>
          <a:p>
            <a:endParaRPr lang="en-CA" dirty="0" smtClean="0"/>
          </a:p>
          <a:p>
            <a:r>
              <a:rPr lang="en-CA" dirty="0" smtClean="0"/>
              <a:t>Conceptual Clarity – Clarify key concepts </a:t>
            </a:r>
          </a:p>
          <a:p>
            <a:pPr lvl="1"/>
            <a:r>
              <a:rPr lang="en-CA" dirty="0" smtClean="0"/>
              <a:t>Are concepts like safety, honesty, obligation absolute</a:t>
            </a:r>
          </a:p>
          <a:p>
            <a:r>
              <a:rPr lang="en-CA" dirty="0" smtClean="0"/>
              <a:t>Obtain relevant information - </a:t>
            </a:r>
          </a:p>
          <a:p>
            <a:endParaRPr lang="en-CA" dirty="0" smtClean="0"/>
          </a:p>
          <a:p>
            <a:r>
              <a:rPr lang="en-CA" dirty="0" smtClean="0"/>
              <a:t>Consider all options – Not black or white but also grey </a:t>
            </a:r>
          </a:p>
          <a:p>
            <a:endParaRPr lang="en-CA" dirty="0" smtClean="0"/>
          </a:p>
          <a:p>
            <a:r>
              <a:rPr lang="en-CA" dirty="0" smtClean="0"/>
              <a:t>Make a reason-governed decision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CA" dirty="0" smtClean="0"/>
              <a:t>	Reflecting on Choices</a:t>
            </a:r>
          </a:p>
          <a:p>
            <a:r>
              <a:rPr lang="en-CA" dirty="0" smtClean="0"/>
              <a:t>	Analyze the Choice</a:t>
            </a:r>
          </a:p>
          <a:p>
            <a:r>
              <a:rPr lang="en-CA" dirty="0" smtClean="0"/>
              <a:t>	Making the Choice</a:t>
            </a:r>
            <a:endParaRPr lang="en-US" dirty="0"/>
          </a:p>
        </p:txBody>
      </p:sp>
      <p:sp>
        <p:nvSpPr>
          <p:cNvPr id="3" name="Title 2"/>
          <p:cNvSpPr>
            <a:spLocks noGrp="1"/>
          </p:cNvSpPr>
          <p:nvPr>
            <p:ph type="title"/>
          </p:nvPr>
        </p:nvSpPr>
        <p:spPr/>
        <p:txBody>
          <a:bodyPr/>
          <a:lstStyle/>
          <a:p>
            <a:r>
              <a:rPr lang="en-CA" dirty="0" smtClean="0"/>
              <a:t>Doing Ethics – 3 dimensions</a:t>
            </a:r>
            <a:endParaRPr lang="en-US" dirty="0"/>
          </a:p>
        </p:txBody>
      </p:sp>
      <p:pic>
        <p:nvPicPr>
          <p:cNvPr id="1028" name="Picture 4" descr="C:\Documents and Settings\govind\Local Settings\Temporary Internet Files\Content.IE5\NKNXUZPY\MC900290811[1].wmf"/>
          <p:cNvPicPr>
            <a:picLocks noChangeAspect="1" noChangeArrowheads="1"/>
          </p:cNvPicPr>
          <p:nvPr/>
        </p:nvPicPr>
        <p:blipFill>
          <a:blip r:embed="rId2" cstate="print"/>
          <a:srcRect/>
          <a:stretch>
            <a:fillRect/>
          </a:stretch>
        </p:blipFill>
        <p:spPr bwMode="auto">
          <a:xfrm>
            <a:off x="0" y="4817952"/>
            <a:ext cx="2559113" cy="2040048"/>
          </a:xfrm>
          <a:prstGeom prst="rect">
            <a:avLst/>
          </a:prstGeom>
          <a:noFill/>
        </p:spPr>
      </p:pic>
      <p:sp>
        <p:nvSpPr>
          <p:cNvPr id="4" name="Slide Number Placeholder 3"/>
          <p:cNvSpPr>
            <a:spLocks noGrp="1"/>
          </p:cNvSpPr>
          <p:nvPr>
            <p:ph type="sldNum" sz="quarter" idx="11"/>
          </p:nvPr>
        </p:nvSpPr>
        <p:spPr/>
        <p:txBody>
          <a:bodyPr/>
          <a:lstStyle/>
          <a:p>
            <a:fld id="{9F90CA33-96FA-4373-89F4-EDDAA154E6F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Case study example</a:t>
            </a:r>
            <a:endParaRPr lang="en-US" dirty="0"/>
          </a:p>
        </p:txBody>
      </p:sp>
      <p:sp>
        <p:nvSpPr>
          <p:cNvPr id="3" name="Content Placeholder 2"/>
          <p:cNvSpPr>
            <a:spLocks noGrp="1"/>
          </p:cNvSpPr>
          <p:nvPr>
            <p:ph sz="quarter" idx="1"/>
          </p:nvPr>
        </p:nvSpPr>
        <p:spPr>
          <a:xfrm>
            <a:off x="0" y="1500174"/>
            <a:ext cx="9144000" cy="5357826"/>
          </a:xfrm>
        </p:spPr>
        <p:txBody>
          <a:bodyPr>
            <a:normAutofit lnSpcReduction="10000"/>
          </a:bodyPr>
          <a:lstStyle/>
          <a:p>
            <a:r>
              <a:rPr lang="en-CA" dirty="0" smtClean="0"/>
              <a:t>A chemical engineer working in the environmental division of a computer manufacturing firm learns that her company might be discharging unlawful amounts of lead and arsenic into the city sewer. The city processes the sludge into a fertilizer used by local farmers. To ensure the safety of both the discharge and the fertilizer, the city imposes restrictive laws on discharge of lead and arsenic. Preliminary investigations convince the engineer that the company should implement stronger pollution controls, but her supervisor tells her the cost of doing so is prohibitive and that technically the company is in compliance with the law. She is also scheduled to appear before town officials to testify. What should she do?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Moral Clarity</a:t>
            </a:r>
            <a:endParaRPr lang="en-US" dirty="0"/>
          </a:p>
        </p:txBody>
      </p:sp>
      <p:sp>
        <p:nvSpPr>
          <p:cNvPr id="3" name="Content Placeholder 2"/>
          <p:cNvSpPr>
            <a:spLocks noGrp="1"/>
          </p:cNvSpPr>
          <p:nvPr>
            <p:ph sz="quarter" idx="1"/>
          </p:nvPr>
        </p:nvSpPr>
        <p:spPr>
          <a:xfrm>
            <a:off x="612648" y="2071678"/>
            <a:ext cx="8153400" cy="4024322"/>
          </a:xfrm>
        </p:spPr>
        <p:txBody>
          <a:bodyPr/>
          <a:lstStyle/>
          <a:p>
            <a:r>
              <a:rPr lang="en-CA" dirty="0" smtClean="0"/>
              <a:t>What are the relevant moral values connected with this case?</a:t>
            </a:r>
          </a:p>
          <a:p>
            <a:pPr lvl="1"/>
            <a:r>
              <a:rPr lang="en-CA" dirty="0" smtClean="0"/>
              <a:t>Remember OIQ’s professional values – Competence, Ethical Conduct, Responsibility &amp; Social Commitment. </a:t>
            </a:r>
          </a:p>
          <a:p>
            <a:pPr lvl="1"/>
            <a:r>
              <a:rPr lang="en-CA" dirty="0" smtClean="0"/>
              <a:t>Competence – to be objective and truthful</a:t>
            </a:r>
          </a:p>
          <a:p>
            <a:pPr lvl="1"/>
            <a:r>
              <a:rPr lang="en-CA" dirty="0" smtClean="0"/>
              <a:t>Responsibility to the organization – act as loyal agents</a:t>
            </a:r>
          </a:p>
          <a:p>
            <a:pPr lvl="1"/>
            <a:r>
              <a:rPr lang="en-CA" dirty="0" smtClean="0"/>
              <a:t>Social Commitment – commitment to society’s welfare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28600"/>
            <a:ext cx="8337452" cy="990600"/>
          </a:xfrm>
        </p:spPr>
        <p:txBody>
          <a:bodyPr>
            <a:normAutofit fontScale="90000"/>
          </a:bodyPr>
          <a:lstStyle/>
          <a:p>
            <a:r>
              <a:rPr lang="en-CA" dirty="0" smtClean="0"/>
              <a:t>Conceptual Clarity – Examine the code!</a:t>
            </a:r>
            <a:endParaRPr lang="en-US" dirty="0"/>
          </a:p>
        </p:txBody>
      </p:sp>
      <p:sp>
        <p:nvSpPr>
          <p:cNvPr id="3" name="Content Placeholder 2"/>
          <p:cNvSpPr>
            <a:spLocks noGrp="1"/>
          </p:cNvSpPr>
          <p:nvPr>
            <p:ph sz="quarter" idx="1"/>
          </p:nvPr>
        </p:nvSpPr>
        <p:spPr>
          <a:xfrm>
            <a:off x="612648" y="1600200"/>
            <a:ext cx="8153400" cy="4829196"/>
          </a:xfrm>
        </p:spPr>
        <p:txBody>
          <a:bodyPr>
            <a:normAutofit lnSpcReduction="10000"/>
          </a:bodyPr>
          <a:lstStyle/>
          <a:p>
            <a:r>
              <a:rPr lang="en-CA" dirty="0" smtClean="0"/>
              <a:t>Responsibility to company – </a:t>
            </a:r>
          </a:p>
          <a:p>
            <a:pPr lvl="1"/>
            <a:r>
              <a:rPr lang="en-CA" dirty="0" smtClean="0"/>
              <a:t>Does that mean obeying everything your supervisor tells you</a:t>
            </a:r>
          </a:p>
          <a:p>
            <a:pPr lvl="1"/>
            <a:r>
              <a:rPr lang="en-CA" dirty="0" smtClean="0"/>
              <a:t>Should you think of the long-term benefits or short-term benefits to the company</a:t>
            </a:r>
          </a:p>
          <a:p>
            <a:r>
              <a:rPr lang="en-CA" dirty="0" smtClean="0"/>
              <a:t>Social Commitment</a:t>
            </a:r>
          </a:p>
          <a:p>
            <a:pPr lvl="1"/>
            <a:r>
              <a:rPr lang="en-CA" dirty="0" smtClean="0"/>
              <a:t>Does it mean to all threats that society faces</a:t>
            </a:r>
          </a:p>
          <a:p>
            <a:pPr lvl="1"/>
            <a:r>
              <a:rPr lang="en-CA" dirty="0" smtClean="0"/>
              <a:t>What level of threat is considered serious enough to warrant disclosure</a:t>
            </a:r>
          </a:p>
          <a:p>
            <a:pPr lvl="1"/>
            <a:r>
              <a:rPr lang="en-CA" dirty="0" smtClean="0"/>
              <a:t>Should you reveal all facts or only what you think is important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Obtain Relevant information</a:t>
            </a:r>
            <a:endParaRPr lang="en-US" dirty="0"/>
          </a:p>
        </p:txBody>
      </p:sp>
      <p:sp>
        <p:nvSpPr>
          <p:cNvPr id="3" name="Content Placeholder 2"/>
          <p:cNvSpPr>
            <a:spLocks noGrp="1"/>
          </p:cNvSpPr>
          <p:nvPr>
            <p:ph sz="quarter" idx="1"/>
          </p:nvPr>
        </p:nvSpPr>
        <p:spPr>
          <a:xfrm>
            <a:off x="571472" y="1785926"/>
            <a:ext cx="8153400" cy="4495800"/>
          </a:xfrm>
        </p:spPr>
        <p:txBody>
          <a:bodyPr/>
          <a:lstStyle/>
          <a:p>
            <a:r>
              <a:rPr lang="en-CA" dirty="0" smtClean="0"/>
              <a:t>Is there uncertainty about the facts?</a:t>
            </a:r>
          </a:p>
          <a:p>
            <a:pPr lvl="1"/>
            <a:r>
              <a:rPr lang="en-CA" dirty="0" smtClean="0"/>
              <a:t>Have the findings been re-evaluated by some one else?</a:t>
            </a:r>
          </a:p>
          <a:p>
            <a:pPr lvl="1"/>
            <a:r>
              <a:rPr lang="en-CA" dirty="0" smtClean="0"/>
              <a:t>Is there any margin of error?</a:t>
            </a:r>
          </a:p>
          <a:p>
            <a:pPr lvl="1"/>
            <a:r>
              <a:rPr lang="en-CA" dirty="0" smtClean="0"/>
              <a:t>What is the possibility of harm coming about to inhabitants?</a:t>
            </a:r>
          </a:p>
          <a:p>
            <a:pPr lvl="1"/>
            <a:r>
              <a:rPr lang="en-CA" dirty="0" smtClean="0"/>
              <a:t>Have there been instances in the literature that suggest anything?</a:t>
            </a:r>
          </a:p>
          <a:p>
            <a:pPr lvl="1"/>
            <a:r>
              <a:rPr lang="en-CA" dirty="0" smtClean="0"/>
              <a:t>Be thorough in research and documentation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Consider all options</a:t>
            </a:r>
            <a:endParaRPr lang="en-US" dirty="0"/>
          </a:p>
        </p:txBody>
      </p:sp>
      <p:sp>
        <p:nvSpPr>
          <p:cNvPr id="3" name="Content Placeholder 2"/>
          <p:cNvSpPr>
            <a:spLocks noGrp="1"/>
          </p:cNvSpPr>
          <p:nvPr>
            <p:ph sz="quarter" idx="1"/>
          </p:nvPr>
        </p:nvSpPr>
        <p:spPr>
          <a:xfrm>
            <a:off x="612648" y="1600200"/>
            <a:ext cx="8153400" cy="2043114"/>
          </a:xfrm>
        </p:spPr>
        <p:txBody>
          <a:bodyPr/>
          <a:lstStyle/>
          <a:p>
            <a:r>
              <a:rPr lang="en-CA" dirty="0" smtClean="0"/>
              <a:t>What are the options for actions that you can take?</a:t>
            </a:r>
          </a:p>
          <a:p>
            <a:pPr lvl="1"/>
            <a:r>
              <a:rPr lang="en-CA" dirty="0" smtClean="0"/>
              <a:t>Is more research required?</a:t>
            </a:r>
          </a:p>
          <a:p>
            <a:pPr lvl="1"/>
            <a:r>
              <a:rPr lang="en-CA" dirty="0" smtClean="0"/>
              <a:t>Can the supervisor be convinced?</a:t>
            </a:r>
          </a:p>
          <a:p>
            <a:pPr lvl="1"/>
            <a:r>
              <a:rPr lang="en-CA" dirty="0" smtClean="0"/>
              <a:t>Are the regulations too strict? </a:t>
            </a:r>
          </a:p>
        </p:txBody>
      </p:sp>
      <p:grpSp>
        <p:nvGrpSpPr>
          <p:cNvPr id="13" name="Group 12"/>
          <p:cNvGrpSpPr/>
          <p:nvPr/>
        </p:nvGrpSpPr>
        <p:grpSpPr>
          <a:xfrm>
            <a:off x="214282" y="3857628"/>
            <a:ext cx="8286808" cy="2718033"/>
            <a:chOff x="214282" y="2500306"/>
            <a:chExt cx="8286808" cy="2718033"/>
          </a:xfrm>
        </p:grpSpPr>
        <p:cxnSp>
          <p:nvCxnSpPr>
            <p:cNvPr id="5" name="Straight Connector 4"/>
            <p:cNvCxnSpPr/>
            <p:nvPr/>
          </p:nvCxnSpPr>
          <p:spPr>
            <a:xfrm flipV="1">
              <a:off x="785786" y="3929066"/>
              <a:ext cx="7715304" cy="71438"/>
            </a:xfrm>
            <a:prstGeom prst="line">
              <a:avLst/>
            </a:prstGeom>
            <a:ln w="635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750067" y="4179099"/>
              <a:ext cx="785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715272" y="4143380"/>
              <a:ext cx="857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0364" y="2500306"/>
              <a:ext cx="3286148" cy="584775"/>
            </a:xfrm>
            <a:prstGeom prst="rect">
              <a:avLst/>
            </a:prstGeom>
            <a:noFill/>
          </p:spPr>
          <p:txBody>
            <a:bodyPr wrap="square" rtlCol="0">
              <a:spAutoFit/>
            </a:bodyPr>
            <a:lstStyle/>
            <a:p>
              <a:pPr algn="ctr"/>
              <a:r>
                <a:rPr lang="en-CA" sz="3200" dirty="0" smtClean="0"/>
                <a:t>Action Spectrum</a:t>
              </a:r>
              <a:endParaRPr lang="en-US" sz="3200" dirty="0"/>
            </a:p>
          </p:txBody>
        </p:sp>
        <p:sp>
          <p:nvSpPr>
            <p:cNvPr id="11" name="TextBox 10"/>
            <p:cNvSpPr txBox="1"/>
            <p:nvPr/>
          </p:nvSpPr>
          <p:spPr>
            <a:xfrm>
              <a:off x="214282" y="4572008"/>
              <a:ext cx="1785950" cy="646331"/>
            </a:xfrm>
            <a:prstGeom prst="rect">
              <a:avLst/>
            </a:prstGeom>
            <a:noFill/>
          </p:spPr>
          <p:txBody>
            <a:bodyPr wrap="square" rtlCol="0">
              <a:spAutoFit/>
            </a:bodyPr>
            <a:lstStyle/>
            <a:p>
              <a:r>
                <a:rPr lang="en-CA" dirty="0" smtClean="0"/>
                <a:t>Do nothing. Have faith in company</a:t>
              </a:r>
              <a:endParaRPr lang="en-US" dirty="0"/>
            </a:p>
          </p:txBody>
        </p:sp>
      </p:grpSp>
      <p:sp>
        <p:nvSpPr>
          <p:cNvPr id="12" name="TextBox 11"/>
          <p:cNvSpPr txBox="1"/>
          <p:nvPr/>
        </p:nvSpPr>
        <p:spPr>
          <a:xfrm>
            <a:off x="7143736" y="5929330"/>
            <a:ext cx="2000264" cy="646331"/>
          </a:xfrm>
          <a:prstGeom prst="rect">
            <a:avLst/>
          </a:prstGeom>
          <a:noFill/>
        </p:spPr>
        <p:txBody>
          <a:bodyPr wrap="square" rtlCol="0">
            <a:spAutoFit/>
          </a:bodyPr>
          <a:lstStyle/>
          <a:p>
            <a:pPr algn="r"/>
            <a:r>
              <a:rPr lang="en-CA" dirty="0" smtClean="0"/>
              <a:t>Expose company’s actions in the media</a:t>
            </a:r>
            <a:endParaRPr lang="en-US" dirty="0"/>
          </a:p>
        </p:txBody>
      </p:sp>
      <p:sp>
        <p:nvSpPr>
          <p:cNvPr id="14" name="TextBox 13"/>
          <p:cNvSpPr txBox="1"/>
          <p:nvPr/>
        </p:nvSpPr>
        <p:spPr>
          <a:xfrm>
            <a:off x="7358082" y="3857628"/>
            <a:ext cx="1643074" cy="369332"/>
          </a:xfrm>
          <a:prstGeom prst="rect">
            <a:avLst/>
          </a:prstGeom>
          <a:noFill/>
        </p:spPr>
        <p:txBody>
          <a:bodyPr wrap="square" rtlCol="0">
            <a:spAutoFit/>
          </a:bodyPr>
          <a:lstStyle/>
          <a:p>
            <a:r>
              <a:rPr lang="en-CA" dirty="0" smtClean="0"/>
              <a:t>Whistleblowing</a:t>
            </a:r>
            <a:endParaRPr lang="en-US" dirty="0"/>
          </a:p>
        </p:txBody>
      </p:sp>
      <p:sp>
        <p:nvSpPr>
          <p:cNvPr id="15" name="Oval 14"/>
          <p:cNvSpPr/>
          <p:nvPr/>
        </p:nvSpPr>
        <p:spPr>
          <a:xfrm>
            <a:off x="7215206" y="3714752"/>
            <a:ext cx="1785950" cy="642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5" idx="5"/>
          </p:cNvCxnSpPr>
          <p:nvPr/>
        </p:nvCxnSpPr>
        <p:spPr>
          <a:xfrm rot="5400000">
            <a:off x="7894611" y="5084331"/>
            <a:ext cx="1665793" cy="242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0CA33-96FA-4373-89F4-EDDAA154E6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Reach decision, Take action</a:t>
            </a:r>
            <a:endParaRPr lang="en-US" dirty="0"/>
          </a:p>
        </p:txBody>
      </p:sp>
      <p:sp>
        <p:nvSpPr>
          <p:cNvPr id="3" name="Content Placeholder 2"/>
          <p:cNvSpPr>
            <a:spLocks noGrp="1"/>
          </p:cNvSpPr>
          <p:nvPr>
            <p:ph sz="quarter" idx="1"/>
          </p:nvPr>
        </p:nvSpPr>
        <p:spPr/>
        <p:txBody>
          <a:bodyPr/>
          <a:lstStyle/>
          <a:p>
            <a:endParaRPr lang="en-CA" dirty="0" smtClean="0"/>
          </a:p>
          <a:p>
            <a:r>
              <a:rPr lang="en-CA" dirty="0" smtClean="0"/>
              <a:t>Decision should be based on previous steps. </a:t>
            </a:r>
          </a:p>
          <a:p>
            <a:endParaRPr lang="en-CA" dirty="0" smtClean="0"/>
          </a:p>
          <a:p>
            <a:r>
              <a:rPr lang="en-CA" dirty="0" smtClean="0"/>
              <a:t>May not be optimal decision or the decision you want but under the these conditions it is what is most reasonable and defendable.</a:t>
            </a:r>
          </a:p>
          <a:p>
            <a:endParaRPr lang="en-CA" dirty="0" smtClean="0"/>
          </a:p>
          <a:p>
            <a:endParaRPr lang="en-US" dirty="0"/>
          </a:p>
        </p:txBody>
      </p:sp>
      <p:sp>
        <p:nvSpPr>
          <p:cNvPr id="4" name="Slide Number Placeholder 3"/>
          <p:cNvSpPr>
            <a:spLocks noGrp="1"/>
          </p:cNvSpPr>
          <p:nvPr>
            <p:ph type="sldNum" sz="quarter" idx="12"/>
          </p:nvPr>
        </p:nvSpPr>
        <p:spPr/>
        <p:txBody>
          <a:bodyPr/>
          <a:lstStyle/>
          <a:p>
            <a:fld id="{9F90CA33-96FA-4373-89F4-EDDAA154E6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CA" dirty="0" smtClean="0"/>
              <a:t>Making the Choice</a:t>
            </a:r>
            <a:endParaRPr lang="en-US"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nature of action?</a:t>
            </a:r>
            <a:endParaRPr lang="en-US" dirty="0"/>
          </a:p>
        </p:txBody>
      </p:sp>
      <p:sp>
        <p:nvSpPr>
          <p:cNvPr id="3" name="Content Placeholder 2"/>
          <p:cNvSpPr>
            <a:spLocks noGrp="1"/>
          </p:cNvSpPr>
          <p:nvPr>
            <p:ph sz="quarter" idx="1"/>
          </p:nvPr>
        </p:nvSpPr>
        <p:spPr>
          <a:xfrm>
            <a:off x="612648" y="2143116"/>
            <a:ext cx="8153400" cy="3952884"/>
          </a:xfrm>
        </p:spPr>
        <p:txBody>
          <a:bodyPr/>
          <a:lstStyle/>
          <a:p>
            <a:r>
              <a:rPr lang="en-CA" dirty="0" smtClean="0"/>
              <a:t>What is involved in taking the decided action?</a:t>
            </a:r>
          </a:p>
          <a:p>
            <a:pPr lvl="1"/>
            <a:r>
              <a:rPr lang="en-CA" dirty="0" smtClean="0"/>
              <a:t>Is it a heroic virtue that is expected of us? Are we ready for that?</a:t>
            </a:r>
          </a:p>
          <a:p>
            <a:pPr lvl="1"/>
            <a:r>
              <a:rPr lang="en-CA" dirty="0" smtClean="0"/>
              <a:t>Is there a vice or crime that is being committed indirectly or directly? Can we live with that?</a:t>
            </a:r>
          </a:p>
          <a:p>
            <a:r>
              <a:rPr lang="en-CA" dirty="0" smtClean="0"/>
              <a:t>In case of unease with decision, go back to ethical analysis.</a:t>
            </a:r>
          </a:p>
          <a:p>
            <a:pPr lvl="1"/>
            <a:endParaRPr lang="en-US" dirty="0"/>
          </a:p>
        </p:txBody>
      </p:sp>
      <p:sp>
        <p:nvSpPr>
          <p:cNvPr id="4" name="Slide Number Placeholder 3"/>
          <p:cNvSpPr>
            <a:spLocks noGrp="1"/>
          </p:cNvSpPr>
          <p:nvPr>
            <p:ph type="sldNum" sz="quarter" idx="12"/>
          </p:nvPr>
        </p:nvSpPr>
        <p:spPr/>
        <p:txBody>
          <a:bodyPr/>
          <a:lstStyle/>
          <a:p>
            <a:fld id="{9F90CA33-96FA-4373-89F4-EDDAA154E6F0}"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Reflecting on Choices</a:t>
            </a:r>
            <a:endParaRPr lang="en-US" dirty="0"/>
          </a:p>
        </p:txBody>
      </p:sp>
      <p:sp>
        <p:nvSpPr>
          <p:cNvPr id="3" name="Content Placeholder 2"/>
          <p:cNvSpPr>
            <a:spLocks noGrp="1"/>
          </p:cNvSpPr>
          <p:nvPr>
            <p:ph sz="quarter" idx="1"/>
          </p:nvPr>
        </p:nvSpPr>
        <p:spPr>
          <a:xfrm>
            <a:off x="395536" y="1772816"/>
            <a:ext cx="8153400" cy="4495800"/>
          </a:xfrm>
        </p:spPr>
        <p:txBody>
          <a:bodyPr/>
          <a:lstStyle/>
          <a:p>
            <a:r>
              <a:rPr lang="en-CA" dirty="0" smtClean="0"/>
              <a:t>Thinking about the basis for ones </a:t>
            </a:r>
            <a:r>
              <a:rPr lang="en-CA" dirty="0"/>
              <a:t>c</a:t>
            </a:r>
            <a:r>
              <a:rPr lang="en-CA" dirty="0" smtClean="0"/>
              <a:t>hoices</a:t>
            </a:r>
          </a:p>
          <a:p>
            <a:endParaRPr lang="en-CA" dirty="0" smtClean="0"/>
          </a:p>
          <a:p>
            <a:r>
              <a:rPr lang="en-CA" dirty="0" smtClean="0"/>
              <a:t>Actions are justified on the basis of an ethical rule</a:t>
            </a:r>
          </a:p>
          <a:p>
            <a:endParaRPr lang="en-CA" dirty="0" smtClean="0"/>
          </a:p>
          <a:p>
            <a:r>
              <a:rPr lang="en-CA" dirty="0" smtClean="0"/>
              <a:t>These rules gain their validity in turn from a general ethical theory. </a:t>
            </a:r>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Ethical reflection</a:t>
            </a:r>
            <a:endParaRPr lang="en-US" dirty="0"/>
          </a:p>
        </p:txBody>
      </p:sp>
      <p:graphicFrame>
        <p:nvGraphicFramePr>
          <p:cNvPr id="6" name="Content Placeholder 5"/>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429388" y="1857364"/>
            <a:ext cx="2214578" cy="369332"/>
          </a:xfrm>
          <a:prstGeom prst="rect">
            <a:avLst/>
          </a:prstGeom>
          <a:noFill/>
        </p:spPr>
        <p:txBody>
          <a:bodyPr wrap="square" rtlCol="0">
            <a:spAutoFit/>
          </a:bodyPr>
          <a:lstStyle/>
          <a:p>
            <a:r>
              <a:rPr lang="en-CA" dirty="0" smtClean="0"/>
              <a:t>Deontological theory</a:t>
            </a:r>
            <a:endParaRPr lang="en-US" dirty="0"/>
          </a:p>
        </p:txBody>
      </p:sp>
      <p:sp>
        <p:nvSpPr>
          <p:cNvPr id="8" name="TextBox 7"/>
          <p:cNvSpPr txBox="1"/>
          <p:nvPr/>
        </p:nvSpPr>
        <p:spPr>
          <a:xfrm>
            <a:off x="214282" y="3357562"/>
            <a:ext cx="2214578" cy="646331"/>
          </a:xfrm>
          <a:prstGeom prst="rect">
            <a:avLst/>
          </a:prstGeom>
          <a:noFill/>
        </p:spPr>
        <p:txBody>
          <a:bodyPr wrap="square" rtlCol="0">
            <a:spAutoFit/>
          </a:bodyPr>
          <a:lstStyle/>
          <a:p>
            <a:r>
              <a:rPr lang="en-CA" dirty="0" smtClean="0"/>
              <a:t>Treat others the same way as yourself</a:t>
            </a:r>
            <a:endParaRPr lang="en-US" dirty="0"/>
          </a:p>
        </p:txBody>
      </p:sp>
      <p:sp>
        <p:nvSpPr>
          <p:cNvPr id="9" name="TextBox 8"/>
          <p:cNvSpPr txBox="1"/>
          <p:nvPr/>
        </p:nvSpPr>
        <p:spPr>
          <a:xfrm>
            <a:off x="0" y="5000636"/>
            <a:ext cx="1714480" cy="369332"/>
          </a:xfrm>
          <a:prstGeom prst="rect">
            <a:avLst/>
          </a:prstGeom>
          <a:noFill/>
        </p:spPr>
        <p:txBody>
          <a:bodyPr wrap="square" rtlCol="0">
            <a:spAutoFit/>
          </a:bodyPr>
          <a:lstStyle/>
          <a:p>
            <a:r>
              <a:rPr lang="en-CA" dirty="0" smtClean="0"/>
              <a:t>Be fair to others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9F90CA33-96FA-4373-89F4-EDDAA154E6F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9144000" cy="869950"/>
          </a:xfrm>
        </p:spPr>
        <p:txBody>
          <a:bodyPr>
            <a:normAutofit fontScale="90000"/>
          </a:bodyPr>
          <a:lstStyle/>
          <a:p>
            <a:pPr algn="ctr"/>
            <a:r>
              <a:rPr lang="en-CA" dirty="0" smtClean="0"/>
              <a:t>Ethical Theories focus on different aspects of Human Behaviour</a:t>
            </a:r>
            <a:endParaRPr lang="en-US" dirty="0"/>
          </a:p>
        </p:txBody>
      </p:sp>
      <p:sp>
        <p:nvSpPr>
          <p:cNvPr id="3" name="Text Placeholder 2"/>
          <p:cNvSpPr>
            <a:spLocks noGrp="1"/>
          </p:cNvSpPr>
          <p:nvPr>
            <p:ph type="body" idx="2"/>
          </p:nvPr>
        </p:nvSpPr>
        <p:spPr>
          <a:xfrm>
            <a:off x="500034" y="1643050"/>
            <a:ext cx="7929618" cy="2428892"/>
          </a:xfrm>
        </p:spPr>
        <p:txBody>
          <a:bodyPr>
            <a:normAutofit lnSpcReduction="10000"/>
          </a:bodyPr>
          <a:lstStyle/>
          <a:p>
            <a:r>
              <a:rPr lang="en-CA" dirty="0" smtClean="0"/>
              <a:t>Agent – the individual involved</a:t>
            </a:r>
          </a:p>
          <a:p>
            <a:endParaRPr lang="en-CA" dirty="0" smtClean="0"/>
          </a:p>
          <a:p>
            <a:r>
              <a:rPr lang="en-CA" dirty="0" smtClean="0"/>
              <a:t>Action – doing something</a:t>
            </a:r>
          </a:p>
          <a:p>
            <a:endParaRPr lang="en-CA" dirty="0" smtClean="0"/>
          </a:p>
          <a:p>
            <a:r>
              <a:rPr lang="en-CA" dirty="0" smtClean="0"/>
              <a:t>Results – consequences of the action </a:t>
            </a:r>
            <a:endParaRPr lang="en-US" dirty="0"/>
          </a:p>
        </p:txBody>
      </p:sp>
      <p:graphicFrame>
        <p:nvGraphicFramePr>
          <p:cNvPr id="5" name="Content Placeholder 4"/>
          <p:cNvGraphicFramePr>
            <a:graphicFrameLocks noGrp="1"/>
          </p:cNvGraphicFramePr>
          <p:nvPr>
            <p:ph sz="quarter" idx="1"/>
          </p:nvPr>
        </p:nvGraphicFramePr>
        <p:xfrm>
          <a:off x="1142976" y="3857628"/>
          <a:ext cx="6400800" cy="2847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Ethical theories &amp; their focus </a:t>
            </a:r>
            <a:endParaRPr lang="en-US" dirty="0"/>
          </a:p>
        </p:txBody>
      </p:sp>
      <p:sp>
        <p:nvSpPr>
          <p:cNvPr id="3" name="Content Placeholder 2"/>
          <p:cNvSpPr>
            <a:spLocks noGrp="1"/>
          </p:cNvSpPr>
          <p:nvPr>
            <p:ph sz="quarter" idx="1"/>
          </p:nvPr>
        </p:nvSpPr>
        <p:spPr/>
        <p:txBody>
          <a:bodyPr/>
          <a:lstStyle/>
          <a:p>
            <a:endParaRPr lang="en-CA" dirty="0" smtClean="0"/>
          </a:p>
          <a:p>
            <a:r>
              <a:rPr lang="en-CA" dirty="0" smtClean="0"/>
              <a:t>Consequentialism – Consequence or Results</a:t>
            </a:r>
          </a:p>
          <a:p>
            <a:pPr lvl="1"/>
            <a:r>
              <a:rPr lang="en-US" dirty="0" smtClean="0"/>
              <a:t>Utilitarianism</a:t>
            </a:r>
            <a:endParaRPr lang="en-CA" dirty="0" smtClean="0"/>
          </a:p>
          <a:p>
            <a:r>
              <a:rPr lang="en-CA" dirty="0" smtClean="0"/>
              <a:t>Deontological Theory - Action</a:t>
            </a:r>
          </a:p>
          <a:p>
            <a:pPr lvl="1"/>
            <a:r>
              <a:rPr lang="en-US" dirty="0" smtClean="0"/>
              <a:t>Duty Ethics</a:t>
            </a:r>
            <a:endParaRPr lang="en-CA" dirty="0" smtClean="0"/>
          </a:p>
          <a:p>
            <a:r>
              <a:rPr lang="en-CA" dirty="0" smtClean="0"/>
              <a:t>Virtue Theory – Agent</a:t>
            </a:r>
          </a:p>
          <a:p>
            <a:endParaRPr lang="en-US" dirty="0"/>
          </a:p>
          <a:p>
            <a:r>
              <a:rPr lang="en-US" dirty="0" smtClean="0"/>
              <a:t>Other ethical theories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Consequentialism</a:t>
            </a:r>
            <a:endParaRPr lang="en-US" dirty="0"/>
          </a:p>
        </p:txBody>
      </p:sp>
      <p:sp>
        <p:nvSpPr>
          <p:cNvPr id="3" name="Content Placeholder 2"/>
          <p:cNvSpPr>
            <a:spLocks noGrp="1"/>
          </p:cNvSpPr>
          <p:nvPr>
            <p:ph sz="quarter" idx="1"/>
          </p:nvPr>
        </p:nvSpPr>
        <p:spPr>
          <a:xfrm>
            <a:off x="214282" y="1600200"/>
            <a:ext cx="8786874" cy="5069160"/>
          </a:xfrm>
        </p:spPr>
        <p:txBody>
          <a:bodyPr>
            <a:normAutofit lnSpcReduction="10000"/>
          </a:bodyPr>
          <a:lstStyle/>
          <a:p>
            <a:r>
              <a:rPr lang="en-CA" dirty="0" smtClean="0"/>
              <a:t>The ethical content of an action depends on the consequences produced.</a:t>
            </a:r>
          </a:p>
          <a:p>
            <a:r>
              <a:rPr lang="en-CA" dirty="0" smtClean="0"/>
              <a:t>Three Elements of Utilitarianism</a:t>
            </a:r>
          </a:p>
          <a:p>
            <a:r>
              <a:rPr lang="en-CA" dirty="0" smtClean="0"/>
              <a:t>1. Consequentialist</a:t>
            </a:r>
          </a:p>
          <a:p>
            <a:r>
              <a:rPr lang="en-CA" dirty="0" smtClean="0"/>
              <a:t>2. Hedonistic</a:t>
            </a:r>
          </a:p>
          <a:p>
            <a:r>
              <a:rPr lang="en-CA" dirty="0" smtClean="0"/>
              <a:t>3. Aggregative</a:t>
            </a:r>
          </a:p>
          <a:p>
            <a:endParaRPr lang="en-CA" dirty="0" smtClean="0"/>
          </a:p>
          <a:p>
            <a:r>
              <a:rPr lang="en-CA" dirty="0" smtClean="0"/>
              <a:t>Problems: </a:t>
            </a:r>
          </a:p>
          <a:p>
            <a:pPr lvl="1"/>
            <a:r>
              <a:rPr lang="en-CA" dirty="0" smtClean="0"/>
              <a:t>Good/bad consequences may not be immediately knowable</a:t>
            </a:r>
          </a:p>
          <a:p>
            <a:pPr lvl="1"/>
            <a:r>
              <a:rPr lang="en-CA" dirty="0" smtClean="0"/>
              <a:t>Counter-intuitive results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Mill’s Utilitarianism</a:t>
            </a:r>
            <a:endParaRPr lang="en-CA" dirty="0"/>
          </a:p>
        </p:txBody>
      </p:sp>
      <p:sp>
        <p:nvSpPr>
          <p:cNvPr id="3" name="Content Placeholder 2"/>
          <p:cNvSpPr>
            <a:spLocks noGrp="1"/>
          </p:cNvSpPr>
          <p:nvPr>
            <p:ph sz="quarter" idx="1"/>
          </p:nvPr>
        </p:nvSpPr>
        <p:spPr>
          <a:xfrm>
            <a:off x="612648" y="1600200"/>
            <a:ext cx="8279832" cy="4495800"/>
          </a:xfrm>
        </p:spPr>
        <p:txBody>
          <a:bodyPr>
            <a:normAutofit/>
          </a:bodyPr>
          <a:lstStyle/>
          <a:p>
            <a:r>
              <a:rPr lang="en-CA" dirty="0"/>
              <a:t>Utilitarianism – Right actions are those that produce the </a:t>
            </a:r>
            <a:r>
              <a:rPr lang="en-CA" dirty="0" smtClean="0"/>
              <a:t>maximum benefit for </a:t>
            </a:r>
            <a:r>
              <a:rPr lang="en-CA" dirty="0"/>
              <a:t>the greatest </a:t>
            </a:r>
            <a:r>
              <a:rPr lang="en-CA" dirty="0" smtClean="0"/>
              <a:t>number.</a:t>
            </a:r>
            <a:endParaRPr lang="en-CA" dirty="0"/>
          </a:p>
          <a:p>
            <a:endParaRPr lang="en-US" dirty="0" smtClean="0"/>
          </a:p>
          <a:p>
            <a:r>
              <a:rPr lang="en-US" dirty="0" smtClean="0"/>
              <a:t>Maximum benefit understood as</a:t>
            </a:r>
          </a:p>
          <a:p>
            <a:pPr lvl="1"/>
            <a:r>
              <a:rPr lang="en-US" dirty="0" smtClean="0"/>
              <a:t>Intensity of benefit – nature of benefit (trivial </a:t>
            </a:r>
            <a:r>
              <a:rPr lang="en-US" dirty="0" err="1" smtClean="0"/>
              <a:t>vs</a:t>
            </a:r>
            <a:r>
              <a:rPr lang="en-US" dirty="0" smtClean="0"/>
              <a:t> serious)</a:t>
            </a:r>
          </a:p>
          <a:p>
            <a:pPr lvl="1"/>
            <a:r>
              <a:rPr lang="en-US" dirty="0" smtClean="0"/>
              <a:t>Duration of benefit – time period to see benefit</a:t>
            </a:r>
          </a:p>
          <a:p>
            <a:endParaRPr lang="en-US" dirty="0" smtClean="0"/>
          </a:p>
          <a:p>
            <a:r>
              <a:rPr lang="en-US" dirty="0" smtClean="0"/>
              <a:t>Benefits are understood inclusively without discrimination and without inequity.</a:t>
            </a:r>
          </a:p>
          <a:p>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8</a:t>
            </a:fld>
            <a:endParaRPr lang="en-US"/>
          </a:p>
        </p:txBody>
      </p:sp>
    </p:spTree>
    <p:extLst>
      <p:ext uri="{BB962C8B-B14F-4D97-AF65-F5344CB8AC3E}">
        <p14:creationId xmlns:p14="http://schemas.microsoft.com/office/powerpoint/2010/main" val="317358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Deontological Theory</a:t>
            </a:r>
            <a:endParaRPr lang="en-US" dirty="0"/>
          </a:p>
        </p:txBody>
      </p:sp>
      <p:sp>
        <p:nvSpPr>
          <p:cNvPr id="3" name="Content Placeholder 2"/>
          <p:cNvSpPr>
            <a:spLocks noGrp="1"/>
          </p:cNvSpPr>
          <p:nvPr>
            <p:ph sz="quarter" idx="1"/>
          </p:nvPr>
        </p:nvSpPr>
        <p:spPr>
          <a:xfrm>
            <a:off x="214282" y="1600200"/>
            <a:ext cx="8715436" cy="4757758"/>
          </a:xfrm>
        </p:spPr>
        <p:txBody>
          <a:bodyPr/>
          <a:lstStyle/>
          <a:p>
            <a:r>
              <a:rPr lang="en-CA" dirty="0" smtClean="0"/>
              <a:t>Actions are only as ethical as the nature of the action chosen</a:t>
            </a:r>
          </a:p>
          <a:p>
            <a:pPr lvl="1"/>
            <a:r>
              <a:rPr lang="en-CA" dirty="0" smtClean="0"/>
              <a:t>The ends do not justify the means chosen to accomplish them</a:t>
            </a:r>
          </a:p>
          <a:p>
            <a:endParaRPr lang="en-CA" dirty="0" smtClean="0"/>
          </a:p>
          <a:p>
            <a:r>
              <a:rPr lang="en-US" dirty="0" smtClean="0"/>
              <a:t>However good consequences may be, if the actions are wrong, they do not justify the action.</a:t>
            </a:r>
          </a:p>
          <a:p>
            <a:endParaRPr lang="en-US" dirty="0"/>
          </a:p>
          <a:p>
            <a:r>
              <a:rPr lang="en-US" dirty="0" smtClean="0"/>
              <a:t>Morality is created by following rules. </a:t>
            </a:r>
            <a:endParaRPr lang="en-CA" dirty="0" smtClean="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5285</TotalTime>
  <Words>1070</Words>
  <Application>Microsoft Office PowerPoint</Application>
  <PresentationFormat>On-screen Show (4:3)</PresentationFormat>
  <Paragraphs>196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 ETHICAL THEORIES, JUSTICE,                                &amp; Ethical Reasoning </vt:lpstr>
      <vt:lpstr>Doing Ethics – 3 dimensions</vt:lpstr>
      <vt:lpstr>Reflecting on Choices</vt:lpstr>
      <vt:lpstr>Ethical reflection</vt:lpstr>
      <vt:lpstr>Ethical Theories focus on different aspects of Human Behaviour</vt:lpstr>
      <vt:lpstr>Ethical theories &amp; their focus </vt:lpstr>
      <vt:lpstr>Consequentialism</vt:lpstr>
      <vt:lpstr>Mill’s Utilitarianism</vt:lpstr>
      <vt:lpstr>Deontological Theory</vt:lpstr>
      <vt:lpstr>Immanuel Kant’s Duty Ethics</vt:lpstr>
      <vt:lpstr>Aristotle’s Virtue Theory</vt:lpstr>
      <vt:lpstr>Other Theories</vt:lpstr>
      <vt:lpstr>Ethical Theories</vt:lpstr>
      <vt:lpstr>JUSTICE</vt:lpstr>
      <vt:lpstr>Justice – What is it?</vt:lpstr>
      <vt:lpstr>Categories of Justice</vt:lpstr>
      <vt:lpstr>Analyze Choices</vt:lpstr>
      <vt:lpstr>Deciding on a Choice</vt:lpstr>
      <vt:lpstr>Steps of Ethical Analysis</vt:lpstr>
      <vt:lpstr>Case study example</vt:lpstr>
      <vt:lpstr>Moral Clarity</vt:lpstr>
      <vt:lpstr>Conceptual Clarity – Examine the code!</vt:lpstr>
      <vt:lpstr>Obtain Relevant information</vt:lpstr>
      <vt:lpstr>Consider all options</vt:lpstr>
      <vt:lpstr>Reach decision, Take action</vt:lpstr>
      <vt:lpstr>Making the Choice</vt:lpstr>
      <vt:lpstr>What is the nature of action?</vt:lpstr>
    </vt:vector>
  </TitlesOfParts>
  <Company>Engineering and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201/1 Professional practice &amp; responsibility   Prof. Govind gopakumar ph.d.</dc:title>
  <dc:creator>ENCS</dc:creator>
  <cp:lastModifiedBy>bcaron</cp:lastModifiedBy>
  <cp:revision>384</cp:revision>
  <dcterms:created xsi:type="dcterms:W3CDTF">2010-04-28T18:32:38Z</dcterms:created>
  <dcterms:modified xsi:type="dcterms:W3CDTF">2012-10-04T18:51:38Z</dcterms:modified>
</cp:coreProperties>
</file>