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56" r:id="rId2"/>
    <p:sldId id="261" r:id="rId3"/>
    <p:sldId id="262" r:id="rId4"/>
    <p:sldId id="265" r:id="rId5"/>
    <p:sldId id="264" r:id="rId6"/>
    <p:sldId id="272" r:id="rId7"/>
    <p:sldId id="295" r:id="rId8"/>
    <p:sldId id="297" r:id="rId9"/>
    <p:sldId id="274" r:id="rId10"/>
    <p:sldId id="275" r:id="rId11"/>
    <p:sldId id="296" r:id="rId12"/>
    <p:sldId id="276" r:id="rId13"/>
    <p:sldId id="290" r:id="rId14"/>
    <p:sldId id="277" r:id="rId15"/>
    <p:sldId id="279" r:id="rId16"/>
    <p:sldId id="278" r:id="rId17"/>
    <p:sldId id="298" r:id="rId18"/>
    <p:sldId id="299" r:id="rId19"/>
    <p:sldId id="280" r:id="rId20"/>
    <p:sldId id="291" r:id="rId21"/>
    <p:sldId id="292" r:id="rId22"/>
    <p:sldId id="293" r:id="rId23"/>
    <p:sldId id="281" r:id="rId24"/>
    <p:sldId id="294" r:id="rId25"/>
    <p:sldId id="266" r:id="rId26"/>
    <p:sldId id="267" r:id="rId27"/>
    <p:sldId id="282" r:id="rId28"/>
    <p:sldId id="283" r:id="rId29"/>
    <p:sldId id="285" r:id="rId30"/>
    <p:sldId id="286" r:id="rId31"/>
    <p:sldId id="288" r:id="rId32"/>
    <p:sldId id="27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55FFC8-BE75-40F6-9EEF-765F572638D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009161-E473-4276-8ECF-08592AAFDBF4}">
      <dgm:prSet phldrT="[Text]"/>
      <dgm:spPr/>
      <dgm:t>
        <a:bodyPr/>
        <a:lstStyle/>
        <a:p>
          <a:r>
            <a:rPr lang="en-CA" dirty="0" smtClean="0"/>
            <a:t>Professional relations</a:t>
          </a:r>
          <a:endParaRPr lang="en-US" dirty="0"/>
        </a:p>
      </dgm:t>
    </dgm:pt>
    <dgm:pt modelId="{40C44989-959C-4D19-A862-663EF3E3A7BB}" type="parTrans" cxnId="{D78673E1-2E09-4DBA-A964-B05855D86BC1}">
      <dgm:prSet/>
      <dgm:spPr/>
      <dgm:t>
        <a:bodyPr/>
        <a:lstStyle/>
        <a:p>
          <a:endParaRPr lang="en-US"/>
        </a:p>
      </dgm:t>
    </dgm:pt>
    <dgm:pt modelId="{73E592C1-92B7-45E3-AD53-8938429EB007}" type="sibTrans" cxnId="{D78673E1-2E09-4DBA-A964-B05855D86BC1}">
      <dgm:prSet/>
      <dgm:spPr/>
      <dgm:t>
        <a:bodyPr/>
        <a:lstStyle/>
        <a:p>
          <a:endParaRPr lang="en-US"/>
        </a:p>
      </dgm:t>
    </dgm:pt>
    <dgm:pt modelId="{13A0B883-5DE0-4BC3-AD66-0C1A3C0AEDAF}">
      <dgm:prSet phldrT="[Text]"/>
      <dgm:spPr/>
      <dgm:t>
        <a:bodyPr/>
        <a:lstStyle/>
        <a:p>
          <a:r>
            <a:rPr lang="en-CA" dirty="0" smtClean="0"/>
            <a:t>Ideal-type Model</a:t>
          </a:r>
          <a:endParaRPr lang="en-US" dirty="0"/>
        </a:p>
      </dgm:t>
    </dgm:pt>
    <dgm:pt modelId="{40164A19-B034-417E-8B36-04AB9F1BBD6A}" type="parTrans" cxnId="{22575A9D-154D-42EC-96E8-516E69806F39}">
      <dgm:prSet/>
      <dgm:spPr/>
      <dgm:t>
        <a:bodyPr/>
        <a:lstStyle/>
        <a:p>
          <a:endParaRPr lang="en-US"/>
        </a:p>
      </dgm:t>
    </dgm:pt>
    <dgm:pt modelId="{03FD160A-9E46-4586-BFF9-B66E0AD39935}" type="sibTrans" cxnId="{22575A9D-154D-42EC-96E8-516E69806F39}">
      <dgm:prSet/>
      <dgm:spPr/>
      <dgm:t>
        <a:bodyPr/>
        <a:lstStyle/>
        <a:p>
          <a:endParaRPr lang="en-US"/>
        </a:p>
      </dgm:t>
    </dgm:pt>
    <dgm:pt modelId="{E53830A0-EE4E-4849-80DC-023C3669F6E1}">
      <dgm:prSet phldrT="[Text]"/>
      <dgm:spPr/>
      <dgm:t>
        <a:bodyPr/>
        <a:lstStyle/>
        <a:p>
          <a:r>
            <a:rPr lang="en-CA" dirty="0" smtClean="0"/>
            <a:t>Invisible Client Model</a:t>
          </a:r>
          <a:endParaRPr lang="en-US" dirty="0"/>
        </a:p>
      </dgm:t>
    </dgm:pt>
    <dgm:pt modelId="{7F9E7B09-6C63-42C4-972F-428089392450}" type="parTrans" cxnId="{ADA7B039-35A6-483C-9A34-1506FAD80D31}">
      <dgm:prSet/>
      <dgm:spPr/>
      <dgm:t>
        <a:bodyPr/>
        <a:lstStyle/>
        <a:p>
          <a:endParaRPr lang="en-US"/>
        </a:p>
      </dgm:t>
    </dgm:pt>
    <dgm:pt modelId="{1D4B8C5B-047D-461D-BFC9-E3F12C2F5C7C}" type="sibTrans" cxnId="{ADA7B039-35A6-483C-9A34-1506FAD80D31}">
      <dgm:prSet/>
      <dgm:spPr/>
      <dgm:t>
        <a:bodyPr/>
        <a:lstStyle/>
        <a:p>
          <a:endParaRPr lang="en-US"/>
        </a:p>
      </dgm:t>
    </dgm:pt>
    <dgm:pt modelId="{CB01469E-E705-4463-B71E-605E7C6ECE08}" type="pres">
      <dgm:prSet presAssocID="{F355FFC8-BE75-40F6-9EEF-765F572638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F1E5EA-4A46-49FC-A779-95D8B5F45C2B}" type="pres">
      <dgm:prSet presAssocID="{18009161-E473-4276-8ECF-08592AAFDBF4}" presName="root1" presStyleCnt="0"/>
      <dgm:spPr/>
    </dgm:pt>
    <dgm:pt modelId="{28F32FE5-139E-4FA4-BCA5-6311DFD909CA}" type="pres">
      <dgm:prSet presAssocID="{18009161-E473-4276-8ECF-08592AAFDBF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27802A-3405-421B-8C7D-32B9A1511CA8}" type="pres">
      <dgm:prSet presAssocID="{18009161-E473-4276-8ECF-08592AAFDBF4}" presName="level2hierChild" presStyleCnt="0"/>
      <dgm:spPr/>
    </dgm:pt>
    <dgm:pt modelId="{B6EADD54-B6FF-4DF3-8202-CC143ADE4513}" type="pres">
      <dgm:prSet presAssocID="{40164A19-B034-417E-8B36-04AB9F1BBD6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E2BB527-E1A7-4827-9F5E-4B7CEE624CEF}" type="pres">
      <dgm:prSet presAssocID="{40164A19-B034-417E-8B36-04AB9F1BBD6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2A60C49E-4A72-4CA4-A67C-633AB3656979}" type="pres">
      <dgm:prSet presAssocID="{13A0B883-5DE0-4BC3-AD66-0C1A3C0AEDAF}" presName="root2" presStyleCnt="0"/>
      <dgm:spPr/>
    </dgm:pt>
    <dgm:pt modelId="{2374F7CA-8233-42F6-81D4-98479618F5EC}" type="pres">
      <dgm:prSet presAssocID="{13A0B883-5DE0-4BC3-AD66-0C1A3C0AEDAF}" presName="LevelTwoTextNode" presStyleLbl="node2" presStyleIdx="0" presStyleCnt="2" custLinFactNeighborX="-1328" custLinFactNeighborY="-518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649431-149A-43F3-9781-322EBC35006E}" type="pres">
      <dgm:prSet presAssocID="{13A0B883-5DE0-4BC3-AD66-0C1A3C0AEDAF}" presName="level3hierChild" presStyleCnt="0"/>
      <dgm:spPr/>
    </dgm:pt>
    <dgm:pt modelId="{5B435910-7D90-440D-A381-644BCE83A0AA}" type="pres">
      <dgm:prSet presAssocID="{7F9E7B09-6C63-42C4-972F-428089392450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35980DD-0F4E-4C45-AA14-FF94154D9C71}" type="pres">
      <dgm:prSet presAssocID="{7F9E7B09-6C63-42C4-972F-428089392450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00EA475-783F-4899-B9FE-A3BF7C2E460C}" type="pres">
      <dgm:prSet presAssocID="{E53830A0-EE4E-4849-80DC-023C3669F6E1}" presName="root2" presStyleCnt="0"/>
      <dgm:spPr/>
    </dgm:pt>
    <dgm:pt modelId="{9C93E13F-56FD-4E45-93C4-2C15C81B9388}" type="pres">
      <dgm:prSet presAssocID="{E53830A0-EE4E-4849-80DC-023C3669F6E1}" presName="LevelTwoTextNode" presStyleLbl="node2" presStyleIdx="1" presStyleCnt="2" custLinFactNeighborX="-1328" custLinFactNeighborY="465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C788DB-068B-416F-A2DE-3588AFB5F62D}" type="pres">
      <dgm:prSet presAssocID="{E53830A0-EE4E-4849-80DC-023C3669F6E1}" presName="level3hierChild" presStyleCnt="0"/>
      <dgm:spPr/>
    </dgm:pt>
  </dgm:ptLst>
  <dgm:cxnLst>
    <dgm:cxn modelId="{C972D8AB-3F17-4457-89B4-329ED1C21312}" type="presOf" srcId="{40164A19-B034-417E-8B36-04AB9F1BBD6A}" destId="{AE2BB527-E1A7-4827-9F5E-4B7CEE624CEF}" srcOrd="1" destOrd="0" presId="urn:microsoft.com/office/officeart/2005/8/layout/hierarchy2"/>
    <dgm:cxn modelId="{22575A9D-154D-42EC-96E8-516E69806F39}" srcId="{18009161-E473-4276-8ECF-08592AAFDBF4}" destId="{13A0B883-5DE0-4BC3-AD66-0C1A3C0AEDAF}" srcOrd="0" destOrd="0" parTransId="{40164A19-B034-417E-8B36-04AB9F1BBD6A}" sibTransId="{03FD160A-9E46-4586-BFF9-B66E0AD39935}"/>
    <dgm:cxn modelId="{C2FB03DD-294C-4633-A0F2-649A5664971D}" type="presOf" srcId="{7F9E7B09-6C63-42C4-972F-428089392450}" destId="{5B435910-7D90-440D-A381-644BCE83A0AA}" srcOrd="0" destOrd="0" presId="urn:microsoft.com/office/officeart/2005/8/layout/hierarchy2"/>
    <dgm:cxn modelId="{383DB20E-ECB0-4349-9600-83118409E4D0}" type="presOf" srcId="{40164A19-B034-417E-8B36-04AB9F1BBD6A}" destId="{B6EADD54-B6FF-4DF3-8202-CC143ADE4513}" srcOrd="0" destOrd="0" presId="urn:microsoft.com/office/officeart/2005/8/layout/hierarchy2"/>
    <dgm:cxn modelId="{1CDDC3D9-E99C-4F18-824B-7747818BE5A3}" type="presOf" srcId="{13A0B883-5DE0-4BC3-AD66-0C1A3C0AEDAF}" destId="{2374F7CA-8233-42F6-81D4-98479618F5EC}" srcOrd="0" destOrd="0" presId="urn:microsoft.com/office/officeart/2005/8/layout/hierarchy2"/>
    <dgm:cxn modelId="{D78673E1-2E09-4DBA-A964-B05855D86BC1}" srcId="{F355FFC8-BE75-40F6-9EEF-765F572638D9}" destId="{18009161-E473-4276-8ECF-08592AAFDBF4}" srcOrd="0" destOrd="0" parTransId="{40C44989-959C-4D19-A862-663EF3E3A7BB}" sibTransId="{73E592C1-92B7-45E3-AD53-8938429EB007}"/>
    <dgm:cxn modelId="{DFF90783-E9E6-4742-9E64-1EC83DCAAB5C}" type="presOf" srcId="{E53830A0-EE4E-4849-80DC-023C3669F6E1}" destId="{9C93E13F-56FD-4E45-93C4-2C15C81B9388}" srcOrd="0" destOrd="0" presId="urn:microsoft.com/office/officeart/2005/8/layout/hierarchy2"/>
    <dgm:cxn modelId="{8976A2C2-FFAD-4282-923B-56F36499A6A9}" type="presOf" srcId="{F355FFC8-BE75-40F6-9EEF-765F572638D9}" destId="{CB01469E-E705-4463-B71E-605E7C6ECE08}" srcOrd="0" destOrd="0" presId="urn:microsoft.com/office/officeart/2005/8/layout/hierarchy2"/>
    <dgm:cxn modelId="{ADA7B039-35A6-483C-9A34-1506FAD80D31}" srcId="{18009161-E473-4276-8ECF-08592AAFDBF4}" destId="{E53830A0-EE4E-4849-80DC-023C3669F6E1}" srcOrd="1" destOrd="0" parTransId="{7F9E7B09-6C63-42C4-972F-428089392450}" sibTransId="{1D4B8C5B-047D-461D-BFC9-E3F12C2F5C7C}"/>
    <dgm:cxn modelId="{96D2BEF8-81AE-4980-8BB9-54726108CB08}" type="presOf" srcId="{18009161-E473-4276-8ECF-08592AAFDBF4}" destId="{28F32FE5-139E-4FA4-BCA5-6311DFD909CA}" srcOrd="0" destOrd="0" presId="urn:microsoft.com/office/officeart/2005/8/layout/hierarchy2"/>
    <dgm:cxn modelId="{E88AF48E-9F51-4CD6-B0D3-4138E4D25711}" type="presOf" srcId="{7F9E7B09-6C63-42C4-972F-428089392450}" destId="{E35980DD-0F4E-4C45-AA14-FF94154D9C71}" srcOrd="1" destOrd="0" presId="urn:microsoft.com/office/officeart/2005/8/layout/hierarchy2"/>
    <dgm:cxn modelId="{D949BD9A-ACA1-4B96-87E9-7139E15BFDBB}" type="presParOf" srcId="{CB01469E-E705-4463-B71E-605E7C6ECE08}" destId="{5CF1E5EA-4A46-49FC-A779-95D8B5F45C2B}" srcOrd="0" destOrd="0" presId="urn:microsoft.com/office/officeart/2005/8/layout/hierarchy2"/>
    <dgm:cxn modelId="{8140DC3A-2F79-441A-A1F6-9ED672B3B580}" type="presParOf" srcId="{5CF1E5EA-4A46-49FC-A779-95D8B5F45C2B}" destId="{28F32FE5-139E-4FA4-BCA5-6311DFD909CA}" srcOrd="0" destOrd="0" presId="urn:microsoft.com/office/officeart/2005/8/layout/hierarchy2"/>
    <dgm:cxn modelId="{679D6E52-BE9B-42B5-8C9B-AEE7FCBBDE50}" type="presParOf" srcId="{5CF1E5EA-4A46-49FC-A779-95D8B5F45C2B}" destId="{6D27802A-3405-421B-8C7D-32B9A1511CA8}" srcOrd="1" destOrd="0" presId="urn:microsoft.com/office/officeart/2005/8/layout/hierarchy2"/>
    <dgm:cxn modelId="{569A5E05-2D80-417F-9641-B98B414FB70D}" type="presParOf" srcId="{6D27802A-3405-421B-8C7D-32B9A1511CA8}" destId="{B6EADD54-B6FF-4DF3-8202-CC143ADE4513}" srcOrd="0" destOrd="0" presId="urn:microsoft.com/office/officeart/2005/8/layout/hierarchy2"/>
    <dgm:cxn modelId="{1F7AA578-8C1E-450A-BB41-353F9BF65C89}" type="presParOf" srcId="{B6EADD54-B6FF-4DF3-8202-CC143ADE4513}" destId="{AE2BB527-E1A7-4827-9F5E-4B7CEE624CEF}" srcOrd="0" destOrd="0" presId="urn:microsoft.com/office/officeart/2005/8/layout/hierarchy2"/>
    <dgm:cxn modelId="{C1EB17F8-9EE6-4CA1-A391-5E9720AA4550}" type="presParOf" srcId="{6D27802A-3405-421B-8C7D-32B9A1511CA8}" destId="{2A60C49E-4A72-4CA4-A67C-633AB3656979}" srcOrd="1" destOrd="0" presId="urn:microsoft.com/office/officeart/2005/8/layout/hierarchy2"/>
    <dgm:cxn modelId="{78443554-9469-4FD5-A1A9-57F36E6D7D35}" type="presParOf" srcId="{2A60C49E-4A72-4CA4-A67C-633AB3656979}" destId="{2374F7CA-8233-42F6-81D4-98479618F5EC}" srcOrd="0" destOrd="0" presId="urn:microsoft.com/office/officeart/2005/8/layout/hierarchy2"/>
    <dgm:cxn modelId="{1A259F0C-335A-4934-A272-16107D60558C}" type="presParOf" srcId="{2A60C49E-4A72-4CA4-A67C-633AB3656979}" destId="{FD649431-149A-43F3-9781-322EBC35006E}" srcOrd="1" destOrd="0" presId="urn:microsoft.com/office/officeart/2005/8/layout/hierarchy2"/>
    <dgm:cxn modelId="{51E54189-42DC-4D47-B962-0DBB385C3EAF}" type="presParOf" srcId="{6D27802A-3405-421B-8C7D-32B9A1511CA8}" destId="{5B435910-7D90-440D-A381-644BCE83A0AA}" srcOrd="2" destOrd="0" presId="urn:microsoft.com/office/officeart/2005/8/layout/hierarchy2"/>
    <dgm:cxn modelId="{E63156D3-A472-459A-9E45-D85CC18EC36D}" type="presParOf" srcId="{5B435910-7D90-440D-A381-644BCE83A0AA}" destId="{E35980DD-0F4E-4C45-AA14-FF94154D9C71}" srcOrd="0" destOrd="0" presId="urn:microsoft.com/office/officeart/2005/8/layout/hierarchy2"/>
    <dgm:cxn modelId="{03812CAB-8A4C-4DBD-87FD-D5E9E3FFC696}" type="presParOf" srcId="{6D27802A-3405-421B-8C7D-32B9A1511CA8}" destId="{800EA475-783F-4899-B9FE-A3BF7C2E460C}" srcOrd="3" destOrd="0" presId="urn:microsoft.com/office/officeart/2005/8/layout/hierarchy2"/>
    <dgm:cxn modelId="{0DFA998A-39EA-4C0D-A894-A6CAB866B719}" type="presParOf" srcId="{800EA475-783F-4899-B9FE-A3BF7C2E460C}" destId="{9C93E13F-56FD-4E45-93C4-2C15C81B9388}" srcOrd="0" destOrd="0" presId="urn:microsoft.com/office/officeart/2005/8/layout/hierarchy2"/>
    <dgm:cxn modelId="{D3098432-9F81-40BD-8D23-CA8A1206C8E3}" type="presParOf" srcId="{800EA475-783F-4899-B9FE-A3BF7C2E460C}" destId="{ABC788DB-068B-416F-A2DE-3588AFB5F62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EDF1BE-4479-4F35-8764-48E0AFDF581A}" type="doc">
      <dgm:prSet loTypeId="urn:microsoft.com/office/officeart/2005/8/layout/hierarchy6" loCatId="hierarchy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D811668-E187-414D-9734-5EBFC1B19C05}">
      <dgm:prSet phldrT="[Text]"/>
      <dgm:spPr/>
      <dgm:t>
        <a:bodyPr/>
        <a:lstStyle/>
        <a:p>
          <a:r>
            <a:rPr lang="en-CA" dirty="0" smtClean="0"/>
            <a:t>President</a:t>
          </a:r>
          <a:endParaRPr lang="en-US" dirty="0"/>
        </a:p>
      </dgm:t>
    </dgm:pt>
    <dgm:pt modelId="{F790B233-BE49-47CA-8E08-BB2E221F518A}" type="parTrans" cxnId="{BD609224-884B-45AE-B45E-FB2DAE0079E3}">
      <dgm:prSet/>
      <dgm:spPr/>
      <dgm:t>
        <a:bodyPr/>
        <a:lstStyle/>
        <a:p>
          <a:endParaRPr lang="en-US"/>
        </a:p>
      </dgm:t>
    </dgm:pt>
    <dgm:pt modelId="{F36E62F8-026A-425B-90DD-4D97E8BA3E96}" type="sibTrans" cxnId="{BD609224-884B-45AE-B45E-FB2DAE0079E3}">
      <dgm:prSet/>
      <dgm:spPr/>
      <dgm:t>
        <a:bodyPr/>
        <a:lstStyle/>
        <a:p>
          <a:endParaRPr lang="en-US"/>
        </a:p>
      </dgm:t>
    </dgm:pt>
    <dgm:pt modelId="{58B26AAE-6325-4071-8657-5BD39F92E58D}">
      <dgm:prSet phldrT="[Text]"/>
      <dgm:spPr/>
      <dgm:t>
        <a:bodyPr/>
        <a:lstStyle/>
        <a:p>
          <a:r>
            <a:rPr lang="en-CA" dirty="0" smtClean="0"/>
            <a:t>Production Manager	</a:t>
          </a:r>
          <a:endParaRPr lang="en-US" dirty="0"/>
        </a:p>
      </dgm:t>
    </dgm:pt>
    <dgm:pt modelId="{710E6509-4231-4BEE-80E8-98CEDF9160E7}" type="parTrans" cxnId="{D223C9CA-FE36-4D3A-857D-B18E41F45D0E}">
      <dgm:prSet/>
      <dgm:spPr/>
      <dgm:t>
        <a:bodyPr/>
        <a:lstStyle/>
        <a:p>
          <a:endParaRPr lang="en-US"/>
        </a:p>
      </dgm:t>
    </dgm:pt>
    <dgm:pt modelId="{3EFCEF7E-EEF6-43C3-9409-DE3BD07FC190}" type="sibTrans" cxnId="{D223C9CA-FE36-4D3A-857D-B18E41F45D0E}">
      <dgm:prSet/>
      <dgm:spPr/>
      <dgm:t>
        <a:bodyPr/>
        <a:lstStyle/>
        <a:p>
          <a:endParaRPr lang="en-US"/>
        </a:p>
      </dgm:t>
    </dgm:pt>
    <dgm:pt modelId="{E21492AF-EAA7-48ED-BC08-0326640E616C}">
      <dgm:prSet phldrT="[Text]"/>
      <dgm:spPr/>
      <dgm:t>
        <a:bodyPr/>
        <a:lstStyle/>
        <a:p>
          <a:r>
            <a:rPr lang="en-CA" dirty="0" smtClean="0"/>
            <a:t>Supervisor 1</a:t>
          </a:r>
          <a:endParaRPr lang="en-US" dirty="0"/>
        </a:p>
      </dgm:t>
    </dgm:pt>
    <dgm:pt modelId="{CE22308C-7512-4922-9A66-D8C35D7C4643}" type="parTrans" cxnId="{B9836B10-2EDB-46F9-A7CF-DE79DCFC3BB4}">
      <dgm:prSet/>
      <dgm:spPr/>
      <dgm:t>
        <a:bodyPr/>
        <a:lstStyle/>
        <a:p>
          <a:endParaRPr lang="en-US"/>
        </a:p>
      </dgm:t>
    </dgm:pt>
    <dgm:pt modelId="{98DF8F6C-6472-4792-AC5C-36963B7761AA}" type="sibTrans" cxnId="{B9836B10-2EDB-46F9-A7CF-DE79DCFC3BB4}">
      <dgm:prSet/>
      <dgm:spPr/>
      <dgm:t>
        <a:bodyPr/>
        <a:lstStyle/>
        <a:p>
          <a:endParaRPr lang="en-US"/>
        </a:p>
      </dgm:t>
    </dgm:pt>
    <dgm:pt modelId="{470E26A6-7B52-4D03-A682-8A09552E5CC3}">
      <dgm:prSet phldrT="[Text]"/>
      <dgm:spPr/>
      <dgm:t>
        <a:bodyPr/>
        <a:lstStyle/>
        <a:p>
          <a:r>
            <a:rPr lang="en-CA" dirty="0" smtClean="0"/>
            <a:t>Supervisor 2</a:t>
          </a:r>
          <a:endParaRPr lang="en-US" dirty="0"/>
        </a:p>
      </dgm:t>
    </dgm:pt>
    <dgm:pt modelId="{E2C290F2-5EBC-4937-891B-33650ED54833}" type="parTrans" cxnId="{B8BB69F1-CD0A-4EA2-9098-7A5623A24D6A}">
      <dgm:prSet/>
      <dgm:spPr/>
      <dgm:t>
        <a:bodyPr/>
        <a:lstStyle/>
        <a:p>
          <a:endParaRPr lang="en-US"/>
        </a:p>
      </dgm:t>
    </dgm:pt>
    <dgm:pt modelId="{0C478361-2904-4638-9220-444841A6951E}" type="sibTrans" cxnId="{B8BB69F1-CD0A-4EA2-9098-7A5623A24D6A}">
      <dgm:prSet/>
      <dgm:spPr/>
      <dgm:t>
        <a:bodyPr/>
        <a:lstStyle/>
        <a:p>
          <a:endParaRPr lang="en-US"/>
        </a:p>
      </dgm:t>
    </dgm:pt>
    <dgm:pt modelId="{53155AD4-C2ED-4CCA-8098-2B157FF979E0}">
      <dgm:prSet phldrT="[Text]"/>
      <dgm:spPr/>
      <dgm:t>
        <a:bodyPr/>
        <a:lstStyle/>
        <a:p>
          <a:r>
            <a:rPr lang="en-CA" dirty="0" smtClean="0"/>
            <a:t>Marketing Manager</a:t>
          </a:r>
          <a:endParaRPr lang="en-US" dirty="0"/>
        </a:p>
      </dgm:t>
    </dgm:pt>
    <dgm:pt modelId="{D74D0556-AA03-42AD-AAFD-FCB4E89ECEC6}" type="parTrans" cxnId="{28E3A06F-803E-46D7-B9F9-AD90252C143B}">
      <dgm:prSet/>
      <dgm:spPr/>
      <dgm:t>
        <a:bodyPr/>
        <a:lstStyle/>
        <a:p>
          <a:endParaRPr lang="en-US"/>
        </a:p>
      </dgm:t>
    </dgm:pt>
    <dgm:pt modelId="{7DA122D4-41AA-4EFC-8874-BAAFC7BA2B8F}" type="sibTrans" cxnId="{28E3A06F-803E-46D7-B9F9-AD90252C143B}">
      <dgm:prSet/>
      <dgm:spPr/>
      <dgm:t>
        <a:bodyPr/>
        <a:lstStyle/>
        <a:p>
          <a:endParaRPr lang="en-US"/>
        </a:p>
      </dgm:t>
    </dgm:pt>
    <dgm:pt modelId="{CE5A2280-2B06-4BE2-8564-4C32E6920DDD}">
      <dgm:prSet phldrT="[Text]"/>
      <dgm:spPr/>
      <dgm:t>
        <a:bodyPr/>
        <a:lstStyle/>
        <a:p>
          <a:r>
            <a:rPr lang="en-CA" dirty="0" smtClean="0"/>
            <a:t>Sales Rep</a:t>
          </a:r>
          <a:endParaRPr lang="en-US" dirty="0"/>
        </a:p>
      </dgm:t>
    </dgm:pt>
    <dgm:pt modelId="{55A8F945-3E53-446B-8A70-5D86B7574EBE}" type="parTrans" cxnId="{E2E1F34F-3871-4B50-A2DF-08B285C97F9A}">
      <dgm:prSet/>
      <dgm:spPr/>
      <dgm:t>
        <a:bodyPr/>
        <a:lstStyle/>
        <a:p>
          <a:endParaRPr lang="en-US"/>
        </a:p>
      </dgm:t>
    </dgm:pt>
    <dgm:pt modelId="{B3FD1226-D328-46BA-983A-3C8EEF910A86}" type="sibTrans" cxnId="{E2E1F34F-3871-4B50-A2DF-08B285C97F9A}">
      <dgm:prSet/>
      <dgm:spPr/>
      <dgm:t>
        <a:bodyPr/>
        <a:lstStyle/>
        <a:p>
          <a:endParaRPr lang="en-US"/>
        </a:p>
      </dgm:t>
    </dgm:pt>
    <dgm:pt modelId="{982C23A5-62AE-47F9-9756-F22EDC7299E9}" type="pres">
      <dgm:prSet presAssocID="{85EDF1BE-4479-4F35-8764-48E0AFDF581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F77CC4-C862-4F9F-946C-C15ABDEC3AD7}" type="pres">
      <dgm:prSet presAssocID="{85EDF1BE-4479-4F35-8764-48E0AFDF581A}" presName="hierFlow" presStyleCnt="0"/>
      <dgm:spPr/>
    </dgm:pt>
    <dgm:pt modelId="{AFCE1952-C7EA-4FA2-82C4-34C48E408EB8}" type="pres">
      <dgm:prSet presAssocID="{85EDF1BE-4479-4F35-8764-48E0AFDF581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A353AFB-0FA7-4D72-937B-FCD719B9851E}" type="pres">
      <dgm:prSet presAssocID="{0D811668-E187-414D-9734-5EBFC1B19C05}" presName="Name14" presStyleCnt="0"/>
      <dgm:spPr/>
    </dgm:pt>
    <dgm:pt modelId="{AF30DF9C-82D8-4229-A4A3-B577D609898E}" type="pres">
      <dgm:prSet presAssocID="{0D811668-E187-414D-9734-5EBFC1B19C0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168521-02B8-4D39-B3F4-EEB6B220EAAC}" type="pres">
      <dgm:prSet presAssocID="{0D811668-E187-414D-9734-5EBFC1B19C05}" presName="hierChild2" presStyleCnt="0"/>
      <dgm:spPr/>
    </dgm:pt>
    <dgm:pt modelId="{4B291121-3299-4E9A-88D6-968649B19AE5}" type="pres">
      <dgm:prSet presAssocID="{710E6509-4231-4BEE-80E8-98CEDF9160E7}" presName="Name19" presStyleLbl="parChTrans1D2" presStyleIdx="0" presStyleCnt="2"/>
      <dgm:spPr/>
      <dgm:t>
        <a:bodyPr/>
        <a:lstStyle/>
        <a:p>
          <a:endParaRPr lang="en-US"/>
        </a:p>
      </dgm:t>
    </dgm:pt>
    <dgm:pt modelId="{AE550246-927F-4BEF-A74A-F6248A898DA6}" type="pres">
      <dgm:prSet presAssocID="{58B26AAE-6325-4071-8657-5BD39F92E58D}" presName="Name21" presStyleCnt="0"/>
      <dgm:spPr/>
    </dgm:pt>
    <dgm:pt modelId="{FAA62F1F-7C3B-4540-87A3-B9AEC64C5101}" type="pres">
      <dgm:prSet presAssocID="{58B26AAE-6325-4071-8657-5BD39F92E58D}" presName="level2Shape" presStyleLbl="node2" presStyleIdx="0" presStyleCnt="2"/>
      <dgm:spPr/>
      <dgm:t>
        <a:bodyPr/>
        <a:lstStyle/>
        <a:p>
          <a:endParaRPr lang="en-US"/>
        </a:p>
      </dgm:t>
    </dgm:pt>
    <dgm:pt modelId="{D782A936-1B87-4059-A39C-FBBA040B9C78}" type="pres">
      <dgm:prSet presAssocID="{58B26AAE-6325-4071-8657-5BD39F92E58D}" presName="hierChild3" presStyleCnt="0"/>
      <dgm:spPr/>
    </dgm:pt>
    <dgm:pt modelId="{C81048E7-9AC2-438B-8F2F-1AC46382279E}" type="pres">
      <dgm:prSet presAssocID="{CE22308C-7512-4922-9A66-D8C35D7C4643}" presName="Name19" presStyleLbl="parChTrans1D3" presStyleIdx="0" presStyleCnt="3"/>
      <dgm:spPr/>
      <dgm:t>
        <a:bodyPr/>
        <a:lstStyle/>
        <a:p>
          <a:endParaRPr lang="en-US"/>
        </a:p>
      </dgm:t>
    </dgm:pt>
    <dgm:pt modelId="{4450BA0B-A374-48B0-848A-0FA3850FEF07}" type="pres">
      <dgm:prSet presAssocID="{E21492AF-EAA7-48ED-BC08-0326640E616C}" presName="Name21" presStyleCnt="0"/>
      <dgm:spPr/>
    </dgm:pt>
    <dgm:pt modelId="{676D7EE2-5229-41ED-8DB2-70DEDD87F6E7}" type="pres">
      <dgm:prSet presAssocID="{E21492AF-EAA7-48ED-BC08-0326640E616C}" presName="level2Shape" presStyleLbl="node3" presStyleIdx="0" presStyleCnt="3"/>
      <dgm:spPr/>
      <dgm:t>
        <a:bodyPr/>
        <a:lstStyle/>
        <a:p>
          <a:endParaRPr lang="en-US"/>
        </a:p>
      </dgm:t>
    </dgm:pt>
    <dgm:pt modelId="{F15F24AA-6713-4983-AA99-B5C053CE3A28}" type="pres">
      <dgm:prSet presAssocID="{E21492AF-EAA7-48ED-BC08-0326640E616C}" presName="hierChild3" presStyleCnt="0"/>
      <dgm:spPr/>
    </dgm:pt>
    <dgm:pt modelId="{C7C36641-CA44-4852-B384-817C62755A60}" type="pres">
      <dgm:prSet presAssocID="{E2C290F2-5EBC-4937-891B-33650ED54833}" presName="Name19" presStyleLbl="parChTrans1D3" presStyleIdx="1" presStyleCnt="3"/>
      <dgm:spPr/>
      <dgm:t>
        <a:bodyPr/>
        <a:lstStyle/>
        <a:p>
          <a:endParaRPr lang="en-US"/>
        </a:p>
      </dgm:t>
    </dgm:pt>
    <dgm:pt modelId="{7838D1A2-B701-4901-9E4C-45CACD7539C9}" type="pres">
      <dgm:prSet presAssocID="{470E26A6-7B52-4D03-A682-8A09552E5CC3}" presName="Name21" presStyleCnt="0"/>
      <dgm:spPr/>
    </dgm:pt>
    <dgm:pt modelId="{41F495A0-E103-4849-9676-80E5D14EF992}" type="pres">
      <dgm:prSet presAssocID="{470E26A6-7B52-4D03-A682-8A09552E5CC3}" presName="level2Shape" presStyleLbl="node3" presStyleIdx="1" presStyleCnt="3"/>
      <dgm:spPr/>
      <dgm:t>
        <a:bodyPr/>
        <a:lstStyle/>
        <a:p>
          <a:endParaRPr lang="en-US"/>
        </a:p>
      </dgm:t>
    </dgm:pt>
    <dgm:pt modelId="{D3F8A88B-F659-4764-AC13-90217CCC4D68}" type="pres">
      <dgm:prSet presAssocID="{470E26A6-7B52-4D03-A682-8A09552E5CC3}" presName="hierChild3" presStyleCnt="0"/>
      <dgm:spPr/>
    </dgm:pt>
    <dgm:pt modelId="{834705E4-E0AA-47EB-9596-D6B1211CF8BE}" type="pres">
      <dgm:prSet presAssocID="{D74D0556-AA03-42AD-AAFD-FCB4E89ECEC6}" presName="Name19" presStyleLbl="parChTrans1D2" presStyleIdx="1" presStyleCnt="2"/>
      <dgm:spPr/>
      <dgm:t>
        <a:bodyPr/>
        <a:lstStyle/>
        <a:p>
          <a:endParaRPr lang="en-US"/>
        </a:p>
      </dgm:t>
    </dgm:pt>
    <dgm:pt modelId="{C2D5D013-BC4F-4DC1-B06C-2AC97D003C06}" type="pres">
      <dgm:prSet presAssocID="{53155AD4-C2ED-4CCA-8098-2B157FF979E0}" presName="Name21" presStyleCnt="0"/>
      <dgm:spPr/>
    </dgm:pt>
    <dgm:pt modelId="{9E1FF473-E822-4F5B-92C1-293504849D57}" type="pres">
      <dgm:prSet presAssocID="{53155AD4-C2ED-4CCA-8098-2B157FF979E0}" presName="level2Shape" presStyleLbl="node2" presStyleIdx="1" presStyleCnt="2"/>
      <dgm:spPr/>
      <dgm:t>
        <a:bodyPr/>
        <a:lstStyle/>
        <a:p>
          <a:endParaRPr lang="en-US"/>
        </a:p>
      </dgm:t>
    </dgm:pt>
    <dgm:pt modelId="{5687414F-2A43-4765-B073-6AD175CC4B7E}" type="pres">
      <dgm:prSet presAssocID="{53155AD4-C2ED-4CCA-8098-2B157FF979E0}" presName="hierChild3" presStyleCnt="0"/>
      <dgm:spPr/>
    </dgm:pt>
    <dgm:pt modelId="{BE4C7363-1B3D-4554-BE8D-71E22BE6E6FB}" type="pres">
      <dgm:prSet presAssocID="{55A8F945-3E53-446B-8A70-5D86B7574EBE}" presName="Name19" presStyleLbl="parChTrans1D3" presStyleIdx="2" presStyleCnt="3"/>
      <dgm:spPr/>
      <dgm:t>
        <a:bodyPr/>
        <a:lstStyle/>
        <a:p>
          <a:endParaRPr lang="en-US"/>
        </a:p>
      </dgm:t>
    </dgm:pt>
    <dgm:pt modelId="{B8B35403-3047-4D27-892B-B9DC2EAFB94B}" type="pres">
      <dgm:prSet presAssocID="{CE5A2280-2B06-4BE2-8564-4C32E6920DDD}" presName="Name21" presStyleCnt="0"/>
      <dgm:spPr/>
    </dgm:pt>
    <dgm:pt modelId="{F46881AC-3313-4706-9B86-AD1A29CBB047}" type="pres">
      <dgm:prSet presAssocID="{CE5A2280-2B06-4BE2-8564-4C32E6920DDD}" presName="level2Shape" presStyleLbl="node3" presStyleIdx="2" presStyleCnt="3"/>
      <dgm:spPr/>
      <dgm:t>
        <a:bodyPr/>
        <a:lstStyle/>
        <a:p>
          <a:endParaRPr lang="en-US"/>
        </a:p>
      </dgm:t>
    </dgm:pt>
    <dgm:pt modelId="{69178AF7-5668-4405-92F4-EA99875533B4}" type="pres">
      <dgm:prSet presAssocID="{CE5A2280-2B06-4BE2-8564-4C32E6920DDD}" presName="hierChild3" presStyleCnt="0"/>
      <dgm:spPr/>
    </dgm:pt>
    <dgm:pt modelId="{A88D5E4B-8D7A-4170-9B70-40D16529F3D4}" type="pres">
      <dgm:prSet presAssocID="{85EDF1BE-4479-4F35-8764-48E0AFDF581A}" presName="bgShapesFlow" presStyleCnt="0"/>
      <dgm:spPr/>
    </dgm:pt>
  </dgm:ptLst>
  <dgm:cxnLst>
    <dgm:cxn modelId="{C4ACDD80-F369-49C9-88F2-2402FB67BA59}" type="presOf" srcId="{55A8F945-3E53-446B-8A70-5D86B7574EBE}" destId="{BE4C7363-1B3D-4554-BE8D-71E22BE6E6FB}" srcOrd="0" destOrd="0" presId="urn:microsoft.com/office/officeart/2005/8/layout/hierarchy6"/>
    <dgm:cxn modelId="{8926F5E6-36C0-475C-8DC6-133C969DADFF}" type="presOf" srcId="{710E6509-4231-4BEE-80E8-98CEDF9160E7}" destId="{4B291121-3299-4E9A-88D6-968649B19AE5}" srcOrd="0" destOrd="0" presId="urn:microsoft.com/office/officeart/2005/8/layout/hierarchy6"/>
    <dgm:cxn modelId="{DFDE670F-BFB6-4CE8-B0E3-C99E9BB371DD}" type="presOf" srcId="{53155AD4-C2ED-4CCA-8098-2B157FF979E0}" destId="{9E1FF473-E822-4F5B-92C1-293504849D57}" srcOrd="0" destOrd="0" presId="urn:microsoft.com/office/officeart/2005/8/layout/hierarchy6"/>
    <dgm:cxn modelId="{EEAA1FC5-0BC7-4B88-BA0F-70F6B4B9E024}" type="presOf" srcId="{0D811668-E187-414D-9734-5EBFC1B19C05}" destId="{AF30DF9C-82D8-4229-A4A3-B577D609898E}" srcOrd="0" destOrd="0" presId="urn:microsoft.com/office/officeart/2005/8/layout/hierarchy6"/>
    <dgm:cxn modelId="{F8C09791-C1F3-4F89-9F01-C4D4CE5873B0}" type="presOf" srcId="{85EDF1BE-4479-4F35-8764-48E0AFDF581A}" destId="{982C23A5-62AE-47F9-9756-F22EDC7299E9}" srcOrd="0" destOrd="0" presId="urn:microsoft.com/office/officeart/2005/8/layout/hierarchy6"/>
    <dgm:cxn modelId="{B8BB69F1-CD0A-4EA2-9098-7A5623A24D6A}" srcId="{58B26AAE-6325-4071-8657-5BD39F92E58D}" destId="{470E26A6-7B52-4D03-A682-8A09552E5CC3}" srcOrd="1" destOrd="0" parTransId="{E2C290F2-5EBC-4937-891B-33650ED54833}" sibTransId="{0C478361-2904-4638-9220-444841A6951E}"/>
    <dgm:cxn modelId="{497DBCFB-0B4C-4E87-985C-4378CAD7163C}" type="presOf" srcId="{E21492AF-EAA7-48ED-BC08-0326640E616C}" destId="{676D7EE2-5229-41ED-8DB2-70DEDD87F6E7}" srcOrd="0" destOrd="0" presId="urn:microsoft.com/office/officeart/2005/8/layout/hierarchy6"/>
    <dgm:cxn modelId="{BD609224-884B-45AE-B45E-FB2DAE0079E3}" srcId="{85EDF1BE-4479-4F35-8764-48E0AFDF581A}" destId="{0D811668-E187-414D-9734-5EBFC1B19C05}" srcOrd="0" destOrd="0" parTransId="{F790B233-BE49-47CA-8E08-BB2E221F518A}" sibTransId="{F36E62F8-026A-425B-90DD-4D97E8BA3E96}"/>
    <dgm:cxn modelId="{E2E1F34F-3871-4B50-A2DF-08B285C97F9A}" srcId="{53155AD4-C2ED-4CCA-8098-2B157FF979E0}" destId="{CE5A2280-2B06-4BE2-8564-4C32E6920DDD}" srcOrd="0" destOrd="0" parTransId="{55A8F945-3E53-446B-8A70-5D86B7574EBE}" sibTransId="{B3FD1226-D328-46BA-983A-3C8EEF910A86}"/>
    <dgm:cxn modelId="{9870D959-07B3-4F4D-8645-C054463FF131}" type="presOf" srcId="{470E26A6-7B52-4D03-A682-8A09552E5CC3}" destId="{41F495A0-E103-4849-9676-80E5D14EF992}" srcOrd="0" destOrd="0" presId="urn:microsoft.com/office/officeart/2005/8/layout/hierarchy6"/>
    <dgm:cxn modelId="{D223C9CA-FE36-4D3A-857D-B18E41F45D0E}" srcId="{0D811668-E187-414D-9734-5EBFC1B19C05}" destId="{58B26AAE-6325-4071-8657-5BD39F92E58D}" srcOrd="0" destOrd="0" parTransId="{710E6509-4231-4BEE-80E8-98CEDF9160E7}" sibTransId="{3EFCEF7E-EEF6-43C3-9409-DE3BD07FC190}"/>
    <dgm:cxn modelId="{5E6D38A3-115E-4217-8622-B33E4E001895}" type="presOf" srcId="{58B26AAE-6325-4071-8657-5BD39F92E58D}" destId="{FAA62F1F-7C3B-4540-87A3-B9AEC64C5101}" srcOrd="0" destOrd="0" presId="urn:microsoft.com/office/officeart/2005/8/layout/hierarchy6"/>
    <dgm:cxn modelId="{EA6ABA1C-F60F-4968-989C-C74641472808}" type="presOf" srcId="{CE22308C-7512-4922-9A66-D8C35D7C4643}" destId="{C81048E7-9AC2-438B-8F2F-1AC46382279E}" srcOrd="0" destOrd="0" presId="urn:microsoft.com/office/officeart/2005/8/layout/hierarchy6"/>
    <dgm:cxn modelId="{B9836B10-2EDB-46F9-A7CF-DE79DCFC3BB4}" srcId="{58B26AAE-6325-4071-8657-5BD39F92E58D}" destId="{E21492AF-EAA7-48ED-BC08-0326640E616C}" srcOrd="0" destOrd="0" parTransId="{CE22308C-7512-4922-9A66-D8C35D7C4643}" sibTransId="{98DF8F6C-6472-4792-AC5C-36963B7761AA}"/>
    <dgm:cxn modelId="{28E3A06F-803E-46D7-B9F9-AD90252C143B}" srcId="{0D811668-E187-414D-9734-5EBFC1B19C05}" destId="{53155AD4-C2ED-4CCA-8098-2B157FF979E0}" srcOrd="1" destOrd="0" parTransId="{D74D0556-AA03-42AD-AAFD-FCB4E89ECEC6}" sibTransId="{7DA122D4-41AA-4EFC-8874-BAAFC7BA2B8F}"/>
    <dgm:cxn modelId="{C45D0386-3EA9-4657-A414-6FD0C445DF91}" type="presOf" srcId="{CE5A2280-2B06-4BE2-8564-4C32E6920DDD}" destId="{F46881AC-3313-4706-9B86-AD1A29CBB047}" srcOrd="0" destOrd="0" presId="urn:microsoft.com/office/officeart/2005/8/layout/hierarchy6"/>
    <dgm:cxn modelId="{E89A5F5A-5C94-41D7-9B50-0250EFF33BDD}" type="presOf" srcId="{D74D0556-AA03-42AD-AAFD-FCB4E89ECEC6}" destId="{834705E4-E0AA-47EB-9596-D6B1211CF8BE}" srcOrd="0" destOrd="0" presId="urn:microsoft.com/office/officeart/2005/8/layout/hierarchy6"/>
    <dgm:cxn modelId="{B33AC427-2285-4619-A9FB-8D78A3A0A782}" type="presOf" srcId="{E2C290F2-5EBC-4937-891B-33650ED54833}" destId="{C7C36641-CA44-4852-B384-817C62755A60}" srcOrd="0" destOrd="0" presId="urn:microsoft.com/office/officeart/2005/8/layout/hierarchy6"/>
    <dgm:cxn modelId="{D7A9DEEF-28E0-45AC-A6DB-A774CE3E1466}" type="presParOf" srcId="{982C23A5-62AE-47F9-9756-F22EDC7299E9}" destId="{49F77CC4-C862-4F9F-946C-C15ABDEC3AD7}" srcOrd="0" destOrd="0" presId="urn:microsoft.com/office/officeart/2005/8/layout/hierarchy6"/>
    <dgm:cxn modelId="{F81D8AA7-425F-4D83-A075-34838601F1BB}" type="presParOf" srcId="{49F77CC4-C862-4F9F-946C-C15ABDEC3AD7}" destId="{AFCE1952-C7EA-4FA2-82C4-34C48E408EB8}" srcOrd="0" destOrd="0" presId="urn:microsoft.com/office/officeart/2005/8/layout/hierarchy6"/>
    <dgm:cxn modelId="{DDE90F96-8768-47F5-B34D-8E03CE5898FC}" type="presParOf" srcId="{AFCE1952-C7EA-4FA2-82C4-34C48E408EB8}" destId="{DA353AFB-0FA7-4D72-937B-FCD719B9851E}" srcOrd="0" destOrd="0" presId="urn:microsoft.com/office/officeart/2005/8/layout/hierarchy6"/>
    <dgm:cxn modelId="{E5F50A23-3156-4345-8AF2-AA5B9373131D}" type="presParOf" srcId="{DA353AFB-0FA7-4D72-937B-FCD719B9851E}" destId="{AF30DF9C-82D8-4229-A4A3-B577D609898E}" srcOrd="0" destOrd="0" presId="urn:microsoft.com/office/officeart/2005/8/layout/hierarchy6"/>
    <dgm:cxn modelId="{72D0049D-6A77-4A07-B7E5-1EF65EF9CC8C}" type="presParOf" srcId="{DA353AFB-0FA7-4D72-937B-FCD719B9851E}" destId="{71168521-02B8-4D39-B3F4-EEB6B220EAAC}" srcOrd="1" destOrd="0" presId="urn:microsoft.com/office/officeart/2005/8/layout/hierarchy6"/>
    <dgm:cxn modelId="{45B4F259-F4D2-4EC4-B522-BA90D057E9ED}" type="presParOf" srcId="{71168521-02B8-4D39-B3F4-EEB6B220EAAC}" destId="{4B291121-3299-4E9A-88D6-968649B19AE5}" srcOrd="0" destOrd="0" presId="urn:microsoft.com/office/officeart/2005/8/layout/hierarchy6"/>
    <dgm:cxn modelId="{33B9D762-A14B-47AE-8272-E4F427A8EA3D}" type="presParOf" srcId="{71168521-02B8-4D39-B3F4-EEB6B220EAAC}" destId="{AE550246-927F-4BEF-A74A-F6248A898DA6}" srcOrd="1" destOrd="0" presId="urn:microsoft.com/office/officeart/2005/8/layout/hierarchy6"/>
    <dgm:cxn modelId="{E9F4C303-4232-4D3D-AD93-F6626A8698CF}" type="presParOf" srcId="{AE550246-927F-4BEF-A74A-F6248A898DA6}" destId="{FAA62F1F-7C3B-4540-87A3-B9AEC64C5101}" srcOrd="0" destOrd="0" presId="urn:microsoft.com/office/officeart/2005/8/layout/hierarchy6"/>
    <dgm:cxn modelId="{6C9141D3-75BE-4F88-B8AC-C4CE2226F7F3}" type="presParOf" srcId="{AE550246-927F-4BEF-A74A-F6248A898DA6}" destId="{D782A936-1B87-4059-A39C-FBBA040B9C78}" srcOrd="1" destOrd="0" presId="urn:microsoft.com/office/officeart/2005/8/layout/hierarchy6"/>
    <dgm:cxn modelId="{9013DC56-E125-49F1-88E4-8A71B69A8295}" type="presParOf" srcId="{D782A936-1B87-4059-A39C-FBBA040B9C78}" destId="{C81048E7-9AC2-438B-8F2F-1AC46382279E}" srcOrd="0" destOrd="0" presId="urn:microsoft.com/office/officeart/2005/8/layout/hierarchy6"/>
    <dgm:cxn modelId="{074B0323-057B-4AAB-B160-3D63477BD6DC}" type="presParOf" srcId="{D782A936-1B87-4059-A39C-FBBA040B9C78}" destId="{4450BA0B-A374-48B0-848A-0FA3850FEF07}" srcOrd="1" destOrd="0" presId="urn:microsoft.com/office/officeart/2005/8/layout/hierarchy6"/>
    <dgm:cxn modelId="{11A9C3D2-A9C3-4DDA-9A90-11DF38CB0A2D}" type="presParOf" srcId="{4450BA0B-A374-48B0-848A-0FA3850FEF07}" destId="{676D7EE2-5229-41ED-8DB2-70DEDD87F6E7}" srcOrd="0" destOrd="0" presId="urn:microsoft.com/office/officeart/2005/8/layout/hierarchy6"/>
    <dgm:cxn modelId="{334A359B-E2E8-47AA-A8C5-3B8B67883193}" type="presParOf" srcId="{4450BA0B-A374-48B0-848A-0FA3850FEF07}" destId="{F15F24AA-6713-4983-AA99-B5C053CE3A28}" srcOrd="1" destOrd="0" presId="urn:microsoft.com/office/officeart/2005/8/layout/hierarchy6"/>
    <dgm:cxn modelId="{34C919B7-C36B-46DF-B393-CA922369FC3B}" type="presParOf" srcId="{D782A936-1B87-4059-A39C-FBBA040B9C78}" destId="{C7C36641-CA44-4852-B384-817C62755A60}" srcOrd="2" destOrd="0" presId="urn:microsoft.com/office/officeart/2005/8/layout/hierarchy6"/>
    <dgm:cxn modelId="{73C93288-3760-4EAD-8B98-FD0A8B4BA052}" type="presParOf" srcId="{D782A936-1B87-4059-A39C-FBBA040B9C78}" destId="{7838D1A2-B701-4901-9E4C-45CACD7539C9}" srcOrd="3" destOrd="0" presId="urn:microsoft.com/office/officeart/2005/8/layout/hierarchy6"/>
    <dgm:cxn modelId="{4E3EF106-17A6-426D-BCFA-B7009A378B18}" type="presParOf" srcId="{7838D1A2-B701-4901-9E4C-45CACD7539C9}" destId="{41F495A0-E103-4849-9676-80E5D14EF992}" srcOrd="0" destOrd="0" presId="urn:microsoft.com/office/officeart/2005/8/layout/hierarchy6"/>
    <dgm:cxn modelId="{71518758-401D-48CC-A2E8-A52E114C97F2}" type="presParOf" srcId="{7838D1A2-B701-4901-9E4C-45CACD7539C9}" destId="{D3F8A88B-F659-4764-AC13-90217CCC4D68}" srcOrd="1" destOrd="0" presId="urn:microsoft.com/office/officeart/2005/8/layout/hierarchy6"/>
    <dgm:cxn modelId="{60C2C22F-6ACB-4E89-9957-44B5F2D0DDB3}" type="presParOf" srcId="{71168521-02B8-4D39-B3F4-EEB6B220EAAC}" destId="{834705E4-E0AA-47EB-9596-D6B1211CF8BE}" srcOrd="2" destOrd="0" presId="urn:microsoft.com/office/officeart/2005/8/layout/hierarchy6"/>
    <dgm:cxn modelId="{9944E123-23B7-4DCD-BF59-54AC3BE18501}" type="presParOf" srcId="{71168521-02B8-4D39-B3F4-EEB6B220EAAC}" destId="{C2D5D013-BC4F-4DC1-B06C-2AC97D003C06}" srcOrd="3" destOrd="0" presId="urn:microsoft.com/office/officeart/2005/8/layout/hierarchy6"/>
    <dgm:cxn modelId="{8EABF036-87F1-4768-8EC9-C530FFA3650A}" type="presParOf" srcId="{C2D5D013-BC4F-4DC1-B06C-2AC97D003C06}" destId="{9E1FF473-E822-4F5B-92C1-293504849D57}" srcOrd="0" destOrd="0" presId="urn:microsoft.com/office/officeart/2005/8/layout/hierarchy6"/>
    <dgm:cxn modelId="{D9B91E6B-6A43-40B3-8302-0656DCC72BCA}" type="presParOf" srcId="{C2D5D013-BC4F-4DC1-B06C-2AC97D003C06}" destId="{5687414F-2A43-4765-B073-6AD175CC4B7E}" srcOrd="1" destOrd="0" presId="urn:microsoft.com/office/officeart/2005/8/layout/hierarchy6"/>
    <dgm:cxn modelId="{4FA932AF-02B9-4E4B-A0F0-A965854AFF25}" type="presParOf" srcId="{5687414F-2A43-4765-B073-6AD175CC4B7E}" destId="{BE4C7363-1B3D-4554-BE8D-71E22BE6E6FB}" srcOrd="0" destOrd="0" presId="urn:microsoft.com/office/officeart/2005/8/layout/hierarchy6"/>
    <dgm:cxn modelId="{11BC7FA2-5DBA-4DAF-A667-FF9A48B096A1}" type="presParOf" srcId="{5687414F-2A43-4765-B073-6AD175CC4B7E}" destId="{B8B35403-3047-4D27-892B-B9DC2EAFB94B}" srcOrd="1" destOrd="0" presId="urn:microsoft.com/office/officeart/2005/8/layout/hierarchy6"/>
    <dgm:cxn modelId="{1F0512E8-1460-454B-8E64-5B39A0D2D517}" type="presParOf" srcId="{B8B35403-3047-4D27-892B-B9DC2EAFB94B}" destId="{F46881AC-3313-4706-9B86-AD1A29CBB047}" srcOrd="0" destOrd="0" presId="urn:microsoft.com/office/officeart/2005/8/layout/hierarchy6"/>
    <dgm:cxn modelId="{3BFF2D76-1C1F-4533-973D-5E529C147412}" type="presParOf" srcId="{B8B35403-3047-4D27-892B-B9DC2EAFB94B}" destId="{69178AF7-5668-4405-92F4-EA99875533B4}" srcOrd="1" destOrd="0" presId="urn:microsoft.com/office/officeart/2005/8/layout/hierarchy6"/>
    <dgm:cxn modelId="{D95D333B-F001-4DC1-8681-DD3F30779F2B}" type="presParOf" srcId="{982C23A5-62AE-47F9-9756-F22EDC7299E9}" destId="{A88D5E4B-8D7A-4170-9B70-40D16529F3D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053115-20A6-492B-B76D-4D0C4B09849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B4EB00-EFA2-4C7D-808E-7A228721BD8F}">
      <dgm:prSet phldrT="[Text]"/>
      <dgm:spPr/>
      <dgm:t>
        <a:bodyPr/>
        <a:lstStyle/>
        <a:p>
          <a:r>
            <a:rPr lang="en-CA" dirty="0" smtClean="0"/>
            <a:t>President</a:t>
          </a:r>
          <a:endParaRPr lang="en-US" dirty="0"/>
        </a:p>
      </dgm:t>
    </dgm:pt>
    <dgm:pt modelId="{803715D7-A858-48F8-B379-065FC98C1825}" type="parTrans" cxnId="{65849959-2DF2-4231-8EF2-046D0BFD3FB9}">
      <dgm:prSet/>
      <dgm:spPr/>
      <dgm:t>
        <a:bodyPr/>
        <a:lstStyle/>
        <a:p>
          <a:endParaRPr lang="en-US"/>
        </a:p>
      </dgm:t>
    </dgm:pt>
    <dgm:pt modelId="{10404646-09C7-4940-ABF3-3CA4B11C6EAA}" type="sibTrans" cxnId="{65849959-2DF2-4231-8EF2-046D0BFD3FB9}">
      <dgm:prSet/>
      <dgm:spPr/>
      <dgm:t>
        <a:bodyPr/>
        <a:lstStyle/>
        <a:p>
          <a:endParaRPr lang="en-US"/>
        </a:p>
      </dgm:t>
    </dgm:pt>
    <dgm:pt modelId="{1487A3EE-BFA9-46AB-981E-86F64F06801B}" type="asst">
      <dgm:prSet phldrT="[Text]"/>
      <dgm:spPr/>
      <dgm:t>
        <a:bodyPr/>
        <a:lstStyle/>
        <a:p>
          <a:r>
            <a:rPr lang="en-CA" dirty="0" smtClean="0"/>
            <a:t>Accounting Manager</a:t>
          </a:r>
          <a:endParaRPr lang="en-US" dirty="0"/>
        </a:p>
      </dgm:t>
    </dgm:pt>
    <dgm:pt modelId="{7A1C2A91-97C1-4408-86F1-6608A0AA3649}" type="parTrans" cxnId="{580198E8-FA43-4876-AE66-D79DB38431CF}">
      <dgm:prSet/>
      <dgm:spPr/>
      <dgm:t>
        <a:bodyPr/>
        <a:lstStyle/>
        <a:p>
          <a:endParaRPr lang="en-US"/>
        </a:p>
      </dgm:t>
    </dgm:pt>
    <dgm:pt modelId="{40962C90-9733-4B15-B751-B0FF12FF0C7B}" type="sibTrans" cxnId="{580198E8-FA43-4876-AE66-D79DB38431CF}">
      <dgm:prSet/>
      <dgm:spPr/>
      <dgm:t>
        <a:bodyPr/>
        <a:lstStyle/>
        <a:p>
          <a:endParaRPr lang="en-US"/>
        </a:p>
      </dgm:t>
    </dgm:pt>
    <dgm:pt modelId="{AFF35811-A7C8-4BEE-86F7-6F0852981C03}">
      <dgm:prSet phldrT="[Text]"/>
      <dgm:spPr/>
      <dgm:t>
        <a:bodyPr/>
        <a:lstStyle/>
        <a:p>
          <a:r>
            <a:rPr lang="en-CA" dirty="0" smtClean="0"/>
            <a:t>Prod Manager</a:t>
          </a:r>
          <a:endParaRPr lang="en-US" dirty="0"/>
        </a:p>
      </dgm:t>
    </dgm:pt>
    <dgm:pt modelId="{84C0C198-C732-423D-91BC-E9787C9DB2CB}" type="parTrans" cxnId="{638A149F-08D3-4202-A0BC-35BD6E9FFDEC}">
      <dgm:prSet/>
      <dgm:spPr/>
      <dgm:t>
        <a:bodyPr/>
        <a:lstStyle/>
        <a:p>
          <a:endParaRPr lang="en-US"/>
        </a:p>
      </dgm:t>
    </dgm:pt>
    <dgm:pt modelId="{A0C37ED7-71FB-43FF-A8FE-85FCEFAC34E3}" type="sibTrans" cxnId="{638A149F-08D3-4202-A0BC-35BD6E9FFDEC}">
      <dgm:prSet/>
      <dgm:spPr/>
      <dgm:t>
        <a:bodyPr/>
        <a:lstStyle/>
        <a:p>
          <a:endParaRPr lang="en-US"/>
        </a:p>
      </dgm:t>
    </dgm:pt>
    <dgm:pt modelId="{19FAB321-9217-483F-B99D-C896DC906F60}">
      <dgm:prSet phldrT="[Text]"/>
      <dgm:spPr/>
      <dgm:t>
        <a:bodyPr/>
        <a:lstStyle/>
        <a:p>
          <a:r>
            <a:rPr lang="en-CA" dirty="0" smtClean="0"/>
            <a:t>Marketing Manager</a:t>
          </a:r>
          <a:endParaRPr lang="en-US" dirty="0"/>
        </a:p>
      </dgm:t>
    </dgm:pt>
    <dgm:pt modelId="{56EC5CF6-97D7-423C-A431-E9D6F5B4E26B}" type="parTrans" cxnId="{E832E81E-731C-493A-8DFB-E1550B134DC5}">
      <dgm:prSet/>
      <dgm:spPr/>
      <dgm:t>
        <a:bodyPr/>
        <a:lstStyle/>
        <a:p>
          <a:endParaRPr lang="en-US"/>
        </a:p>
      </dgm:t>
    </dgm:pt>
    <dgm:pt modelId="{1DC09EF0-8123-4C54-9670-D8CCBFA9B88C}" type="sibTrans" cxnId="{E832E81E-731C-493A-8DFB-E1550B134DC5}">
      <dgm:prSet/>
      <dgm:spPr/>
      <dgm:t>
        <a:bodyPr/>
        <a:lstStyle/>
        <a:p>
          <a:endParaRPr lang="en-US"/>
        </a:p>
      </dgm:t>
    </dgm:pt>
    <dgm:pt modelId="{61AB947A-3E1C-42BA-A111-2F5DB1D41F33}">
      <dgm:prSet/>
      <dgm:spPr/>
      <dgm:t>
        <a:bodyPr/>
        <a:lstStyle/>
        <a:p>
          <a:r>
            <a:rPr lang="en-CA" dirty="0" smtClean="0"/>
            <a:t>Supervisor</a:t>
          </a:r>
          <a:endParaRPr lang="en-US" dirty="0"/>
        </a:p>
      </dgm:t>
    </dgm:pt>
    <dgm:pt modelId="{A7AE1129-B379-45F8-A268-FBC28E44AA65}" type="parTrans" cxnId="{FD46BF4C-A72B-4BD2-8C8B-5893C544DE03}">
      <dgm:prSet/>
      <dgm:spPr/>
      <dgm:t>
        <a:bodyPr/>
        <a:lstStyle/>
        <a:p>
          <a:endParaRPr lang="en-US"/>
        </a:p>
      </dgm:t>
    </dgm:pt>
    <dgm:pt modelId="{B7104AFE-4B2D-481F-9791-0C2DAD40F1F7}" type="sibTrans" cxnId="{FD46BF4C-A72B-4BD2-8C8B-5893C544DE03}">
      <dgm:prSet/>
      <dgm:spPr/>
      <dgm:t>
        <a:bodyPr/>
        <a:lstStyle/>
        <a:p>
          <a:endParaRPr lang="en-US"/>
        </a:p>
      </dgm:t>
    </dgm:pt>
    <dgm:pt modelId="{94908656-ACF8-4AE0-BD02-4E055C3C8CCC}">
      <dgm:prSet/>
      <dgm:spPr/>
      <dgm:t>
        <a:bodyPr/>
        <a:lstStyle/>
        <a:p>
          <a:r>
            <a:rPr lang="en-CA" dirty="0" smtClean="0"/>
            <a:t>Supervisor</a:t>
          </a:r>
          <a:endParaRPr lang="en-US" dirty="0"/>
        </a:p>
      </dgm:t>
    </dgm:pt>
    <dgm:pt modelId="{2C753A54-3ADD-4899-93BF-0BB3BAB72DD6}" type="parTrans" cxnId="{8CB0FE57-8E9F-4290-9592-FF90BA78EBD7}">
      <dgm:prSet/>
      <dgm:spPr/>
      <dgm:t>
        <a:bodyPr/>
        <a:lstStyle/>
        <a:p>
          <a:endParaRPr lang="en-US"/>
        </a:p>
      </dgm:t>
    </dgm:pt>
    <dgm:pt modelId="{3EFB6F98-F1BD-4409-9598-58B02D6F7A95}" type="sibTrans" cxnId="{8CB0FE57-8E9F-4290-9592-FF90BA78EBD7}">
      <dgm:prSet/>
      <dgm:spPr/>
      <dgm:t>
        <a:bodyPr/>
        <a:lstStyle/>
        <a:p>
          <a:endParaRPr lang="en-US"/>
        </a:p>
      </dgm:t>
    </dgm:pt>
    <dgm:pt modelId="{9ACF30E6-6059-4EA8-8602-46F5E6F12393}" type="pres">
      <dgm:prSet presAssocID="{A6053115-20A6-492B-B76D-4D0C4B0984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CFF189E-03EE-422C-AB24-B388F6AE8596}" type="pres">
      <dgm:prSet presAssocID="{CEB4EB00-EFA2-4C7D-808E-7A228721BD8F}" presName="hierRoot1" presStyleCnt="0">
        <dgm:presLayoutVars>
          <dgm:hierBranch val="init"/>
        </dgm:presLayoutVars>
      </dgm:prSet>
      <dgm:spPr/>
    </dgm:pt>
    <dgm:pt modelId="{EB7ADC7C-112F-4A59-8A29-1439C5917619}" type="pres">
      <dgm:prSet presAssocID="{CEB4EB00-EFA2-4C7D-808E-7A228721BD8F}" presName="rootComposite1" presStyleCnt="0"/>
      <dgm:spPr/>
    </dgm:pt>
    <dgm:pt modelId="{EDB08ACD-0422-43C1-80AB-53A47316BD65}" type="pres">
      <dgm:prSet presAssocID="{CEB4EB00-EFA2-4C7D-808E-7A228721BD8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3FF06E-1FAF-49BD-A1B8-CC8C220DD884}" type="pres">
      <dgm:prSet presAssocID="{CEB4EB00-EFA2-4C7D-808E-7A228721BD8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3D918A5-C9F5-4B22-A3B0-830F31BF17C1}" type="pres">
      <dgm:prSet presAssocID="{CEB4EB00-EFA2-4C7D-808E-7A228721BD8F}" presName="hierChild2" presStyleCnt="0"/>
      <dgm:spPr/>
    </dgm:pt>
    <dgm:pt modelId="{FAEF1DD8-633E-41C9-9763-2C27DB30F7EF}" type="pres">
      <dgm:prSet presAssocID="{84C0C198-C732-423D-91BC-E9787C9DB2C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1CB36D3-35DE-4D3D-86EF-EC3D7D217C51}" type="pres">
      <dgm:prSet presAssocID="{AFF35811-A7C8-4BEE-86F7-6F0852981C03}" presName="hierRoot2" presStyleCnt="0">
        <dgm:presLayoutVars>
          <dgm:hierBranch val="init"/>
        </dgm:presLayoutVars>
      </dgm:prSet>
      <dgm:spPr/>
    </dgm:pt>
    <dgm:pt modelId="{C2D3F1C2-E886-49AC-BF91-B739015D9D41}" type="pres">
      <dgm:prSet presAssocID="{AFF35811-A7C8-4BEE-86F7-6F0852981C03}" presName="rootComposite" presStyleCnt="0"/>
      <dgm:spPr/>
    </dgm:pt>
    <dgm:pt modelId="{11417E46-1316-4EC7-8BB8-877E6C27C262}" type="pres">
      <dgm:prSet presAssocID="{AFF35811-A7C8-4BEE-86F7-6F0852981C0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1D78EF-E605-4906-BD91-EF93AA28439B}" type="pres">
      <dgm:prSet presAssocID="{AFF35811-A7C8-4BEE-86F7-6F0852981C03}" presName="rootConnector" presStyleLbl="node2" presStyleIdx="0" presStyleCnt="2"/>
      <dgm:spPr/>
      <dgm:t>
        <a:bodyPr/>
        <a:lstStyle/>
        <a:p>
          <a:endParaRPr lang="en-US"/>
        </a:p>
      </dgm:t>
    </dgm:pt>
    <dgm:pt modelId="{46B1C6C3-2C4E-43DD-93C1-FAB7843B2A8A}" type="pres">
      <dgm:prSet presAssocID="{AFF35811-A7C8-4BEE-86F7-6F0852981C03}" presName="hierChild4" presStyleCnt="0"/>
      <dgm:spPr/>
    </dgm:pt>
    <dgm:pt modelId="{AE1DE5DD-82D1-4A81-821D-C893B4B486DE}" type="pres">
      <dgm:prSet presAssocID="{A7AE1129-B379-45F8-A268-FBC28E44AA65}" presName="Name37" presStyleLbl="parChTrans1D3" presStyleIdx="0" presStyleCnt="2"/>
      <dgm:spPr/>
      <dgm:t>
        <a:bodyPr/>
        <a:lstStyle/>
        <a:p>
          <a:endParaRPr lang="en-US"/>
        </a:p>
      </dgm:t>
    </dgm:pt>
    <dgm:pt modelId="{7E4CAEE1-1FF2-4DB7-B86C-724C4A20BE0A}" type="pres">
      <dgm:prSet presAssocID="{61AB947A-3E1C-42BA-A111-2F5DB1D41F33}" presName="hierRoot2" presStyleCnt="0">
        <dgm:presLayoutVars>
          <dgm:hierBranch val="init"/>
        </dgm:presLayoutVars>
      </dgm:prSet>
      <dgm:spPr/>
    </dgm:pt>
    <dgm:pt modelId="{B232F2BA-EB46-4492-BC87-B0AEC1C4C575}" type="pres">
      <dgm:prSet presAssocID="{61AB947A-3E1C-42BA-A111-2F5DB1D41F33}" presName="rootComposite" presStyleCnt="0"/>
      <dgm:spPr/>
    </dgm:pt>
    <dgm:pt modelId="{CEB262A4-B4E3-4E02-8B76-82DB7A1C6A19}" type="pres">
      <dgm:prSet presAssocID="{61AB947A-3E1C-42BA-A111-2F5DB1D41F33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67589-4317-4F80-B797-28269AEA92B4}" type="pres">
      <dgm:prSet presAssocID="{61AB947A-3E1C-42BA-A111-2F5DB1D41F33}" presName="rootConnector" presStyleLbl="node3" presStyleIdx="0" presStyleCnt="2"/>
      <dgm:spPr/>
      <dgm:t>
        <a:bodyPr/>
        <a:lstStyle/>
        <a:p>
          <a:endParaRPr lang="en-US"/>
        </a:p>
      </dgm:t>
    </dgm:pt>
    <dgm:pt modelId="{5D479E86-A882-497E-92FF-212CD1C92F54}" type="pres">
      <dgm:prSet presAssocID="{61AB947A-3E1C-42BA-A111-2F5DB1D41F33}" presName="hierChild4" presStyleCnt="0"/>
      <dgm:spPr/>
    </dgm:pt>
    <dgm:pt modelId="{D02C8726-6310-4A17-B7A0-89492A8A1B61}" type="pres">
      <dgm:prSet presAssocID="{61AB947A-3E1C-42BA-A111-2F5DB1D41F33}" presName="hierChild5" presStyleCnt="0"/>
      <dgm:spPr/>
    </dgm:pt>
    <dgm:pt modelId="{7AC5E3C7-6C1E-4C8D-B30C-B54F34B93460}" type="pres">
      <dgm:prSet presAssocID="{2C753A54-3ADD-4899-93BF-0BB3BAB72DD6}" presName="Name37" presStyleLbl="parChTrans1D3" presStyleIdx="1" presStyleCnt="2"/>
      <dgm:spPr/>
      <dgm:t>
        <a:bodyPr/>
        <a:lstStyle/>
        <a:p>
          <a:endParaRPr lang="en-US"/>
        </a:p>
      </dgm:t>
    </dgm:pt>
    <dgm:pt modelId="{D5FDE162-594C-4767-9886-9FAEEC84A1CA}" type="pres">
      <dgm:prSet presAssocID="{94908656-ACF8-4AE0-BD02-4E055C3C8CCC}" presName="hierRoot2" presStyleCnt="0">
        <dgm:presLayoutVars>
          <dgm:hierBranch val="init"/>
        </dgm:presLayoutVars>
      </dgm:prSet>
      <dgm:spPr/>
    </dgm:pt>
    <dgm:pt modelId="{9DD2AE4A-C702-49F8-9AF7-2EBD3EFB2F5B}" type="pres">
      <dgm:prSet presAssocID="{94908656-ACF8-4AE0-BD02-4E055C3C8CCC}" presName="rootComposite" presStyleCnt="0"/>
      <dgm:spPr/>
    </dgm:pt>
    <dgm:pt modelId="{A6A3D83B-6921-4B60-9F41-69748F5850FF}" type="pres">
      <dgm:prSet presAssocID="{94908656-ACF8-4AE0-BD02-4E055C3C8CCC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1A2490-5A60-451B-AFBA-FF1C6AB0FF9B}" type="pres">
      <dgm:prSet presAssocID="{94908656-ACF8-4AE0-BD02-4E055C3C8CCC}" presName="rootConnector" presStyleLbl="node3" presStyleIdx="1" presStyleCnt="2"/>
      <dgm:spPr/>
      <dgm:t>
        <a:bodyPr/>
        <a:lstStyle/>
        <a:p>
          <a:endParaRPr lang="en-US"/>
        </a:p>
      </dgm:t>
    </dgm:pt>
    <dgm:pt modelId="{1F4EF02E-25BD-4622-BE13-B4476EBE8ADA}" type="pres">
      <dgm:prSet presAssocID="{94908656-ACF8-4AE0-BD02-4E055C3C8CCC}" presName="hierChild4" presStyleCnt="0"/>
      <dgm:spPr/>
    </dgm:pt>
    <dgm:pt modelId="{E49A1807-F840-4421-87AF-2B61EC339CBD}" type="pres">
      <dgm:prSet presAssocID="{94908656-ACF8-4AE0-BD02-4E055C3C8CCC}" presName="hierChild5" presStyleCnt="0"/>
      <dgm:spPr/>
    </dgm:pt>
    <dgm:pt modelId="{0D5547C3-87D3-4FC8-886B-8FA1E654FD39}" type="pres">
      <dgm:prSet presAssocID="{AFF35811-A7C8-4BEE-86F7-6F0852981C03}" presName="hierChild5" presStyleCnt="0"/>
      <dgm:spPr/>
    </dgm:pt>
    <dgm:pt modelId="{B8918FAC-114A-4FE9-86BF-67DC28EED9BE}" type="pres">
      <dgm:prSet presAssocID="{56EC5CF6-97D7-423C-A431-E9D6F5B4E26B}" presName="Name37" presStyleLbl="parChTrans1D2" presStyleIdx="1" presStyleCnt="3"/>
      <dgm:spPr/>
      <dgm:t>
        <a:bodyPr/>
        <a:lstStyle/>
        <a:p>
          <a:endParaRPr lang="en-US"/>
        </a:p>
      </dgm:t>
    </dgm:pt>
    <dgm:pt modelId="{9C119598-FCEF-4BD3-A5B3-1CB0FDA7B36C}" type="pres">
      <dgm:prSet presAssocID="{19FAB321-9217-483F-B99D-C896DC906F60}" presName="hierRoot2" presStyleCnt="0">
        <dgm:presLayoutVars>
          <dgm:hierBranch val="init"/>
        </dgm:presLayoutVars>
      </dgm:prSet>
      <dgm:spPr/>
    </dgm:pt>
    <dgm:pt modelId="{1ED22517-B973-48D4-A525-48E07836DADF}" type="pres">
      <dgm:prSet presAssocID="{19FAB321-9217-483F-B99D-C896DC906F60}" presName="rootComposite" presStyleCnt="0"/>
      <dgm:spPr/>
    </dgm:pt>
    <dgm:pt modelId="{B3A1D957-3B32-4EE3-B179-8161B042DCA7}" type="pres">
      <dgm:prSet presAssocID="{19FAB321-9217-483F-B99D-C896DC906F6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CEEE45-34D1-4CDD-88E7-BA0AF387438F}" type="pres">
      <dgm:prSet presAssocID="{19FAB321-9217-483F-B99D-C896DC906F60}" presName="rootConnector" presStyleLbl="node2" presStyleIdx="1" presStyleCnt="2"/>
      <dgm:spPr/>
      <dgm:t>
        <a:bodyPr/>
        <a:lstStyle/>
        <a:p>
          <a:endParaRPr lang="en-US"/>
        </a:p>
      </dgm:t>
    </dgm:pt>
    <dgm:pt modelId="{26BE6450-FE5A-4469-8D54-2B2F0AF01E55}" type="pres">
      <dgm:prSet presAssocID="{19FAB321-9217-483F-B99D-C896DC906F60}" presName="hierChild4" presStyleCnt="0"/>
      <dgm:spPr/>
    </dgm:pt>
    <dgm:pt modelId="{87021135-E42E-4D2E-8151-5A09DD60BE52}" type="pres">
      <dgm:prSet presAssocID="{19FAB321-9217-483F-B99D-C896DC906F60}" presName="hierChild5" presStyleCnt="0"/>
      <dgm:spPr/>
    </dgm:pt>
    <dgm:pt modelId="{488851C6-8964-4277-AEF0-823DD11DFFE1}" type="pres">
      <dgm:prSet presAssocID="{CEB4EB00-EFA2-4C7D-808E-7A228721BD8F}" presName="hierChild3" presStyleCnt="0"/>
      <dgm:spPr/>
    </dgm:pt>
    <dgm:pt modelId="{97966351-ABF6-4B42-B162-694F59537903}" type="pres">
      <dgm:prSet presAssocID="{7A1C2A91-97C1-4408-86F1-6608A0AA3649}" presName="Name111" presStyleLbl="parChTrans1D2" presStyleIdx="2" presStyleCnt="3"/>
      <dgm:spPr/>
      <dgm:t>
        <a:bodyPr/>
        <a:lstStyle/>
        <a:p>
          <a:endParaRPr lang="en-US"/>
        </a:p>
      </dgm:t>
    </dgm:pt>
    <dgm:pt modelId="{B768F689-85D2-49C7-8057-AA46C442E9C4}" type="pres">
      <dgm:prSet presAssocID="{1487A3EE-BFA9-46AB-981E-86F64F06801B}" presName="hierRoot3" presStyleCnt="0">
        <dgm:presLayoutVars>
          <dgm:hierBranch val="init"/>
        </dgm:presLayoutVars>
      </dgm:prSet>
      <dgm:spPr/>
    </dgm:pt>
    <dgm:pt modelId="{E7EB4A27-7FC3-47C3-910F-92F0D9A4A5C4}" type="pres">
      <dgm:prSet presAssocID="{1487A3EE-BFA9-46AB-981E-86F64F06801B}" presName="rootComposite3" presStyleCnt="0"/>
      <dgm:spPr/>
    </dgm:pt>
    <dgm:pt modelId="{5A3692CA-6A50-4923-BEF7-A97B0303EF46}" type="pres">
      <dgm:prSet presAssocID="{1487A3EE-BFA9-46AB-981E-86F64F06801B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C2461B-8279-4AAF-AA40-4A89E6E912DD}" type="pres">
      <dgm:prSet presAssocID="{1487A3EE-BFA9-46AB-981E-86F64F06801B}" presName="rootConnector3" presStyleLbl="asst1" presStyleIdx="0" presStyleCnt="1"/>
      <dgm:spPr/>
      <dgm:t>
        <a:bodyPr/>
        <a:lstStyle/>
        <a:p>
          <a:endParaRPr lang="en-US"/>
        </a:p>
      </dgm:t>
    </dgm:pt>
    <dgm:pt modelId="{DAFCD27C-0350-4947-BE79-A3200286D270}" type="pres">
      <dgm:prSet presAssocID="{1487A3EE-BFA9-46AB-981E-86F64F06801B}" presName="hierChild6" presStyleCnt="0"/>
      <dgm:spPr/>
    </dgm:pt>
    <dgm:pt modelId="{24066DB8-60F4-4E79-83C9-9A01F6332540}" type="pres">
      <dgm:prSet presAssocID="{1487A3EE-BFA9-46AB-981E-86F64F06801B}" presName="hierChild7" presStyleCnt="0"/>
      <dgm:spPr/>
    </dgm:pt>
  </dgm:ptLst>
  <dgm:cxnLst>
    <dgm:cxn modelId="{65849959-2DF2-4231-8EF2-046D0BFD3FB9}" srcId="{A6053115-20A6-492B-B76D-4D0C4B098491}" destId="{CEB4EB00-EFA2-4C7D-808E-7A228721BD8F}" srcOrd="0" destOrd="0" parTransId="{803715D7-A858-48F8-B379-065FC98C1825}" sibTransId="{10404646-09C7-4940-ABF3-3CA4B11C6EAA}"/>
    <dgm:cxn modelId="{A574ECF0-F129-4E92-BA48-BEAFE6EDBE2E}" type="presOf" srcId="{2C753A54-3ADD-4899-93BF-0BB3BAB72DD6}" destId="{7AC5E3C7-6C1E-4C8D-B30C-B54F34B93460}" srcOrd="0" destOrd="0" presId="urn:microsoft.com/office/officeart/2005/8/layout/orgChart1"/>
    <dgm:cxn modelId="{40C647F0-1AD0-4F34-8413-56438539D046}" type="presOf" srcId="{19FAB321-9217-483F-B99D-C896DC906F60}" destId="{12CEEE45-34D1-4CDD-88E7-BA0AF387438F}" srcOrd="1" destOrd="0" presId="urn:microsoft.com/office/officeart/2005/8/layout/orgChart1"/>
    <dgm:cxn modelId="{638A149F-08D3-4202-A0BC-35BD6E9FFDEC}" srcId="{CEB4EB00-EFA2-4C7D-808E-7A228721BD8F}" destId="{AFF35811-A7C8-4BEE-86F7-6F0852981C03}" srcOrd="1" destOrd="0" parTransId="{84C0C198-C732-423D-91BC-E9787C9DB2CB}" sibTransId="{A0C37ED7-71FB-43FF-A8FE-85FCEFAC34E3}"/>
    <dgm:cxn modelId="{9DDC2C88-1BA9-4DB1-B8CF-559AE25439BB}" type="presOf" srcId="{19FAB321-9217-483F-B99D-C896DC906F60}" destId="{B3A1D957-3B32-4EE3-B179-8161B042DCA7}" srcOrd="0" destOrd="0" presId="urn:microsoft.com/office/officeart/2005/8/layout/orgChart1"/>
    <dgm:cxn modelId="{E86E42D4-BD15-4A6A-B585-F60047B6C610}" type="presOf" srcId="{AFF35811-A7C8-4BEE-86F7-6F0852981C03}" destId="{771D78EF-E605-4906-BD91-EF93AA28439B}" srcOrd="1" destOrd="0" presId="urn:microsoft.com/office/officeart/2005/8/layout/orgChart1"/>
    <dgm:cxn modelId="{580198E8-FA43-4876-AE66-D79DB38431CF}" srcId="{CEB4EB00-EFA2-4C7D-808E-7A228721BD8F}" destId="{1487A3EE-BFA9-46AB-981E-86F64F06801B}" srcOrd="0" destOrd="0" parTransId="{7A1C2A91-97C1-4408-86F1-6608A0AA3649}" sibTransId="{40962C90-9733-4B15-B751-B0FF12FF0C7B}"/>
    <dgm:cxn modelId="{08393B71-10AF-45CB-8640-15C6BE1040B5}" type="presOf" srcId="{61AB947A-3E1C-42BA-A111-2F5DB1D41F33}" destId="{BEE67589-4317-4F80-B797-28269AEA92B4}" srcOrd="1" destOrd="0" presId="urn:microsoft.com/office/officeart/2005/8/layout/orgChart1"/>
    <dgm:cxn modelId="{C8FF38E7-9F8F-42BB-89D5-614BF01CAD71}" type="presOf" srcId="{94908656-ACF8-4AE0-BD02-4E055C3C8CCC}" destId="{A6A3D83B-6921-4B60-9F41-69748F5850FF}" srcOrd="0" destOrd="0" presId="urn:microsoft.com/office/officeart/2005/8/layout/orgChart1"/>
    <dgm:cxn modelId="{77FEEEE8-EA37-468F-8CC0-5F4678DAA169}" type="presOf" srcId="{56EC5CF6-97D7-423C-A431-E9D6F5B4E26B}" destId="{B8918FAC-114A-4FE9-86BF-67DC28EED9BE}" srcOrd="0" destOrd="0" presId="urn:microsoft.com/office/officeart/2005/8/layout/orgChart1"/>
    <dgm:cxn modelId="{FD46BF4C-A72B-4BD2-8C8B-5893C544DE03}" srcId="{AFF35811-A7C8-4BEE-86F7-6F0852981C03}" destId="{61AB947A-3E1C-42BA-A111-2F5DB1D41F33}" srcOrd="0" destOrd="0" parTransId="{A7AE1129-B379-45F8-A268-FBC28E44AA65}" sibTransId="{B7104AFE-4B2D-481F-9791-0C2DAD40F1F7}"/>
    <dgm:cxn modelId="{6B77EF9D-72F0-4CFF-A3BA-260639258F9E}" type="presOf" srcId="{84C0C198-C732-423D-91BC-E9787C9DB2CB}" destId="{FAEF1DD8-633E-41C9-9763-2C27DB30F7EF}" srcOrd="0" destOrd="0" presId="urn:microsoft.com/office/officeart/2005/8/layout/orgChart1"/>
    <dgm:cxn modelId="{4EA2088F-0D14-4612-86D5-6D49C952A950}" type="presOf" srcId="{A7AE1129-B379-45F8-A268-FBC28E44AA65}" destId="{AE1DE5DD-82D1-4A81-821D-C893B4B486DE}" srcOrd="0" destOrd="0" presId="urn:microsoft.com/office/officeart/2005/8/layout/orgChart1"/>
    <dgm:cxn modelId="{FF05CE98-18A2-45E0-B18E-628943D8EAA2}" type="presOf" srcId="{CEB4EB00-EFA2-4C7D-808E-7A228721BD8F}" destId="{113FF06E-1FAF-49BD-A1B8-CC8C220DD884}" srcOrd="1" destOrd="0" presId="urn:microsoft.com/office/officeart/2005/8/layout/orgChart1"/>
    <dgm:cxn modelId="{81BFC199-45BB-4E26-B365-2881841BF225}" type="presOf" srcId="{CEB4EB00-EFA2-4C7D-808E-7A228721BD8F}" destId="{EDB08ACD-0422-43C1-80AB-53A47316BD65}" srcOrd="0" destOrd="0" presId="urn:microsoft.com/office/officeart/2005/8/layout/orgChart1"/>
    <dgm:cxn modelId="{E7E355C2-C89C-4086-B76F-917D994C456C}" type="presOf" srcId="{1487A3EE-BFA9-46AB-981E-86F64F06801B}" destId="{5A3692CA-6A50-4923-BEF7-A97B0303EF46}" srcOrd="0" destOrd="0" presId="urn:microsoft.com/office/officeart/2005/8/layout/orgChart1"/>
    <dgm:cxn modelId="{0BAD576F-BBC4-4027-8D50-99BC480C2F1B}" type="presOf" srcId="{A6053115-20A6-492B-B76D-4D0C4B098491}" destId="{9ACF30E6-6059-4EA8-8602-46F5E6F12393}" srcOrd="0" destOrd="0" presId="urn:microsoft.com/office/officeart/2005/8/layout/orgChart1"/>
    <dgm:cxn modelId="{E832E81E-731C-493A-8DFB-E1550B134DC5}" srcId="{CEB4EB00-EFA2-4C7D-808E-7A228721BD8F}" destId="{19FAB321-9217-483F-B99D-C896DC906F60}" srcOrd="2" destOrd="0" parTransId="{56EC5CF6-97D7-423C-A431-E9D6F5B4E26B}" sibTransId="{1DC09EF0-8123-4C54-9670-D8CCBFA9B88C}"/>
    <dgm:cxn modelId="{09A42D06-5C84-47C0-9210-F70E3F35E83A}" type="presOf" srcId="{AFF35811-A7C8-4BEE-86F7-6F0852981C03}" destId="{11417E46-1316-4EC7-8BB8-877E6C27C262}" srcOrd="0" destOrd="0" presId="urn:microsoft.com/office/officeart/2005/8/layout/orgChart1"/>
    <dgm:cxn modelId="{E39D9DB1-AF47-4E76-9E24-10CA43A8CD3C}" type="presOf" srcId="{7A1C2A91-97C1-4408-86F1-6608A0AA3649}" destId="{97966351-ABF6-4B42-B162-694F59537903}" srcOrd="0" destOrd="0" presId="urn:microsoft.com/office/officeart/2005/8/layout/orgChart1"/>
    <dgm:cxn modelId="{3AD9BFFC-0ED1-4D0A-BC85-C5B3D853E5FB}" type="presOf" srcId="{1487A3EE-BFA9-46AB-981E-86F64F06801B}" destId="{0AC2461B-8279-4AAF-AA40-4A89E6E912DD}" srcOrd="1" destOrd="0" presId="urn:microsoft.com/office/officeart/2005/8/layout/orgChart1"/>
    <dgm:cxn modelId="{E422EDB5-953A-4808-AB58-BC6774A3E0F6}" type="presOf" srcId="{94908656-ACF8-4AE0-BD02-4E055C3C8CCC}" destId="{841A2490-5A60-451B-AFBA-FF1C6AB0FF9B}" srcOrd="1" destOrd="0" presId="urn:microsoft.com/office/officeart/2005/8/layout/orgChart1"/>
    <dgm:cxn modelId="{784DE9A9-56CF-4C02-A0DD-0E45C619E948}" type="presOf" srcId="{61AB947A-3E1C-42BA-A111-2F5DB1D41F33}" destId="{CEB262A4-B4E3-4E02-8B76-82DB7A1C6A19}" srcOrd="0" destOrd="0" presId="urn:microsoft.com/office/officeart/2005/8/layout/orgChart1"/>
    <dgm:cxn modelId="{8CB0FE57-8E9F-4290-9592-FF90BA78EBD7}" srcId="{AFF35811-A7C8-4BEE-86F7-6F0852981C03}" destId="{94908656-ACF8-4AE0-BD02-4E055C3C8CCC}" srcOrd="1" destOrd="0" parTransId="{2C753A54-3ADD-4899-93BF-0BB3BAB72DD6}" sibTransId="{3EFB6F98-F1BD-4409-9598-58B02D6F7A95}"/>
    <dgm:cxn modelId="{B00C991B-22F8-4542-A756-40614F82E663}" type="presParOf" srcId="{9ACF30E6-6059-4EA8-8602-46F5E6F12393}" destId="{2CFF189E-03EE-422C-AB24-B388F6AE8596}" srcOrd="0" destOrd="0" presId="urn:microsoft.com/office/officeart/2005/8/layout/orgChart1"/>
    <dgm:cxn modelId="{F834E043-89F9-400F-8142-C880FC1E9493}" type="presParOf" srcId="{2CFF189E-03EE-422C-AB24-B388F6AE8596}" destId="{EB7ADC7C-112F-4A59-8A29-1439C5917619}" srcOrd="0" destOrd="0" presId="urn:microsoft.com/office/officeart/2005/8/layout/orgChart1"/>
    <dgm:cxn modelId="{B02163EB-E40F-4FB6-A8F3-83391AB2111E}" type="presParOf" srcId="{EB7ADC7C-112F-4A59-8A29-1439C5917619}" destId="{EDB08ACD-0422-43C1-80AB-53A47316BD65}" srcOrd="0" destOrd="0" presId="urn:microsoft.com/office/officeart/2005/8/layout/orgChart1"/>
    <dgm:cxn modelId="{6AE19633-2242-43DF-B828-5426A7A580FB}" type="presParOf" srcId="{EB7ADC7C-112F-4A59-8A29-1439C5917619}" destId="{113FF06E-1FAF-49BD-A1B8-CC8C220DD884}" srcOrd="1" destOrd="0" presId="urn:microsoft.com/office/officeart/2005/8/layout/orgChart1"/>
    <dgm:cxn modelId="{46C16140-706E-4210-88C0-3D91950F5E3B}" type="presParOf" srcId="{2CFF189E-03EE-422C-AB24-B388F6AE8596}" destId="{B3D918A5-C9F5-4B22-A3B0-830F31BF17C1}" srcOrd="1" destOrd="0" presId="urn:microsoft.com/office/officeart/2005/8/layout/orgChart1"/>
    <dgm:cxn modelId="{9CF6319C-77EA-49F1-B1E5-2344DD86DD68}" type="presParOf" srcId="{B3D918A5-C9F5-4B22-A3B0-830F31BF17C1}" destId="{FAEF1DD8-633E-41C9-9763-2C27DB30F7EF}" srcOrd="0" destOrd="0" presId="urn:microsoft.com/office/officeart/2005/8/layout/orgChart1"/>
    <dgm:cxn modelId="{E395C507-44DD-4886-9200-AD4DE8DEE7B6}" type="presParOf" srcId="{B3D918A5-C9F5-4B22-A3B0-830F31BF17C1}" destId="{41CB36D3-35DE-4D3D-86EF-EC3D7D217C51}" srcOrd="1" destOrd="0" presId="urn:microsoft.com/office/officeart/2005/8/layout/orgChart1"/>
    <dgm:cxn modelId="{4065DDCD-BB75-4058-A323-F4D551F74351}" type="presParOf" srcId="{41CB36D3-35DE-4D3D-86EF-EC3D7D217C51}" destId="{C2D3F1C2-E886-49AC-BF91-B739015D9D41}" srcOrd="0" destOrd="0" presId="urn:microsoft.com/office/officeart/2005/8/layout/orgChart1"/>
    <dgm:cxn modelId="{20BDF850-FAE2-4D04-A7CB-CD2A8F90077A}" type="presParOf" srcId="{C2D3F1C2-E886-49AC-BF91-B739015D9D41}" destId="{11417E46-1316-4EC7-8BB8-877E6C27C262}" srcOrd="0" destOrd="0" presId="urn:microsoft.com/office/officeart/2005/8/layout/orgChart1"/>
    <dgm:cxn modelId="{37CFEAB2-F2DE-4A75-AD08-E8AF8C89BE68}" type="presParOf" srcId="{C2D3F1C2-E886-49AC-BF91-B739015D9D41}" destId="{771D78EF-E605-4906-BD91-EF93AA28439B}" srcOrd="1" destOrd="0" presId="urn:microsoft.com/office/officeart/2005/8/layout/orgChart1"/>
    <dgm:cxn modelId="{D2A3405E-9B9E-4B77-8703-EE09F53EB038}" type="presParOf" srcId="{41CB36D3-35DE-4D3D-86EF-EC3D7D217C51}" destId="{46B1C6C3-2C4E-43DD-93C1-FAB7843B2A8A}" srcOrd="1" destOrd="0" presId="urn:microsoft.com/office/officeart/2005/8/layout/orgChart1"/>
    <dgm:cxn modelId="{57780096-588B-45FA-9C57-D2BBC5752062}" type="presParOf" srcId="{46B1C6C3-2C4E-43DD-93C1-FAB7843B2A8A}" destId="{AE1DE5DD-82D1-4A81-821D-C893B4B486DE}" srcOrd="0" destOrd="0" presId="urn:microsoft.com/office/officeart/2005/8/layout/orgChart1"/>
    <dgm:cxn modelId="{ECA2208D-9B95-4BD4-A30B-C5BC9B605307}" type="presParOf" srcId="{46B1C6C3-2C4E-43DD-93C1-FAB7843B2A8A}" destId="{7E4CAEE1-1FF2-4DB7-B86C-724C4A20BE0A}" srcOrd="1" destOrd="0" presId="urn:microsoft.com/office/officeart/2005/8/layout/orgChart1"/>
    <dgm:cxn modelId="{E68C3DCD-58E6-490E-A4B0-27395EE037F5}" type="presParOf" srcId="{7E4CAEE1-1FF2-4DB7-B86C-724C4A20BE0A}" destId="{B232F2BA-EB46-4492-BC87-B0AEC1C4C575}" srcOrd="0" destOrd="0" presId="urn:microsoft.com/office/officeart/2005/8/layout/orgChart1"/>
    <dgm:cxn modelId="{70860167-A0F8-4D43-84C9-321E1C635995}" type="presParOf" srcId="{B232F2BA-EB46-4492-BC87-B0AEC1C4C575}" destId="{CEB262A4-B4E3-4E02-8B76-82DB7A1C6A19}" srcOrd="0" destOrd="0" presId="urn:microsoft.com/office/officeart/2005/8/layout/orgChart1"/>
    <dgm:cxn modelId="{6C838024-FC06-46D1-A99B-CA665C494385}" type="presParOf" srcId="{B232F2BA-EB46-4492-BC87-B0AEC1C4C575}" destId="{BEE67589-4317-4F80-B797-28269AEA92B4}" srcOrd="1" destOrd="0" presId="urn:microsoft.com/office/officeart/2005/8/layout/orgChart1"/>
    <dgm:cxn modelId="{D3C7D2EF-50A4-485E-BBA4-5FBD549E151F}" type="presParOf" srcId="{7E4CAEE1-1FF2-4DB7-B86C-724C4A20BE0A}" destId="{5D479E86-A882-497E-92FF-212CD1C92F54}" srcOrd="1" destOrd="0" presId="urn:microsoft.com/office/officeart/2005/8/layout/orgChart1"/>
    <dgm:cxn modelId="{8ED8E82C-6119-4503-8CBE-5FD07D77B4F2}" type="presParOf" srcId="{7E4CAEE1-1FF2-4DB7-B86C-724C4A20BE0A}" destId="{D02C8726-6310-4A17-B7A0-89492A8A1B61}" srcOrd="2" destOrd="0" presId="urn:microsoft.com/office/officeart/2005/8/layout/orgChart1"/>
    <dgm:cxn modelId="{A0E6AF00-F82D-428B-BA08-3039C6C3126F}" type="presParOf" srcId="{46B1C6C3-2C4E-43DD-93C1-FAB7843B2A8A}" destId="{7AC5E3C7-6C1E-4C8D-B30C-B54F34B93460}" srcOrd="2" destOrd="0" presId="urn:microsoft.com/office/officeart/2005/8/layout/orgChart1"/>
    <dgm:cxn modelId="{DB31E293-D58C-4A9C-AC13-DCA4FA377583}" type="presParOf" srcId="{46B1C6C3-2C4E-43DD-93C1-FAB7843B2A8A}" destId="{D5FDE162-594C-4767-9886-9FAEEC84A1CA}" srcOrd="3" destOrd="0" presId="urn:microsoft.com/office/officeart/2005/8/layout/orgChart1"/>
    <dgm:cxn modelId="{8C706698-BD7C-4C7D-B995-8771570E4DB9}" type="presParOf" srcId="{D5FDE162-594C-4767-9886-9FAEEC84A1CA}" destId="{9DD2AE4A-C702-49F8-9AF7-2EBD3EFB2F5B}" srcOrd="0" destOrd="0" presId="urn:microsoft.com/office/officeart/2005/8/layout/orgChart1"/>
    <dgm:cxn modelId="{B0CF90F9-4B9F-4FDE-9DFE-F14031DC9367}" type="presParOf" srcId="{9DD2AE4A-C702-49F8-9AF7-2EBD3EFB2F5B}" destId="{A6A3D83B-6921-4B60-9F41-69748F5850FF}" srcOrd="0" destOrd="0" presId="urn:microsoft.com/office/officeart/2005/8/layout/orgChart1"/>
    <dgm:cxn modelId="{E50A4656-18E5-46AC-A51E-226FADA06B61}" type="presParOf" srcId="{9DD2AE4A-C702-49F8-9AF7-2EBD3EFB2F5B}" destId="{841A2490-5A60-451B-AFBA-FF1C6AB0FF9B}" srcOrd="1" destOrd="0" presId="urn:microsoft.com/office/officeart/2005/8/layout/orgChart1"/>
    <dgm:cxn modelId="{FF09FAB1-0DCB-4DD7-A164-C5539FDD6A7C}" type="presParOf" srcId="{D5FDE162-594C-4767-9886-9FAEEC84A1CA}" destId="{1F4EF02E-25BD-4622-BE13-B4476EBE8ADA}" srcOrd="1" destOrd="0" presId="urn:microsoft.com/office/officeart/2005/8/layout/orgChart1"/>
    <dgm:cxn modelId="{9102CAB6-2DE7-45D3-A3CD-E752773B00BD}" type="presParOf" srcId="{D5FDE162-594C-4767-9886-9FAEEC84A1CA}" destId="{E49A1807-F840-4421-87AF-2B61EC339CBD}" srcOrd="2" destOrd="0" presId="urn:microsoft.com/office/officeart/2005/8/layout/orgChart1"/>
    <dgm:cxn modelId="{160AD5D5-C68C-4F9C-AE46-541CE5A670FE}" type="presParOf" srcId="{41CB36D3-35DE-4D3D-86EF-EC3D7D217C51}" destId="{0D5547C3-87D3-4FC8-886B-8FA1E654FD39}" srcOrd="2" destOrd="0" presId="urn:microsoft.com/office/officeart/2005/8/layout/orgChart1"/>
    <dgm:cxn modelId="{7BD3800F-4EC0-4F76-9039-F82C4C26A8E0}" type="presParOf" srcId="{B3D918A5-C9F5-4B22-A3B0-830F31BF17C1}" destId="{B8918FAC-114A-4FE9-86BF-67DC28EED9BE}" srcOrd="2" destOrd="0" presId="urn:microsoft.com/office/officeart/2005/8/layout/orgChart1"/>
    <dgm:cxn modelId="{45C5D681-F1DF-4A57-84F6-51E3489585B0}" type="presParOf" srcId="{B3D918A5-C9F5-4B22-A3B0-830F31BF17C1}" destId="{9C119598-FCEF-4BD3-A5B3-1CB0FDA7B36C}" srcOrd="3" destOrd="0" presId="urn:microsoft.com/office/officeart/2005/8/layout/orgChart1"/>
    <dgm:cxn modelId="{0ACB5796-5654-45EF-9E46-013D256C5105}" type="presParOf" srcId="{9C119598-FCEF-4BD3-A5B3-1CB0FDA7B36C}" destId="{1ED22517-B973-48D4-A525-48E07836DADF}" srcOrd="0" destOrd="0" presId="urn:microsoft.com/office/officeart/2005/8/layout/orgChart1"/>
    <dgm:cxn modelId="{D9422C42-CD1E-4CCD-968A-3D4A472FC64F}" type="presParOf" srcId="{1ED22517-B973-48D4-A525-48E07836DADF}" destId="{B3A1D957-3B32-4EE3-B179-8161B042DCA7}" srcOrd="0" destOrd="0" presId="urn:microsoft.com/office/officeart/2005/8/layout/orgChart1"/>
    <dgm:cxn modelId="{72081219-A95E-48EA-81D6-A3574975DBA6}" type="presParOf" srcId="{1ED22517-B973-48D4-A525-48E07836DADF}" destId="{12CEEE45-34D1-4CDD-88E7-BA0AF387438F}" srcOrd="1" destOrd="0" presId="urn:microsoft.com/office/officeart/2005/8/layout/orgChart1"/>
    <dgm:cxn modelId="{BF8CF224-BF90-42A5-A806-533A31AEAA43}" type="presParOf" srcId="{9C119598-FCEF-4BD3-A5B3-1CB0FDA7B36C}" destId="{26BE6450-FE5A-4469-8D54-2B2F0AF01E55}" srcOrd="1" destOrd="0" presId="urn:microsoft.com/office/officeart/2005/8/layout/orgChart1"/>
    <dgm:cxn modelId="{00193DEF-5DEF-477E-83DE-FFB29614E400}" type="presParOf" srcId="{9C119598-FCEF-4BD3-A5B3-1CB0FDA7B36C}" destId="{87021135-E42E-4D2E-8151-5A09DD60BE52}" srcOrd="2" destOrd="0" presId="urn:microsoft.com/office/officeart/2005/8/layout/orgChart1"/>
    <dgm:cxn modelId="{EA99FF35-F5AA-4078-B1B6-360F22F20BBA}" type="presParOf" srcId="{2CFF189E-03EE-422C-AB24-B388F6AE8596}" destId="{488851C6-8964-4277-AEF0-823DD11DFFE1}" srcOrd="2" destOrd="0" presId="urn:microsoft.com/office/officeart/2005/8/layout/orgChart1"/>
    <dgm:cxn modelId="{70810CF7-50BA-4B5D-8BE5-3A12AF734F75}" type="presParOf" srcId="{488851C6-8964-4277-AEF0-823DD11DFFE1}" destId="{97966351-ABF6-4B42-B162-694F59537903}" srcOrd="0" destOrd="0" presId="urn:microsoft.com/office/officeart/2005/8/layout/orgChart1"/>
    <dgm:cxn modelId="{ECB08C73-E197-411B-9D09-1765B9D3AEA7}" type="presParOf" srcId="{488851C6-8964-4277-AEF0-823DD11DFFE1}" destId="{B768F689-85D2-49C7-8057-AA46C442E9C4}" srcOrd="1" destOrd="0" presId="urn:microsoft.com/office/officeart/2005/8/layout/orgChart1"/>
    <dgm:cxn modelId="{C1038EC5-5787-44C2-A8D7-8218E565A163}" type="presParOf" srcId="{B768F689-85D2-49C7-8057-AA46C442E9C4}" destId="{E7EB4A27-7FC3-47C3-910F-92F0D9A4A5C4}" srcOrd="0" destOrd="0" presId="urn:microsoft.com/office/officeart/2005/8/layout/orgChart1"/>
    <dgm:cxn modelId="{3AECAB9A-4959-4808-87DB-E3064E4DB935}" type="presParOf" srcId="{E7EB4A27-7FC3-47C3-910F-92F0D9A4A5C4}" destId="{5A3692CA-6A50-4923-BEF7-A97B0303EF46}" srcOrd="0" destOrd="0" presId="urn:microsoft.com/office/officeart/2005/8/layout/orgChart1"/>
    <dgm:cxn modelId="{FE30D164-5BA4-4099-A7FA-2FA284C1EE96}" type="presParOf" srcId="{E7EB4A27-7FC3-47C3-910F-92F0D9A4A5C4}" destId="{0AC2461B-8279-4AAF-AA40-4A89E6E912DD}" srcOrd="1" destOrd="0" presId="urn:microsoft.com/office/officeart/2005/8/layout/orgChart1"/>
    <dgm:cxn modelId="{8CD6A017-D3FF-497F-BF07-A7D63CFE6EE0}" type="presParOf" srcId="{B768F689-85D2-49C7-8057-AA46C442E9C4}" destId="{DAFCD27C-0350-4947-BE79-A3200286D270}" srcOrd="1" destOrd="0" presId="urn:microsoft.com/office/officeart/2005/8/layout/orgChart1"/>
    <dgm:cxn modelId="{F5FFD317-59E1-4AAF-A0EC-DEF66241330B}" type="presParOf" srcId="{B768F689-85D2-49C7-8057-AA46C442E9C4}" destId="{24066DB8-60F4-4E79-83C9-9A01F633254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32FE5-139E-4FA4-BCA5-6311DFD909CA}">
      <dsp:nvSpPr>
        <dsp:cNvPr id="0" name=""/>
        <dsp:cNvSpPr/>
      </dsp:nvSpPr>
      <dsp:spPr>
        <a:xfrm>
          <a:off x="914" y="1578359"/>
          <a:ext cx="2678162" cy="133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900" kern="1200" dirty="0" smtClean="0"/>
            <a:t>Professional relations</a:t>
          </a:r>
          <a:endParaRPr lang="en-US" sz="3900" kern="1200" dirty="0"/>
        </a:p>
      </dsp:txBody>
      <dsp:txXfrm>
        <a:off x="40134" y="1617579"/>
        <a:ext cx="2599722" cy="1260641"/>
      </dsp:txXfrm>
    </dsp:sp>
    <dsp:sp modelId="{B6EADD54-B6FF-4DF3-8202-CC143ADE4513}">
      <dsp:nvSpPr>
        <dsp:cNvPr id="0" name=""/>
        <dsp:cNvSpPr/>
      </dsp:nvSpPr>
      <dsp:spPr>
        <a:xfrm rot="18316559">
          <a:off x="2300241" y="1489057"/>
          <a:ext cx="1793369" cy="53613"/>
        </a:xfrm>
        <a:custGeom>
          <a:avLst/>
          <a:gdLst/>
          <a:ahLst/>
          <a:cxnLst/>
          <a:rect l="0" t="0" r="0" b="0"/>
          <a:pathLst>
            <a:path>
              <a:moveTo>
                <a:pt x="0" y="26806"/>
              </a:moveTo>
              <a:lnTo>
                <a:pt x="1793369" y="2680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152092" y="1471030"/>
        <a:ext cx="89668" cy="89668"/>
      </dsp:txXfrm>
    </dsp:sp>
    <dsp:sp modelId="{2374F7CA-8233-42F6-81D4-98479618F5EC}">
      <dsp:nvSpPr>
        <dsp:cNvPr id="0" name=""/>
        <dsp:cNvSpPr/>
      </dsp:nvSpPr>
      <dsp:spPr>
        <a:xfrm>
          <a:off x="3714775" y="114288"/>
          <a:ext cx="2678162" cy="133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900" kern="1200" dirty="0" smtClean="0"/>
            <a:t>Ideal-type Model</a:t>
          </a:r>
          <a:endParaRPr lang="en-US" sz="3900" kern="1200" dirty="0"/>
        </a:p>
      </dsp:txBody>
      <dsp:txXfrm>
        <a:off x="3753995" y="153508"/>
        <a:ext cx="2599722" cy="1260641"/>
      </dsp:txXfrm>
    </dsp:sp>
    <dsp:sp modelId="{5B435910-7D90-440D-A381-644BCE83A0AA}">
      <dsp:nvSpPr>
        <dsp:cNvPr id="0" name=""/>
        <dsp:cNvSpPr/>
      </dsp:nvSpPr>
      <dsp:spPr>
        <a:xfrm rot="3202675">
          <a:off x="2328829" y="2917817"/>
          <a:ext cx="1736193" cy="53613"/>
        </a:xfrm>
        <a:custGeom>
          <a:avLst/>
          <a:gdLst/>
          <a:ahLst/>
          <a:cxnLst/>
          <a:rect l="0" t="0" r="0" b="0"/>
          <a:pathLst>
            <a:path>
              <a:moveTo>
                <a:pt x="0" y="26806"/>
              </a:moveTo>
              <a:lnTo>
                <a:pt x="1736193" y="2680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153521" y="2901219"/>
        <a:ext cx="86809" cy="86809"/>
      </dsp:txXfrm>
    </dsp:sp>
    <dsp:sp modelId="{9C93E13F-56FD-4E45-93C4-2C15C81B9388}">
      <dsp:nvSpPr>
        <dsp:cNvPr id="0" name=""/>
        <dsp:cNvSpPr/>
      </dsp:nvSpPr>
      <dsp:spPr>
        <a:xfrm>
          <a:off x="3714775" y="2971807"/>
          <a:ext cx="2678162" cy="133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900" kern="1200" dirty="0" smtClean="0"/>
            <a:t>Invisible Client Model</a:t>
          </a:r>
          <a:endParaRPr lang="en-US" sz="3900" kern="1200" dirty="0"/>
        </a:p>
      </dsp:txBody>
      <dsp:txXfrm>
        <a:off x="3753995" y="3011027"/>
        <a:ext cx="2599722" cy="1260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0DF9C-82D8-4229-A4A3-B577D609898E}">
      <dsp:nvSpPr>
        <dsp:cNvPr id="0" name=""/>
        <dsp:cNvSpPr/>
      </dsp:nvSpPr>
      <dsp:spPr>
        <a:xfrm>
          <a:off x="1859781" y="838832"/>
          <a:ext cx="1142500" cy="761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President</a:t>
          </a:r>
          <a:endParaRPr lang="en-US" sz="1500" kern="1200" dirty="0"/>
        </a:p>
      </dsp:txBody>
      <dsp:txXfrm>
        <a:off x="1882089" y="861140"/>
        <a:ext cx="1097884" cy="717050"/>
      </dsp:txXfrm>
    </dsp:sp>
    <dsp:sp modelId="{4B291121-3299-4E9A-88D6-968649B19AE5}">
      <dsp:nvSpPr>
        <dsp:cNvPr id="0" name=""/>
        <dsp:cNvSpPr/>
      </dsp:nvSpPr>
      <dsp:spPr>
        <a:xfrm>
          <a:off x="1317093" y="1600499"/>
          <a:ext cx="1113937" cy="304666"/>
        </a:xfrm>
        <a:custGeom>
          <a:avLst/>
          <a:gdLst/>
          <a:ahLst/>
          <a:cxnLst/>
          <a:rect l="0" t="0" r="0" b="0"/>
          <a:pathLst>
            <a:path>
              <a:moveTo>
                <a:pt x="1113937" y="0"/>
              </a:moveTo>
              <a:lnTo>
                <a:pt x="1113937" y="152333"/>
              </a:lnTo>
              <a:lnTo>
                <a:pt x="0" y="152333"/>
              </a:lnTo>
              <a:lnTo>
                <a:pt x="0" y="30466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62F1F-7C3B-4540-87A3-B9AEC64C5101}">
      <dsp:nvSpPr>
        <dsp:cNvPr id="0" name=""/>
        <dsp:cNvSpPr/>
      </dsp:nvSpPr>
      <dsp:spPr>
        <a:xfrm>
          <a:off x="745843" y="1905166"/>
          <a:ext cx="1142500" cy="7616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Production Manager	</a:t>
          </a:r>
          <a:endParaRPr lang="en-US" sz="1500" kern="1200" dirty="0"/>
        </a:p>
      </dsp:txBody>
      <dsp:txXfrm>
        <a:off x="768151" y="1927474"/>
        <a:ext cx="1097884" cy="717050"/>
      </dsp:txXfrm>
    </dsp:sp>
    <dsp:sp modelId="{C81048E7-9AC2-438B-8F2F-1AC46382279E}">
      <dsp:nvSpPr>
        <dsp:cNvPr id="0" name=""/>
        <dsp:cNvSpPr/>
      </dsp:nvSpPr>
      <dsp:spPr>
        <a:xfrm>
          <a:off x="574468" y="2666833"/>
          <a:ext cx="742625" cy="304666"/>
        </a:xfrm>
        <a:custGeom>
          <a:avLst/>
          <a:gdLst/>
          <a:ahLst/>
          <a:cxnLst/>
          <a:rect l="0" t="0" r="0" b="0"/>
          <a:pathLst>
            <a:path>
              <a:moveTo>
                <a:pt x="742625" y="0"/>
              </a:moveTo>
              <a:lnTo>
                <a:pt x="742625" y="152333"/>
              </a:lnTo>
              <a:lnTo>
                <a:pt x="0" y="152333"/>
              </a:lnTo>
              <a:lnTo>
                <a:pt x="0" y="30466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D7EE2-5229-41ED-8DB2-70DEDD87F6E7}">
      <dsp:nvSpPr>
        <dsp:cNvPr id="0" name=""/>
        <dsp:cNvSpPr/>
      </dsp:nvSpPr>
      <dsp:spPr>
        <a:xfrm>
          <a:off x="3218" y="2971500"/>
          <a:ext cx="1142500" cy="7616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Supervisor 1</a:t>
          </a:r>
          <a:endParaRPr lang="en-US" sz="1500" kern="1200" dirty="0"/>
        </a:p>
      </dsp:txBody>
      <dsp:txXfrm>
        <a:off x="25526" y="2993808"/>
        <a:ext cx="1097884" cy="717050"/>
      </dsp:txXfrm>
    </dsp:sp>
    <dsp:sp modelId="{C7C36641-CA44-4852-B384-817C62755A60}">
      <dsp:nvSpPr>
        <dsp:cNvPr id="0" name=""/>
        <dsp:cNvSpPr/>
      </dsp:nvSpPr>
      <dsp:spPr>
        <a:xfrm>
          <a:off x="1317093" y="2666833"/>
          <a:ext cx="742625" cy="304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33"/>
              </a:lnTo>
              <a:lnTo>
                <a:pt x="742625" y="152333"/>
              </a:lnTo>
              <a:lnTo>
                <a:pt x="742625" y="30466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495A0-E103-4849-9676-80E5D14EF992}">
      <dsp:nvSpPr>
        <dsp:cNvPr id="0" name=""/>
        <dsp:cNvSpPr/>
      </dsp:nvSpPr>
      <dsp:spPr>
        <a:xfrm>
          <a:off x="1488468" y="2971500"/>
          <a:ext cx="1142500" cy="7616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Supervisor 2</a:t>
          </a:r>
          <a:endParaRPr lang="en-US" sz="1500" kern="1200" dirty="0"/>
        </a:p>
      </dsp:txBody>
      <dsp:txXfrm>
        <a:off x="1510776" y="2993808"/>
        <a:ext cx="1097884" cy="717050"/>
      </dsp:txXfrm>
    </dsp:sp>
    <dsp:sp modelId="{834705E4-E0AA-47EB-9596-D6B1211CF8BE}">
      <dsp:nvSpPr>
        <dsp:cNvPr id="0" name=""/>
        <dsp:cNvSpPr/>
      </dsp:nvSpPr>
      <dsp:spPr>
        <a:xfrm>
          <a:off x="2431031" y="1600499"/>
          <a:ext cx="1113937" cy="304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33"/>
              </a:lnTo>
              <a:lnTo>
                <a:pt x="1113937" y="152333"/>
              </a:lnTo>
              <a:lnTo>
                <a:pt x="1113937" y="30466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FF473-E822-4F5B-92C1-293504849D57}">
      <dsp:nvSpPr>
        <dsp:cNvPr id="0" name=""/>
        <dsp:cNvSpPr/>
      </dsp:nvSpPr>
      <dsp:spPr>
        <a:xfrm>
          <a:off x="2973719" y="1905166"/>
          <a:ext cx="1142500" cy="7616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Marketing Manager</a:t>
          </a:r>
          <a:endParaRPr lang="en-US" sz="1500" kern="1200" dirty="0"/>
        </a:p>
      </dsp:txBody>
      <dsp:txXfrm>
        <a:off x="2996027" y="1927474"/>
        <a:ext cx="1097884" cy="717050"/>
      </dsp:txXfrm>
    </dsp:sp>
    <dsp:sp modelId="{BE4C7363-1B3D-4554-BE8D-71E22BE6E6FB}">
      <dsp:nvSpPr>
        <dsp:cNvPr id="0" name=""/>
        <dsp:cNvSpPr/>
      </dsp:nvSpPr>
      <dsp:spPr>
        <a:xfrm>
          <a:off x="3499249" y="2666833"/>
          <a:ext cx="91440" cy="3046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66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881AC-3313-4706-9B86-AD1A29CBB047}">
      <dsp:nvSpPr>
        <dsp:cNvPr id="0" name=""/>
        <dsp:cNvSpPr/>
      </dsp:nvSpPr>
      <dsp:spPr>
        <a:xfrm>
          <a:off x="2973719" y="2971500"/>
          <a:ext cx="1142500" cy="7616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Sales Rep</a:t>
          </a:r>
          <a:endParaRPr lang="en-US" sz="1500" kern="1200" dirty="0"/>
        </a:p>
      </dsp:txBody>
      <dsp:txXfrm>
        <a:off x="2996027" y="2993808"/>
        <a:ext cx="1097884" cy="717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66351-ABF6-4B42-B162-694F59537903}">
      <dsp:nvSpPr>
        <dsp:cNvPr id="0" name=""/>
        <dsp:cNvSpPr/>
      </dsp:nvSpPr>
      <dsp:spPr>
        <a:xfrm>
          <a:off x="1799395" y="684721"/>
          <a:ext cx="143704" cy="629562"/>
        </a:xfrm>
        <a:custGeom>
          <a:avLst/>
          <a:gdLst/>
          <a:ahLst/>
          <a:cxnLst/>
          <a:rect l="0" t="0" r="0" b="0"/>
          <a:pathLst>
            <a:path>
              <a:moveTo>
                <a:pt x="143704" y="0"/>
              </a:moveTo>
              <a:lnTo>
                <a:pt x="143704" y="629562"/>
              </a:lnTo>
              <a:lnTo>
                <a:pt x="0" y="6295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18FAC-114A-4FE9-86BF-67DC28EED9BE}">
      <dsp:nvSpPr>
        <dsp:cNvPr id="0" name=""/>
        <dsp:cNvSpPr/>
      </dsp:nvSpPr>
      <dsp:spPr>
        <a:xfrm>
          <a:off x="1943100" y="684721"/>
          <a:ext cx="828011" cy="1259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420"/>
              </a:lnTo>
              <a:lnTo>
                <a:pt x="828011" y="1115420"/>
              </a:lnTo>
              <a:lnTo>
                <a:pt x="828011" y="125912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5E3C7-6C1E-4C8D-B30C-B54F34B93460}">
      <dsp:nvSpPr>
        <dsp:cNvPr id="0" name=""/>
        <dsp:cNvSpPr/>
      </dsp:nvSpPr>
      <dsp:spPr>
        <a:xfrm>
          <a:off x="567642" y="2628153"/>
          <a:ext cx="205292" cy="160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1278"/>
              </a:lnTo>
              <a:lnTo>
                <a:pt x="205292" y="160127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DE5DD-82D1-4A81-821D-C893B4B486DE}">
      <dsp:nvSpPr>
        <dsp:cNvPr id="0" name=""/>
        <dsp:cNvSpPr/>
      </dsp:nvSpPr>
      <dsp:spPr>
        <a:xfrm>
          <a:off x="567642" y="2628153"/>
          <a:ext cx="205292" cy="629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562"/>
              </a:lnTo>
              <a:lnTo>
                <a:pt x="205292" y="6295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F1DD8-633E-41C9-9763-2C27DB30F7EF}">
      <dsp:nvSpPr>
        <dsp:cNvPr id="0" name=""/>
        <dsp:cNvSpPr/>
      </dsp:nvSpPr>
      <dsp:spPr>
        <a:xfrm>
          <a:off x="1115088" y="684721"/>
          <a:ext cx="828011" cy="1259125"/>
        </a:xfrm>
        <a:custGeom>
          <a:avLst/>
          <a:gdLst/>
          <a:ahLst/>
          <a:cxnLst/>
          <a:rect l="0" t="0" r="0" b="0"/>
          <a:pathLst>
            <a:path>
              <a:moveTo>
                <a:pt x="828011" y="0"/>
              </a:moveTo>
              <a:lnTo>
                <a:pt x="828011" y="1115420"/>
              </a:lnTo>
              <a:lnTo>
                <a:pt x="0" y="1115420"/>
              </a:lnTo>
              <a:lnTo>
                <a:pt x="0" y="125912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08ACD-0422-43C1-80AB-53A47316BD65}">
      <dsp:nvSpPr>
        <dsp:cNvPr id="0" name=""/>
        <dsp:cNvSpPr/>
      </dsp:nvSpPr>
      <dsp:spPr>
        <a:xfrm>
          <a:off x="1258792" y="414"/>
          <a:ext cx="1368614" cy="684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President</a:t>
          </a:r>
          <a:endParaRPr lang="en-US" sz="2400" kern="1200" dirty="0"/>
        </a:p>
      </dsp:txBody>
      <dsp:txXfrm>
        <a:off x="1258792" y="414"/>
        <a:ext cx="1368614" cy="684307"/>
      </dsp:txXfrm>
    </dsp:sp>
    <dsp:sp modelId="{11417E46-1316-4EC7-8BB8-877E6C27C262}">
      <dsp:nvSpPr>
        <dsp:cNvPr id="0" name=""/>
        <dsp:cNvSpPr/>
      </dsp:nvSpPr>
      <dsp:spPr>
        <a:xfrm>
          <a:off x="430781" y="1943846"/>
          <a:ext cx="1368614" cy="684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Prod Manager</a:t>
          </a:r>
          <a:endParaRPr lang="en-US" sz="2400" kern="1200" dirty="0"/>
        </a:p>
      </dsp:txBody>
      <dsp:txXfrm>
        <a:off x="430781" y="1943846"/>
        <a:ext cx="1368614" cy="684307"/>
      </dsp:txXfrm>
    </dsp:sp>
    <dsp:sp modelId="{CEB262A4-B4E3-4E02-8B76-82DB7A1C6A19}">
      <dsp:nvSpPr>
        <dsp:cNvPr id="0" name=""/>
        <dsp:cNvSpPr/>
      </dsp:nvSpPr>
      <dsp:spPr>
        <a:xfrm>
          <a:off x="772934" y="2915562"/>
          <a:ext cx="1368614" cy="684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Supervisor</a:t>
          </a:r>
          <a:endParaRPr lang="en-US" sz="2400" kern="1200" dirty="0"/>
        </a:p>
      </dsp:txBody>
      <dsp:txXfrm>
        <a:off x="772934" y="2915562"/>
        <a:ext cx="1368614" cy="684307"/>
      </dsp:txXfrm>
    </dsp:sp>
    <dsp:sp modelId="{A6A3D83B-6921-4B60-9F41-69748F5850FF}">
      <dsp:nvSpPr>
        <dsp:cNvPr id="0" name=""/>
        <dsp:cNvSpPr/>
      </dsp:nvSpPr>
      <dsp:spPr>
        <a:xfrm>
          <a:off x="772934" y="3887278"/>
          <a:ext cx="1368614" cy="684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Supervisor</a:t>
          </a:r>
          <a:endParaRPr lang="en-US" sz="2400" kern="1200" dirty="0"/>
        </a:p>
      </dsp:txBody>
      <dsp:txXfrm>
        <a:off x="772934" y="3887278"/>
        <a:ext cx="1368614" cy="684307"/>
      </dsp:txXfrm>
    </dsp:sp>
    <dsp:sp modelId="{B3A1D957-3B32-4EE3-B179-8161B042DCA7}">
      <dsp:nvSpPr>
        <dsp:cNvPr id="0" name=""/>
        <dsp:cNvSpPr/>
      </dsp:nvSpPr>
      <dsp:spPr>
        <a:xfrm>
          <a:off x="2086804" y="1943846"/>
          <a:ext cx="1368614" cy="684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Marketing Manager</a:t>
          </a:r>
          <a:endParaRPr lang="en-US" sz="2400" kern="1200" dirty="0"/>
        </a:p>
      </dsp:txBody>
      <dsp:txXfrm>
        <a:off x="2086804" y="1943846"/>
        <a:ext cx="1368614" cy="684307"/>
      </dsp:txXfrm>
    </dsp:sp>
    <dsp:sp modelId="{5A3692CA-6A50-4923-BEF7-A97B0303EF46}">
      <dsp:nvSpPr>
        <dsp:cNvPr id="0" name=""/>
        <dsp:cNvSpPr/>
      </dsp:nvSpPr>
      <dsp:spPr>
        <a:xfrm>
          <a:off x="430781" y="972130"/>
          <a:ext cx="1368614" cy="684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Accounting Manager</a:t>
          </a:r>
          <a:endParaRPr lang="en-US" sz="2400" kern="1200" dirty="0"/>
        </a:p>
      </dsp:txBody>
      <dsp:txXfrm>
        <a:off x="430781" y="972130"/>
        <a:ext cx="1368614" cy="684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050B9-1060-47F2-81D8-C423753F1E67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85BCE-248B-4E16-A908-3CAE1F0D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6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08D46B2-ECCE-4AEE-90F1-D3E4DBF2E40E}" type="datetime1">
              <a:rPr lang="en-US" smtClean="0"/>
              <a:t>10/17/2013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F3B4-6022-4F2F-B809-839BF3DC004F}" type="datetime1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0D46692-4EC9-4412-9754-AE763D6FC2CD}" type="datetime1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BE70-BFAC-4D7C-8348-DF87113F4CAA}" type="datetime1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37BD-3F2A-4046-ABB5-256CFA1F9FA9}" type="datetime1">
              <a:rPr lang="en-US" smtClean="0"/>
              <a:t>10/17/2013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2A043D5-4DAC-49FF-8D74-61A4ACBC6948}" type="datetime1">
              <a:rPr lang="en-US" smtClean="0"/>
              <a:t>10/17/2013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B3C0862-2ACC-44E0-ABF0-8C6F0F076346}" type="datetime1">
              <a:rPr lang="en-US" smtClean="0"/>
              <a:t>10/17/2013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1BB6-30DC-4BB3-BCC0-40879DAB1745}" type="datetime1">
              <a:rPr lang="en-US" smtClean="0"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95FF-4EAF-4E31-8A8B-14EAEE1D18C4}" type="datetime1">
              <a:rPr lang="en-US" smtClean="0"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73A1-D66D-4724-B70B-31A16CC31E89}" type="datetime1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53EA0D7-84E2-4908-91F5-4A797F0DCF95}" type="datetime1">
              <a:rPr lang="en-US" smtClean="0"/>
              <a:t>10/17/2013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213686-732A-4742-A1FE-FD16A7A0DF76}" type="datetime1">
              <a:rPr lang="en-US" smtClean="0"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diagramLayout" Target="../diagrams/layout1.xml"/><Relationship Id="rId7" Type="http://schemas.openxmlformats.org/officeDocument/2006/relationships/image" Target="../media/image4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45024"/>
            <a:ext cx="9144000" cy="2328866"/>
          </a:xfrm>
        </p:spPr>
        <p:txBody>
          <a:bodyPr>
            <a:normAutofit fontScale="90000"/>
          </a:bodyPr>
          <a:lstStyle/>
          <a:p>
            <a:pPr algn="r"/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sz="4000" dirty="0" smtClean="0"/>
              <a:t>Ethics &amp; organizations</a:t>
            </a:r>
            <a:br>
              <a:rPr lang="en-CA" sz="4000" dirty="0" smtClean="0"/>
            </a:br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sz="4000" dirty="0" smtClean="0"/>
              <a:t/>
            </a:r>
            <a:br>
              <a:rPr lang="en-CA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CA" dirty="0" smtClean="0"/>
              <a:t>2012</a:t>
            </a:r>
            <a:endParaRPr lang="en-US" dirty="0"/>
          </a:p>
        </p:txBody>
      </p:sp>
      <p:pic>
        <p:nvPicPr>
          <p:cNvPr id="1027" name="Picture 3" descr="C:\Documents and Settings\govind\Local Settings\Temporary Internet Files\Content.IE5\EHCK3B0X\MC90005565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180784" cy="341919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Determining Employment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Four factors to distinguish between an employee or an independent contractor</a:t>
            </a:r>
          </a:p>
          <a:p>
            <a:pPr lvl="1"/>
            <a:r>
              <a:rPr lang="en-CA" dirty="0" smtClean="0"/>
              <a:t>Control – who controls the work conditions such as when to come to work.</a:t>
            </a:r>
          </a:p>
          <a:p>
            <a:pPr lvl="1"/>
            <a:r>
              <a:rPr lang="en-CA" dirty="0" smtClean="0"/>
              <a:t>Ownership of Tools – who owns tools to accomplish task</a:t>
            </a:r>
          </a:p>
          <a:p>
            <a:pPr lvl="1"/>
            <a:r>
              <a:rPr lang="en-CA" dirty="0" smtClean="0"/>
              <a:t>Chance of Profit – who benefits from any profits from the task</a:t>
            </a:r>
          </a:p>
          <a:p>
            <a:pPr lvl="1"/>
            <a:r>
              <a:rPr lang="en-CA" dirty="0" smtClean="0"/>
              <a:t>Risk of Loss – who bears losses from doing the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Behavior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6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Organizational Behaviour (OB)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179512" y="1628800"/>
            <a:ext cx="8784976" cy="7200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51520" y="1916832"/>
            <a:ext cx="8640960" cy="4608512"/>
          </a:xfrm>
        </p:spPr>
        <p:txBody>
          <a:bodyPr/>
          <a:lstStyle/>
          <a:p>
            <a:r>
              <a:rPr lang="en-US" dirty="0" smtClean="0"/>
              <a:t>Broadly OB can be conceptualized as studying three major subtopics: </a:t>
            </a:r>
          </a:p>
          <a:p>
            <a:pPr lvl="1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individual processes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team processes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organizational processes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4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28600"/>
            <a:ext cx="8439472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MARS Model of Individual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700808"/>
            <a:ext cx="3886200" cy="4572000"/>
          </a:xfrm>
        </p:spPr>
        <p:txBody>
          <a:bodyPr/>
          <a:lstStyle/>
          <a:p>
            <a:r>
              <a:rPr lang="en-US" dirty="0" smtClean="0"/>
              <a:t>Four factors directly influence individual behavior: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Ability</a:t>
            </a:r>
          </a:p>
          <a:p>
            <a:pPr lvl="1"/>
            <a:r>
              <a:rPr lang="en-US" dirty="0" smtClean="0"/>
              <a:t>Role Perception</a:t>
            </a:r>
          </a:p>
          <a:p>
            <a:pPr lvl="1"/>
            <a:r>
              <a:rPr lang="en-US" dirty="0" smtClean="0"/>
              <a:t>Situational Factors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204864"/>
            <a:ext cx="4711520" cy="3206056"/>
          </a:xfrm>
        </p:spPr>
      </p:pic>
      <p:sp>
        <p:nvSpPr>
          <p:cNvPr id="6" name="TextBox 5"/>
          <p:cNvSpPr txBox="1"/>
          <p:nvPr/>
        </p:nvSpPr>
        <p:spPr>
          <a:xfrm>
            <a:off x="4572000" y="5589240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S </a:t>
            </a:r>
            <a:r>
              <a:rPr lang="en-US" sz="1100" dirty="0" err="1" smtClean="0"/>
              <a:t>McShane</a:t>
            </a:r>
            <a:r>
              <a:rPr lang="en-US" sz="1100" dirty="0" smtClean="0"/>
              <a:t> &amp; M. von </a:t>
            </a:r>
            <a:r>
              <a:rPr lang="en-US" sz="1100" dirty="0" err="1" smtClean="0"/>
              <a:t>Glinow</a:t>
            </a:r>
            <a:r>
              <a:rPr lang="en-US" sz="1100" dirty="0" smtClean="0"/>
              <a:t>. 2009. Organizational Behavior [essentials]. McGraw Hill Irwin: New York. (ASSIGNED READING)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2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496944" cy="49685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force within the person that affects their direction, intensity or persistence of voluntary behavior.</a:t>
            </a:r>
          </a:p>
          <a:p>
            <a:endParaRPr lang="en-US" dirty="0" smtClean="0"/>
          </a:p>
          <a:p>
            <a:r>
              <a:rPr lang="en-US" i="1" u="sng" dirty="0" smtClean="0"/>
              <a:t>Direction</a:t>
            </a:r>
            <a:r>
              <a:rPr lang="en-US" dirty="0" smtClean="0"/>
              <a:t>: the path along which people engage their efforts</a:t>
            </a:r>
          </a:p>
          <a:p>
            <a:r>
              <a:rPr lang="en-US" u="sng" dirty="0" smtClean="0"/>
              <a:t>Intensity</a:t>
            </a:r>
            <a:r>
              <a:rPr lang="en-US" dirty="0" smtClean="0"/>
              <a:t>:  the amount of effort one puts into completing task</a:t>
            </a:r>
          </a:p>
          <a:p>
            <a:r>
              <a:rPr lang="en-US" i="1" u="sng" dirty="0" smtClean="0"/>
              <a:t>Persistence</a:t>
            </a:r>
            <a:r>
              <a:rPr lang="en-US" dirty="0" smtClean="0"/>
              <a:t>: how long one sustains effort</a:t>
            </a:r>
          </a:p>
          <a:p>
            <a:endParaRPr lang="en-US" dirty="0"/>
          </a:p>
          <a:p>
            <a:r>
              <a:rPr lang="en-US" dirty="0" smtClean="0"/>
              <a:t>What makes us do the things we do?  Why would two individuals, in similar circumstances, choose two different options?  The answer, in part, is motivation. 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8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Ability includes natural aptitude and learned capabilities to accomplish assigned tasks.</a:t>
            </a:r>
          </a:p>
          <a:p>
            <a:endParaRPr lang="en-US" dirty="0" smtClean="0"/>
          </a:p>
          <a:p>
            <a:r>
              <a:rPr lang="en-US" i="1" u="sng" dirty="0" smtClean="0"/>
              <a:t>Aptitudes</a:t>
            </a:r>
            <a:r>
              <a:rPr lang="en-US" dirty="0" smtClean="0"/>
              <a:t>:  natural talents</a:t>
            </a:r>
          </a:p>
          <a:p>
            <a:r>
              <a:rPr lang="en-US" i="1" u="sng" dirty="0" smtClean="0"/>
              <a:t>Learned capabilities</a:t>
            </a:r>
            <a:r>
              <a:rPr lang="en-US" dirty="0" smtClean="0"/>
              <a:t>: skills and knowledge actually acquired.  </a:t>
            </a:r>
          </a:p>
          <a:p>
            <a:endParaRPr lang="en-US" dirty="0" smtClean="0"/>
          </a:p>
          <a:p>
            <a:r>
              <a:rPr lang="en-US" dirty="0" smtClean="0"/>
              <a:t>The challenge is to match a person’s competencies with what each job requires.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1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Role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844824"/>
            <a:ext cx="8153400" cy="4251176"/>
          </a:xfrm>
        </p:spPr>
        <p:txBody>
          <a:bodyPr>
            <a:normAutofit/>
          </a:bodyPr>
          <a:lstStyle/>
          <a:p>
            <a:r>
              <a:rPr lang="en-US" dirty="0" smtClean="0"/>
              <a:t>Specific tasks and their associated duties and consequences to which we are accountable.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roles help define the behaviors we should exhibit, and those we should not, when we do an assigned task.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53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Situational factors can be internal or external to the organization.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Internal – time, budget, work facilities</a:t>
            </a:r>
          </a:p>
          <a:p>
            <a:r>
              <a:rPr lang="en-US" dirty="0"/>
              <a:t>External – economic situation consumer preferences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18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the MARS Model of Individual Behavior.</a:t>
            </a:r>
          </a:p>
          <a:p>
            <a:endParaRPr lang="en-US" dirty="0"/>
          </a:p>
          <a:p>
            <a:r>
              <a:rPr lang="en-US" dirty="0" smtClean="0"/>
              <a:t>Be able to discuss its constituent elements and their sub-elements for Quiz </a:t>
            </a:r>
            <a:r>
              <a:rPr lang="en-US" dirty="0" smtClean="0"/>
              <a:t>2.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51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Team Processes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Leadership </a:t>
            </a:r>
          </a:p>
          <a:p>
            <a:pPr lvl="1"/>
            <a:r>
              <a:rPr lang="en-US" dirty="0" smtClean="0"/>
              <a:t>The nature of leadership</a:t>
            </a:r>
          </a:p>
          <a:p>
            <a:endParaRPr lang="en-US" b="1" dirty="0" smtClean="0"/>
          </a:p>
          <a:p>
            <a:r>
              <a:rPr lang="en-US" b="1" dirty="0" smtClean="0"/>
              <a:t>Power and Influence</a:t>
            </a:r>
          </a:p>
          <a:p>
            <a:pPr lvl="1"/>
            <a:r>
              <a:rPr lang="en-US" dirty="0" smtClean="0"/>
              <a:t>Role of power and influence on behavior</a:t>
            </a:r>
          </a:p>
          <a:p>
            <a:endParaRPr lang="en-US" b="1" dirty="0" smtClean="0"/>
          </a:p>
          <a:p>
            <a:r>
              <a:rPr lang="en-US" b="1" dirty="0" smtClean="0"/>
              <a:t>Working in Teams:</a:t>
            </a:r>
          </a:p>
          <a:p>
            <a:pPr lvl="1"/>
            <a:r>
              <a:rPr lang="en-US" dirty="0" smtClean="0"/>
              <a:t>The role of groups on productivity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0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14282" y="2714620"/>
            <a:ext cx="8786874" cy="3162652"/>
          </a:xfrm>
        </p:spPr>
        <p:txBody>
          <a:bodyPr>
            <a:normAutofit/>
          </a:bodyPr>
          <a:lstStyle/>
          <a:p>
            <a:endParaRPr lang="en-CA" sz="3200" dirty="0" smtClean="0"/>
          </a:p>
          <a:p>
            <a:r>
              <a:rPr lang="en-CA" sz="3200" dirty="0" smtClean="0"/>
              <a:t>1. Professional Relations with Clients &amp; Employers</a:t>
            </a:r>
          </a:p>
          <a:p>
            <a:r>
              <a:rPr lang="en-CA" sz="3200" dirty="0" smtClean="0"/>
              <a:t>2. Contracts</a:t>
            </a:r>
            <a:endParaRPr lang="en-CA" sz="3200" dirty="0"/>
          </a:p>
          <a:p>
            <a:r>
              <a:rPr lang="en-CA" sz="3200" dirty="0" smtClean="0"/>
              <a:t>3. Pressures on Professionals from Organizational </a:t>
            </a:r>
          </a:p>
          <a:p>
            <a:r>
              <a:rPr lang="en-CA" sz="3200" dirty="0" smtClean="0"/>
              <a:t>4. Structure &amp; Leadership Styles.</a:t>
            </a:r>
          </a:p>
          <a:p>
            <a:endParaRPr lang="en-CA" sz="3200" dirty="0" smtClean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 for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Leadership is the process of guiding and directing the behavior of people in the work environment. </a:t>
            </a:r>
          </a:p>
          <a:p>
            <a:pPr lvl="1"/>
            <a:r>
              <a:rPr lang="en-US" dirty="0" smtClean="0"/>
              <a:t>Formal – organization bestows the authority to guide and direct</a:t>
            </a:r>
          </a:p>
          <a:p>
            <a:pPr lvl="1"/>
            <a:r>
              <a:rPr lang="en-US" dirty="0" smtClean="0"/>
              <a:t>Informal – Unofficially accorded power by others.  </a:t>
            </a:r>
          </a:p>
          <a:p>
            <a:pPr lvl="1"/>
            <a:endParaRPr lang="en-US" dirty="0"/>
          </a:p>
          <a:p>
            <a:r>
              <a:rPr lang="en-US" i="1" dirty="0" smtClean="0"/>
              <a:t>A </a:t>
            </a:r>
            <a:r>
              <a:rPr lang="en-US" i="1" u="sng" dirty="0" smtClean="0"/>
              <a:t>leader </a:t>
            </a:r>
            <a:r>
              <a:rPr lang="en-US" i="1" dirty="0" smtClean="0"/>
              <a:t>is an advocate for change and new approaches to problems  VS.</a:t>
            </a:r>
          </a:p>
          <a:p>
            <a:r>
              <a:rPr lang="en-US" i="1" dirty="0" smtClean="0"/>
              <a:t>A </a:t>
            </a:r>
            <a:r>
              <a:rPr lang="en-US" i="1" u="sng" dirty="0" smtClean="0"/>
              <a:t>manager</a:t>
            </a:r>
            <a:r>
              <a:rPr lang="en-US" i="1" dirty="0" smtClean="0"/>
              <a:t> is an advocate for stability and the status quo.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2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and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568952" cy="48531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Power is the ability to influence someone else’s behavior.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Influence is the process of affecting the thoughts, and behavior of another person.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Authority is the right to influence another person.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Politics is the use of power and influence to further </a:t>
            </a:r>
            <a:r>
              <a:rPr lang="en-US" dirty="0"/>
              <a:t>(</a:t>
            </a:r>
            <a:r>
              <a:rPr lang="en-US" dirty="0" smtClean="0"/>
              <a:t>personal) interests – some are acceptable, others not.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45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in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/>
          <a:lstStyle/>
          <a:p>
            <a:r>
              <a:rPr lang="en-US" dirty="0" smtClean="0"/>
              <a:t>A group of people with complementary skills who are committed to a common mission, performance goals, and approach for which they hold themselves mutually accountable. </a:t>
            </a:r>
          </a:p>
          <a:p>
            <a:r>
              <a:rPr lang="en-US" dirty="0" smtClean="0"/>
              <a:t>Structure of work teams</a:t>
            </a:r>
          </a:p>
          <a:p>
            <a:pPr lvl="1"/>
            <a:r>
              <a:rPr lang="en-US" dirty="0" smtClean="0"/>
              <a:t>Goals and objectives specify what must be achieved</a:t>
            </a:r>
          </a:p>
          <a:p>
            <a:pPr lvl="1"/>
            <a:r>
              <a:rPr lang="en-US" dirty="0" smtClean="0"/>
              <a:t>Guidelines decide boundaries and limits of operation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easures used to assess the performance of the team</a:t>
            </a:r>
          </a:p>
          <a:p>
            <a:pPr lvl="1"/>
            <a:r>
              <a:rPr lang="en-US" dirty="0" smtClean="0"/>
              <a:t>Defined set of roles for team leaders and members.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Organizational Processes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b="1" dirty="0" smtClean="0"/>
              <a:t>Organizational Structure :</a:t>
            </a:r>
          </a:p>
          <a:p>
            <a:pPr lvl="1"/>
            <a:r>
              <a:rPr lang="en-US" dirty="0" smtClean="0"/>
              <a:t>Is the division of </a:t>
            </a:r>
            <a:r>
              <a:rPr lang="en-US" dirty="0" err="1" smtClean="0"/>
              <a:t>labour</a:t>
            </a:r>
            <a:r>
              <a:rPr lang="en-US" dirty="0" smtClean="0"/>
              <a:t> and patterns of coordination, communication, workflow and formal power that direct organizational activities.</a:t>
            </a:r>
          </a:p>
          <a:p>
            <a:pPr lvl="1"/>
            <a:r>
              <a:rPr lang="en-US" dirty="0" smtClean="0"/>
              <a:t>Elements of structure</a:t>
            </a:r>
          </a:p>
          <a:p>
            <a:pPr lvl="2"/>
            <a:r>
              <a:rPr lang="en-US" dirty="0" smtClean="0"/>
              <a:t>Span of control – number of people reporting</a:t>
            </a:r>
          </a:p>
          <a:p>
            <a:pPr lvl="2"/>
            <a:r>
              <a:rPr lang="en-US" dirty="0" smtClean="0"/>
              <a:t>Centralization/decentralization – people with decision-making authority</a:t>
            </a:r>
          </a:p>
          <a:p>
            <a:pPr lvl="2"/>
            <a:r>
              <a:rPr lang="en-US" dirty="0" smtClean="0"/>
              <a:t>Degree of formalization- standardizing behavior through rules.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Organizational </a:t>
            </a:r>
            <a:r>
              <a:rPr lang="en-US" b="1" dirty="0" smtClean="0"/>
              <a:t>Culture </a:t>
            </a:r>
            <a:r>
              <a:rPr lang="en-US" dirty="0" smtClean="0"/>
              <a:t>is a set of values and assumptions shared within an organization.</a:t>
            </a:r>
          </a:p>
          <a:p>
            <a:pPr lvl="1"/>
            <a:r>
              <a:rPr lang="en-US" dirty="0" smtClean="0"/>
              <a:t>Culture is made visible through practices and symbols of the organization</a:t>
            </a:r>
          </a:p>
          <a:p>
            <a:pPr lvl="1"/>
            <a:r>
              <a:rPr lang="en-US" dirty="0" smtClean="0"/>
              <a:t>Values: reflects beliefs about what should be or should not be.</a:t>
            </a:r>
          </a:p>
          <a:p>
            <a:pPr lvl="1"/>
            <a:r>
              <a:rPr lang="en-US" dirty="0" smtClean="0"/>
              <a:t>Assumptions: Deeply held beliefs that guide behavior and tell members how to think about things.</a:t>
            </a:r>
          </a:p>
          <a:p>
            <a:pPr lvl="1"/>
            <a:endParaRPr lang="en-US" dirty="0" smtClean="0"/>
          </a:p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28600"/>
            <a:ext cx="8643998" cy="9906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Invisible Client Model: </a:t>
            </a:r>
            <a:br>
              <a:rPr lang="en-CA" dirty="0" smtClean="0"/>
            </a:br>
            <a:r>
              <a:rPr lang="en-CA" dirty="0" smtClean="0"/>
              <a:t>	Professionals work in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00634"/>
          </a:xfrm>
        </p:spPr>
        <p:txBody>
          <a:bodyPr/>
          <a:lstStyle/>
          <a:p>
            <a:endParaRPr lang="en-CA" dirty="0" smtClean="0"/>
          </a:p>
          <a:p>
            <a:r>
              <a:rPr lang="en-CA" dirty="0" smtClean="0"/>
              <a:t>Organizations influence the behaviour of professionals</a:t>
            </a:r>
          </a:p>
          <a:p>
            <a:pPr lvl="1"/>
            <a:r>
              <a:rPr lang="en-CA" dirty="0" smtClean="0"/>
              <a:t>Group Influences</a:t>
            </a:r>
          </a:p>
          <a:p>
            <a:pPr lvl="1"/>
            <a:r>
              <a:rPr lang="en-CA" dirty="0" smtClean="0"/>
              <a:t>Organizational Influences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They bring to question whether primary loyalty is to profession OR to organization</a:t>
            </a: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28600"/>
            <a:ext cx="857256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smtClean="0"/>
              <a:t>Organizational Influence: </a:t>
            </a:r>
            <a:br>
              <a:rPr lang="en-CA" dirty="0" smtClean="0"/>
            </a:br>
            <a:r>
              <a:rPr lang="en-CA" dirty="0" smtClean="0"/>
              <a:t>Role of Organizational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916832"/>
            <a:ext cx="8136904" cy="4512564"/>
          </a:xfrm>
        </p:spPr>
        <p:txBody>
          <a:bodyPr>
            <a:normAutofit/>
          </a:bodyPr>
          <a:lstStyle/>
          <a:p>
            <a:r>
              <a:rPr lang="en-CA" dirty="0" smtClean="0"/>
              <a:t>Pressures on professional behaviour</a:t>
            </a:r>
          </a:p>
          <a:p>
            <a:pPr lvl="1"/>
            <a:r>
              <a:rPr lang="en-CA" dirty="0" smtClean="0"/>
              <a:t>Knowledge of organizational structures is crucial to success in an organization.</a:t>
            </a:r>
          </a:p>
          <a:p>
            <a:pPr lvl="1"/>
            <a:r>
              <a:rPr lang="en-CA" dirty="0" smtClean="0"/>
              <a:t>How do information/commands flow? </a:t>
            </a:r>
          </a:p>
          <a:p>
            <a:pPr lvl="1"/>
            <a:r>
              <a:rPr lang="en-CA" dirty="0" smtClean="0"/>
              <a:t>Who can make decisions?</a:t>
            </a:r>
          </a:p>
          <a:p>
            <a:pPr lvl="1"/>
            <a:r>
              <a:rPr lang="en-CA" dirty="0" smtClean="0"/>
              <a:t>How formalized is the organizational structure </a:t>
            </a:r>
            <a:r>
              <a:rPr lang="en-CA" dirty="0" smtClean="0"/>
              <a:t>?</a:t>
            </a:r>
            <a:endParaRPr lang="en-CA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Different Organizational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856984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Departmentalization specifies how employees and their activities should be grouped together. It establishes a chain of command </a:t>
            </a:r>
            <a:r>
              <a:rPr lang="en-US" dirty="0"/>
              <a:t>and </a:t>
            </a:r>
            <a:r>
              <a:rPr lang="en-US" dirty="0" smtClean="0"/>
              <a:t>coordination of information</a:t>
            </a:r>
            <a:r>
              <a:rPr lang="en-US" dirty="0"/>
              <a:t>.</a:t>
            </a:r>
            <a:endParaRPr lang="en-CA" dirty="0" smtClean="0"/>
          </a:p>
          <a:p>
            <a:r>
              <a:rPr lang="en-CA" dirty="0" smtClean="0"/>
              <a:t>Organizational and management studies distinguish at least five major types of OS: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Line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Line and Staff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Functional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Project or Team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Matrix </a:t>
            </a:r>
            <a:endParaRPr lang="en-CA" dirty="0" smtClean="0"/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 Organization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1589566"/>
            <a:ext cx="4608512" cy="5007786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Is the most hierarchical structure</a:t>
            </a:r>
          </a:p>
          <a:p>
            <a:r>
              <a:rPr lang="en-US" dirty="0" smtClean="0"/>
              <a:t>Only departments that accomplish the mission of the organization.  </a:t>
            </a:r>
            <a:endParaRPr lang="en-CA" dirty="0" smtClean="0"/>
          </a:p>
          <a:p>
            <a:r>
              <a:rPr lang="en-CA" dirty="0" smtClean="0"/>
              <a:t>There are only direct, vertical relationships among the different operations, or line departments, within a firm</a:t>
            </a:r>
          </a:p>
          <a:p>
            <a:r>
              <a:rPr lang="en-CA" dirty="0" smtClean="0"/>
              <a:t>Little horizontal communication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557902762"/>
              </p:ext>
            </p:extLst>
          </p:nvPr>
        </p:nvGraphicFramePr>
        <p:xfrm>
          <a:off x="4845050" y="1589088"/>
          <a:ext cx="41194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1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 and Staff Organization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687481"/>
              </p:ext>
            </p:extLst>
          </p:nvPr>
        </p:nvGraphicFramePr>
        <p:xfrm>
          <a:off x="323528" y="1556792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283968" y="1589566"/>
            <a:ext cx="4680519" cy="4904419"/>
          </a:xfrm>
        </p:spPr>
        <p:txBody>
          <a:bodyPr>
            <a:normAutofit/>
          </a:bodyPr>
          <a:lstStyle/>
          <a:p>
            <a:r>
              <a:rPr lang="en-CA" dirty="0"/>
              <a:t>Creates a parallel chain of line and staff. </a:t>
            </a:r>
          </a:p>
          <a:p>
            <a:r>
              <a:rPr lang="en-US" dirty="0"/>
              <a:t>Staff provide </a:t>
            </a:r>
            <a:r>
              <a:rPr lang="en-US" dirty="0" smtClean="0"/>
              <a:t>advisory/ </a:t>
            </a:r>
            <a:r>
              <a:rPr lang="en-US" dirty="0"/>
              <a:t>support role to line organization</a:t>
            </a:r>
            <a:r>
              <a:rPr lang="en-US" dirty="0" smtClean="0"/>
              <a:t>.</a:t>
            </a:r>
            <a:endParaRPr lang="en-CA" dirty="0"/>
          </a:p>
          <a:p>
            <a:r>
              <a:rPr lang="en-CA" dirty="0" smtClean="0"/>
              <a:t>The accounting office reports to the president</a:t>
            </a:r>
          </a:p>
          <a:p>
            <a:r>
              <a:rPr lang="en-CA" dirty="0" smtClean="0"/>
              <a:t>It also provides financial advice and support to production and marketing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1840" y="638132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Line &amp; Staff Organization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28600"/>
            <a:ext cx="8501122" cy="990600"/>
          </a:xfrm>
        </p:spPr>
        <p:txBody>
          <a:bodyPr/>
          <a:lstStyle/>
          <a:p>
            <a:r>
              <a:rPr lang="en-CA" dirty="0" smtClean="0"/>
              <a:t>A professional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r>
              <a:rPr lang="en-CA" dirty="0" smtClean="0"/>
              <a:t>What does it entail?</a:t>
            </a:r>
          </a:p>
          <a:p>
            <a:pPr lvl="1"/>
            <a:r>
              <a:rPr lang="en-CA" dirty="0" smtClean="0"/>
              <a:t>It refers to services a professional provides to a client or an employer.</a:t>
            </a:r>
          </a:p>
          <a:p>
            <a:pPr lvl="1"/>
            <a:r>
              <a:rPr lang="en-CA" dirty="0" smtClean="0"/>
              <a:t>Code of ethics understands “client” as a person to whom an engineer provides professional services, including an employer.</a:t>
            </a:r>
          </a:p>
          <a:p>
            <a:endParaRPr lang="en-CA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496944" cy="4853136"/>
          </a:xfrm>
        </p:spPr>
        <p:txBody>
          <a:bodyPr/>
          <a:lstStyle/>
          <a:p>
            <a:r>
              <a:rPr lang="en-US" dirty="0" smtClean="0"/>
              <a:t>A type of departmentalization that organizes employees around specific knowledge or resources.  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Project is divided into segments and assigned to relevant functional areas/and or groups within functional areas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Employees develop narrow understanding of business. Poorer coordination across functions.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Matrix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4421088"/>
          </a:xfrm>
        </p:spPr>
        <p:txBody>
          <a:bodyPr/>
          <a:lstStyle/>
          <a:p>
            <a:r>
              <a:rPr lang="en-US" dirty="0" smtClean="0"/>
              <a:t>Employees are assigned to cross-functional teams working on specific projects.</a:t>
            </a:r>
          </a:p>
          <a:p>
            <a:r>
              <a:rPr lang="en-US" dirty="0" smtClean="0"/>
              <a:t>They also belong to permanent functional units where they are redistributed to projects. </a:t>
            </a:r>
            <a:endParaRPr lang="en-CA" dirty="0" smtClean="0"/>
          </a:p>
          <a:p>
            <a:r>
              <a:rPr lang="en-CA" dirty="0" smtClean="0"/>
              <a:t>Optimum use of resources and expertise. </a:t>
            </a:r>
          </a:p>
          <a:p>
            <a:endParaRPr lang="en-US" dirty="0"/>
          </a:p>
          <a:p>
            <a:r>
              <a:rPr lang="en-US" dirty="0" smtClean="0"/>
              <a:t>Employees are accountable to two managers. This can create ambiguity and conflict. </a:t>
            </a:r>
            <a:endParaRPr lang="en-CA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1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Organizational Influence: </a:t>
            </a:r>
            <a:br>
              <a:rPr lang="en-CA" dirty="0" smtClean="0"/>
            </a:br>
            <a:r>
              <a:rPr lang="en-CA" dirty="0" smtClean="0"/>
              <a:t>Role of Leadership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Different styles of Management leadership are another important influence on the professional practice</a:t>
            </a:r>
          </a:p>
          <a:p>
            <a:pPr lvl="1"/>
            <a:r>
              <a:rPr lang="en-CA" dirty="0" smtClean="0"/>
              <a:t>How does senior management deal with subordinates</a:t>
            </a:r>
          </a:p>
          <a:p>
            <a:endParaRPr lang="en-CA" dirty="0" smtClean="0"/>
          </a:p>
          <a:p>
            <a:r>
              <a:rPr lang="en-CA" dirty="0" smtClean="0"/>
              <a:t>Autocratic style – leaders take directive, controlling actions to enforce rules &amp; activities. </a:t>
            </a:r>
          </a:p>
          <a:p>
            <a:r>
              <a:rPr lang="en-CA" dirty="0" smtClean="0"/>
              <a:t>Democratic style – takes collaborative, responsive, interactive actions with followers </a:t>
            </a:r>
          </a:p>
          <a:p>
            <a:r>
              <a:rPr lang="en-US" dirty="0" smtClean="0"/>
              <a:t>Laissez-faire style – leader who fails to take the responsibility of position.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Professional Relationship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14283" y="1600200"/>
          <a:ext cx="6429419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Documents and Settings\govind\Local Settings\Temporary Internet Files\Content.IE5\NKNXUZPY\MC900441992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15140" y="4786322"/>
            <a:ext cx="2246873" cy="1109664"/>
          </a:xfrm>
          <a:prstGeom prst="rect">
            <a:avLst/>
          </a:prstGeom>
          <a:noFill/>
        </p:spPr>
      </p:pic>
      <p:pic>
        <p:nvPicPr>
          <p:cNvPr id="1030" name="Picture 6" descr="C:\Documents and Settings\govind\Local Settings\Temporary Internet Files\Content.IE5\EHCK3B0X\MC900018959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16" y="1568040"/>
            <a:ext cx="2285984" cy="1518392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Ideal-type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500174"/>
            <a:ext cx="8572560" cy="5143536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Model of professional relationship</a:t>
            </a:r>
          </a:p>
          <a:p>
            <a:r>
              <a:rPr lang="en-CA" dirty="0" smtClean="0"/>
              <a:t>Client is dependent on professional for problem identification and for remedial actions</a:t>
            </a:r>
          </a:p>
          <a:p>
            <a:r>
              <a:rPr lang="en-CA" dirty="0" smtClean="0"/>
              <a:t>Professional provides their skill and judgement directly to client</a:t>
            </a:r>
          </a:p>
          <a:p>
            <a:r>
              <a:rPr lang="en-CA" dirty="0" smtClean="0"/>
              <a:t>Dependency of client high and so need for professional’s ethics &amp; competence is high</a:t>
            </a:r>
          </a:p>
          <a:p>
            <a:endParaRPr lang="en-CA" dirty="0" smtClean="0"/>
          </a:p>
          <a:p>
            <a:r>
              <a:rPr lang="en-CA" dirty="0" smtClean="0"/>
              <a:t>Key Points</a:t>
            </a:r>
          </a:p>
          <a:p>
            <a:pPr lvl="1"/>
            <a:r>
              <a:rPr lang="en-CA" dirty="0" smtClean="0"/>
              <a:t>Professional is largely autonomous</a:t>
            </a:r>
          </a:p>
          <a:p>
            <a:pPr lvl="1"/>
            <a:r>
              <a:rPr lang="en-CA" dirty="0" smtClean="0"/>
              <a:t>Professional association provides the major quality control factor to services provided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Invisible Client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853136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Model of professional relationship</a:t>
            </a:r>
          </a:p>
          <a:p>
            <a:r>
              <a:rPr lang="en-CA" dirty="0" smtClean="0"/>
              <a:t>Professionals are employed to provide services within an organization</a:t>
            </a:r>
          </a:p>
          <a:p>
            <a:r>
              <a:rPr lang="en-CA" dirty="0" smtClean="0"/>
              <a:t>Employer acts in the needs of customers and shareholders</a:t>
            </a:r>
          </a:p>
          <a:p>
            <a:r>
              <a:rPr lang="en-CA" dirty="0" smtClean="0"/>
              <a:t>Employer dictates standards, ethics, pay, work etc</a:t>
            </a:r>
          </a:p>
          <a:p>
            <a:endParaRPr lang="en-CA" dirty="0" smtClean="0"/>
          </a:p>
          <a:p>
            <a:r>
              <a:rPr lang="en-CA" dirty="0" smtClean="0"/>
              <a:t>Key Points</a:t>
            </a:r>
          </a:p>
          <a:p>
            <a:pPr lvl="1"/>
            <a:r>
              <a:rPr lang="en-CA" dirty="0" smtClean="0"/>
              <a:t>Professional is less autonomous</a:t>
            </a:r>
          </a:p>
          <a:p>
            <a:pPr lvl="1"/>
            <a:r>
              <a:rPr lang="en-CA" dirty="0" smtClean="0"/>
              <a:t>Pressure to abandon professionalism to advance in the organization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1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contract is a voluntary agreement made between at least two persons with the intention of creating a legal obligation.</a:t>
            </a:r>
          </a:p>
          <a:p>
            <a:pPr lvl="1"/>
            <a:endParaRPr lang="en-US" dirty="0"/>
          </a:p>
          <a:p>
            <a:r>
              <a:rPr lang="en-US" dirty="0" smtClean="0"/>
              <a:t>A contract in Canada (in common law) has five elements:</a:t>
            </a:r>
          </a:p>
          <a:p>
            <a:pPr lvl="1"/>
            <a:r>
              <a:rPr lang="en-US" dirty="0" smtClean="0"/>
              <a:t> A mutual intent to enter into a contract.</a:t>
            </a:r>
          </a:p>
          <a:p>
            <a:pPr lvl="1"/>
            <a:r>
              <a:rPr lang="en-US" dirty="0" smtClean="0"/>
              <a:t>An offer made and accepted.</a:t>
            </a:r>
          </a:p>
          <a:p>
            <a:pPr lvl="1"/>
            <a:r>
              <a:rPr lang="en-US" dirty="0" smtClean="0"/>
              <a:t>A consideration of benefit or motive behind the contract.</a:t>
            </a:r>
          </a:p>
          <a:p>
            <a:pPr lvl="1"/>
            <a:r>
              <a:rPr lang="en-US" dirty="0" smtClean="0"/>
              <a:t>Legality of the contract</a:t>
            </a:r>
          </a:p>
          <a:p>
            <a:pPr lvl="1"/>
            <a:r>
              <a:rPr lang="en-US" dirty="0" smtClean="0"/>
              <a:t>All parties should have requisite capacity – legal persons.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8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Different types of Work/Employment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Professionals sign different contracts</a:t>
            </a:r>
          </a:p>
          <a:p>
            <a:pPr lvl="1"/>
            <a:r>
              <a:rPr lang="en-CA" dirty="0" smtClean="0"/>
              <a:t>Regular Employees – an individual who works for an employer and is entitled to wages under an </a:t>
            </a:r>
            <a:r>
              <a:rPr lang="en-CA" i="1" dirty="0" smtClean="0"/>
              <a:t>employment contract </a:t>
            </a:r>
            <a:r>
              <a:rPr lang="en-CA" dirty="0" smtClean="0"/>
              <a:t>that controls the details of work performance.</a:t>
            </a:r>
          </a:p>
          <a:p>
            <a:pPr lvl="1"/>
            <a:r>
              <a:rPr lang="en-CA" dirty="0" smtClean="0"/>
              <a:t>Contract Employees – an individual who has an </a:t>
            </a:r>
            <a:r>
              <a:rPr lang="en-CA" i="1" dirty="0" smtClean="0"/>
              <a:t>employment contract </a:t>
            </a:r>
            <a:r>
              <a:rPr lang="en-CA" dirty="0" smtClean="0"/>
              <a:t>for a fixed term. </a:t>
            </a:r>
          </a:p>
          <a:p>
            <a:pPr lvl="1"/>
            <a:r>
              <a:rPr lang="en-CA" dirty="0" smtClean="0"/>
              <a:t>Independent Contractors – an individual who has a </a:t>
            </a:r>
            <a:r>
              <a:rPr lang="en-CA" i="1" dirty="0" smtClean="0"/>
              <a:t>contract for services </a:t>
            </a:r>
            <a:r>
              <a:rPr lang="en-CA" dirty="0" smtClean="0"/>
              <a:t>with the client or customer to undertake a specific project but who is left free to do the assigned work.  </a:t>
            </a:r>
            <a:endParaRPr lang="en-CA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7606</TotalTime>
  <Words>1394</Words>
  <Application>Microsoft Office PowerPoint</Application>
  <PresentationFormat>On-screen Show (4:3)</PresentationFormat>
  <Paragraphs>236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Median</vt:lpstr>
      <vt:lpstr>      Ethics &amp; organizations   </vt:lpstr>
      <vt:lpstr>Plan for Today</vt:lpstr>
      <vt:lpstr>A professional relationship</vt:lpstr>
      <vt:lpstr>Types of Professional Relationship</vt:lpstr>
      <vt:lpstr>Ideal-type Model</vt:lpstr>
      <vt:lpstr>Invisible Client Model</vt:lpstr>
      <vt:lpstr>Contract</vt:lpstr>
      <vt:lpstr>Contract</vt:lpstr>
      <vt:lpstr>Different types of Work/Employment Contract</vt:lpstr>
      <vt:lpstr>Determining Employment Relationship</vt:lpstr>
      <vt:lpstr>Organizational Behavior</vt:lpstr>
      <vt:lpstr>Organizational Behaviour (OB) </vt:lpstr>
      <vt:lpstr>MARS Model of Individual Behavior</vt:lpstr>
      <vt:lpstr>Motivation</vt:lpstr>
      <vt:lpstr>Ability</vt:lpstr>
      <vt:lpstr>Role Perception</vt:lpstr>
      <vt:lpstr>Situational Factors</vt:lpstr>
      <vt:lpstr>MARS </vt:lpstr>
      <vt:lpstr>Team Processes</vt:lpstr>
      <vt:lpstr>Leadership</vt:lpstr>
      <vt:lpstr>Power and Influence</vt:lpstr>
      <vt:lpstr>Working in Teams</vt:lpstr>
      <vt:lpstr>Organizational Processes</vt:lpstr>
      <vt:lpstr>Organizational Processes</vt:lpstr>
      <vt:lpstr>Invisible Client Model:   Professionals work in Organizations</vt:lpstr>
      <vt:lpstr>Organizational Influence:  Role of Organizational Structure</vt:lpstr>
      <vt:lpstr>Different Organizational Structures</vt:lpstr>
      <vt:lpstr>Line Organization</vt:lpstr>
      <vt:lpstr>Line and Staff Organization</vt:lpstr>
      <vt:lpstr>Functional Organization</vt:lpstr>
      <vt:lpstr>Matrix Organization</vt:lpstr>
      <vt:lpstr>Organizational Influence:  Role of Leadership Style</vt:lpstr>
    </vt:vector>
  </TitlesOfParts>
  <Company>Engineering and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201/1 Professional practice &amp; responsibility   Prof. Govind gopakumar ph.d.</dc:title>
  <dc:creator>ENCS</dc:creator>
  <cp:lastModifiedBy>Jordan</cp:lastModifiedBy>
  <cp:revision>557</cp:revision>
  <dcterms:created xsi:type="dcterms:W3CDTF">2010-04-28T18:32:38Z</dcterms:created>
  <dcterms:modified xsi:type="dcterms:W3CDTF">2013-10-17T08:32:06Z</dcterms:modified>
</cp:coreProperties>
</file>