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5"/>
  </p:notesMasterIdLst>
  <p:sldIdLst>
    <p:sldId id="256" r:id="rId2"/>
    <p:sldId id="265" r:id="rId3"/>
    <p:sldId id="332" r:id="rId4"/>
    <p:sldId id="314" r:id="rId5"/>
    <p:sldId id="310" r:id="rId6"/>
    <p:sldId id="273" r:id="rId7"/>
    <p:sldId id="311" r:id="rId8"/>
    <p:sldId id="312" r:id="rId9"/>
    <p:sldId id="274" r:id="rId10"/>
    <p:sldId id="313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04" r:id="rId19"/>
    <p:sldId id="322" r:id="rId20"/>
    <p:sldId id="305" r:id="rId21"/>
    <p:sldId id="306" r:id="rId22"/>
    <p:sldId id="307" r:id="rId23"/>
    <p:sldId id="308" r:id="rId24"/>
    <p:sldId id="309" r:id="rId25"/>
    <p:sldId id="323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1" r:id="rId34"/>
  </p:sldIdLst>
  <p:sldSz cx="9144000" cy="6858000" type="screen4x3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D0D030"/>
    <a:srgbClr val="4477A2"/>
    <a:srgbClr val="D66A28"/>
    <a:srgbClr val="DF88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69" autoAdjust="0"/>
    <p:restoredTop sz="94660"/>
  </p:normalViewPr>
  <p:slideViewPr>
    <p:cSldViewPr>
      <p:cViewPr>
        <p:scale>
          <a:sx n="100" d="100"/>
          <a:sy n="100" d="100"/>
        </p:scale>
        <p:origin x="-276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31C9C4-C0C3-4954-9BAC-C407D3958D9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EA17C6-A9CA-4BB3-8535-69962BEC4EA0}">
      <dgm:prSet phldrT="[Text]"/>
      <dgm:spPr/>
      <dgm:t>
        <a:bodyPr/>
        <a:lstStyle/>
        <a:p>
          <a:r>
            <a:rPr lang="en-CA" dirty="0" smtClean="0"/>
            <a:t>Legal divisions</a:t>
          </a:r>
          <a:endParaRPr lang="en-US" dirty="0"/>
        </a:p>
      </dgm:t>
    </dgm:pt>
    <dgm:pt modelId="{E1383D90-6E5E-4B22-B843-301816EC7DBE}" type="parTrans" cxnId="{B5BA3960-C4CA-4A3A-B381-C0D30DC6EA16}">
      <dgm:prSet/>
      <dgm:spPr/>
      <dgm:t>
        <a:bodyPr/>
        <a:lstStyle/>
        <a:p>
          <a:endParaRPr lang="en-US"/>
        </a:p>
      </dgm:t>
    </dgm:pt>
    <dgm:pt modelId="{9E4ECACF-D344-4AE6-923A-75C429C5EA89}" type="sibTrans" cxnId="{B5BA3960-C4CA-4A3A-B381-C0D30DC6EA16}">
      <dgm:prSet/>
      <dgm:spPr/>
      <dgm:t>
        <a:bodyPr/>
        <a:lstStyle/>
        <a:p>
          <a:endParaRPr lang="en-US"/>
        </a:p>
      </dgm:t>
    </dgm:pt>
    <dgm:pt modelId="{975C3201-16D9-4E16-B997-BFC49DAED19A}">
      <dgm:prSet phldrT="[Text]"/>
      <dgm:spPr/>
      <dgm:t>
        <a:bodyPr/>
        <a:lstStyle/>
        <a:p>
          <a:r>
            <a:rPr lang="en-CA" dirty="0" smtClean="0"/>
            <a:t>International Law</a:t>
          </a:r>
          <a:endParaRPr lang="en-US" dirty="0"/>
        </a:p>
      </dgm:t>
    </dgm:pt>
    <dgm:pt modelId="{F10F655F-AB6E-4393-9D4D-DFF6FD3325ED}" type="parTrans" cxnId="{38B545A6-9357-415A-B01E-1FED162BC700}">
      <dgm:prSet/>
      <dgm:spPr/>
      <dgm:t>
        <a:bodyPr/>
        <a:lstStyle/>
        <a:p>
          <a:endParaRPr lang="en-US"/>
        </a:p>
      </dgm:t>
    </dgm:pt>
    <dgm:pt modelId="{DE5FA3CF-EF3D-4CE8-BE99-74988A02D121}" type="sibTrans" cxnId="{38B545A6-9357-415A-B01E-1FED162BC700}">
      <dgm:prSet/>
      <dgm:spPr/>
      <dgm:t>
        <a:bodyPr/>
        <a:lstStyle/>
        <a:p>
          <a:endParaRPr lang="en-US"/>
        </a:p>
      </dgm:t>
    </dgm:pt>
    <dgm:pt modelId="{7C54C12F-0823-4B76-9082-4F46D9D560BF}">
      <dgm:prSet phldrT="[Text]"/>
      <dgm:spPr/>
      <dgm:t>
        <a:bodyPr/>
        <a:lstStyle/>
        <a:p>
          <a:r>
            <a:rPr lang="en-CA" dirty="0" smtClean="0"/>
            <a:t>Constitutional Law</a:t>
          </a:r>
          <a:endParaRPr lang="en-US" dirty="0"/>
        </a:p>
      </dgm:t>
    </dgm:pt>
    <dgm:pt modelId="{A2C57C69-F9CB-43E9-9CEB-7615907C6A38}" type="parTrans" cxnId="{C16B7A6C-0D47-4B84-9F24-DADD9B70FD82}">
      <dgm:prSet/>
      <dgm:spPr/>
      <dgm:t>
        <a:bodyPr/>
        <a:lstStyle/>
        <a:p>
          <a:endParaRPr lang="en-US"/>
        </a:p>
      </dgm:t>
    </dgm:pt>
    <dgm:pt modelId="{0CB7F920-1ABD-456E-92CC-621610479ECF}" type="sibTrans" cxnId="{C16B7A6C-0D47-4B84-9F24-DADD9B70FD82}">
      <dgm:prSet/>
      <dgm:spPr/>
      <dgm:t>
        <a:bodyPr/>
        <a:lstStyle/>
        <a:p>
          <a:endParaRPr lang="en-US"/>
        </a:p>
      </dgm:t>
    </dgm:pt>
    <dgm:pt modelId="{DD42A927-DC11-4B6A-87C4-7365A765330C}">
      <dgm:prSet phldrT="[Text]"/>
      <dgm:spPr/>
      <dgm:t>
        <a:bodyPr/>
        <a:lstStyle/>
        <a:p>
          <a:r>
            <a:rPr lang="en-CA" dirty="0" smtClean="0"/>
            <a:t>Administrative Law</a:t>
          </a:r>
          <a:endParaRPr lang="en-US" dirty="0"/>
        </a:p>
      </dgm:t>
    </dgm:pt>
    <dgm:pt modelId="{1E52735B-EFF0-4E66-A12B-BBAA68514367}" type="parTrans" cxnId="{4F504E31-3AE3-41FE-904F-5848BF057BDB}">
      <dgm:prSet/>
      <dgm:spPr/>
      <dgm:t>
        <a:bodyPr/>
        <a:lstStyle/>
        <a:p>
          <a:endParaRPr lang="en-US"/>
        </a:p>
      </dgm:t>
    </dgm:pt>
    <dgm:pt modelId="{D27BB870-C5C6-44B0-BF1C-29F594B21DA4}" type="sibTrans" cxnId="{4F504E31-3AE3-41FE-904F-5848BF057BDB}">
      <dgm:prSet/>
      <dgm:spPr/>
      <dgm:t>
        <a:bodyPr/>
        <a:lstStyle/>
        <a:p>
          <a:endParaRPr lang="en-US"/>
        </a:p>
      </dgm:t>
    </dgm:pt>
    <dgm:pt modelId="{2222138C-E6FE-4F66-A23D-13661502D51E}">
      <dgm:prSet/>
      <dgm:spPr/>
      <dgm:t>
        <a:bodyPr/>
        <a:lstStyle/>
        <a:p>
          <a:r>
            <a:rPr lang="en-CA" dirty="0" smtClean="0"/>
            <a:t>Criminal Law</a:t>
          </a:r>
          <a:endParaRPr lang="en-US" dirty="0"/>
        </a:p>
      </dgm:t>
    </dgm:pt>
    <dgm:pt modelId="{54689D8B-17D6-466F-9083-B9FF94D0DD42}" type="parTrans" cxnId="{E7120B29-EB6E-4C05-AC61-C0FBD0252170}">
      <dgm:prSet/>
      <dgm:spPr/>
      <dgm:t>
        <a:bodyPr/>
        <a:lstStyle/>
        <a:p>
          <a:endParaRPr lang="en-US"/>
        </a:p>
      </dgm:t>
    </dgm:pt>
    <dgm:pt modelId="{CDA0BEE6-464F-4AE2-8E59-E8C7C4779A53}" type="sibTrans" cxnId="{E7120B29-EB6E-4C05-AC61-C0FBD0252170}">
      <dgm:prSet/>
      <dgm:spPr/>
      <dgm:t>
        <a:bodyPr/>
        <a:lstStyle/>
        <a:p>
          <a:endParaRPr lang="en-US"/>
        </a:p>
      </dgm:t>
    </dgm:pt>
    <dgm:pt modelId="{7AA732F2-769D-474D-97FC-1C399914A267}">
      <dgm:prSet/>
      <dgm:spPr/>
      <dgm:t>
        <a:bodyPr/>
        <a:lstStyle/>
        <a:p>
          <a:r>
            <a:rPr lang="en-CA" dirty="0" smtClean="0"/>
            <a:t>Property Law</a:t>
          </a:r>
          <a:endParaRPr lang="en-US" dirty="0"/>
        </a:p>
      </dgm:t>
    </dgm:pt>
    <dgm:pt modelId="{E13039A6-F4B3-45DB-A85B-72A00AB17237}" type="parTrans" cxnId="{5BDBF179-B611-4420-8047-6B94079D09BF}">
      <dgm:prSet/>
      <dgm:spPr/>
      <dgm:t>
        <a:bodyPr/>
        <a:lstStyle/>
        <a:p>
          <a:endParaRPr lang="en-US"/>
        </a:p>
      </dgm:t>
    </dgm:pt>
    <dgm:pt modelId="{8E2D8DC1-581C-4CD6-9233-D2738A7F5162}" type="sibTrans" cxnId="{5BDBF179-B611-4420-8047-6B94079D09BF}">
      <dgm:prSet/>
      <dgm:spPr/>
      <dgm:t>
        <a:bodyPr/>
        <a:lstStyle/>
        <a:p>
          <a:endParaRPr lang="en-US"/>
        </a:p>
      </dgm:t>
    </dgm:pt>
    <dgm:pt modelId="{A7F3ACF8-817B-4C50-9BFC-5E1C9B503B09}">
      <dgm:prSet/>
      <dgm:spPr/>
      <dgm:t>
        <a:bodyPr/>
        <a:lstStyle/>
        <a:p>
          <a:r>
            <a:rPr lang="en-CA" dirty="0" smtClean="0"/>
            <a:t>Law &amp; Commerce</a:t>
          </a:r>
          <a:endParaRPr lang="en-US" dirty="0"/>
        </a:p>
      </dgm:t>
    </dgm:pt>
    <dgm:pt modelId="{686EC62F-4B59-468F-ACA5-02488950F1BF}" type="parTrans" cxnId="{2BC3FB16-C0CF-4013-AB17-A338FDA2FA51}">
      <dgm:prSet/>
      <dgm:spPr/>
      <dgm:t>
        <a:bodyPr/>
        <a:lstStyle/>
        <a:p>
          <a:endParaRPr lang="en-US"/>
        </a:p>
      </dgm:t>
    </dgm:pt>
    <dgm:pt modelId="{021602A6-8181-4DFF-9872-C90275E8638B}" type="sibTrans" cxnId="{2BC3FB16-C0CF-4013-AB17-A338FDA2FA51}">
      <dgm:prSet/>
      <dgm:spPr/>
      <dgm:t>
        <a:bodyPr/>
        <a:lstStyle/>
        <a:p>
          <a:endParaRPr lang="en-US"/>
        </a:p>
      </dgm:t>
    </dgm:pt>
    <dgm:pt modelId="{DCA93BCE-31EE-4FBE-915A-F8DC8D7812C7}">
      <dgm:prSet/>
      <dgm:spPr/>
      <dgm:t>
        <a:bodyPr/>
        <a:lstStyle/>
        <a:p>
          <a:r>
            <a:rPr lang="en-CA" dirty="0" smtClean="0"/>
            <a:t>Law &amp; Society</a:t>
          </a:r>
          <a:endParaRPr lang="en-US" dirty="0"/>
        </a:p>
      </dgm:t>
    </dgm:pt>
    <dgm:pt modelId="{8BA23572-0DE9-43D0-8E11-9DEC68D4545C}" type="parTrans" cxnId="{11B60C86-C96E-49E1-B97F-812850930EA4}">
      <dgm:prSet/>
      <dgm:spPr/>
      <dgm:t>
        <a:bodyPr/>
        <a:lstStyle/>
        <a:p>
          <a:endParaRPr lang="en-US"/>
        </a:p>
      </dgm:t>
    </dgm:pt>
    <dgm:pt modelId="{3A81A834-095F-40A8-A0B5-D895303354D1}" type="sibTrans" cxnId="{11B60C86-C96E-49E1-B97F-812850930EA4}">
      <dgm:prSet/>
      <dgm:spPr/>
      <dgm:t>
        <a:bodyPr/>
        <a:lstStyle/>
        <a:p>
          <a:endParaRPr lang="en-US"/>
        </a:p>
      </dgm:t>
    </dgm:pt>
    <dgm:pt modelId="{C16E479D-9428-4E42-9624-78D6D8A2ACB4}">
      <dgm:prSet/>
      <dgm:spPr/>
      <dgm:t>
        <a:bodyPr/>
        <a:lstStyle/>
        <a:p>
          <a:r>
            <a:rPr lang="en-CA" dirty="0" smtClean="0"/>
            <a:t>Intellectual Property</a:t>
          </a:r>
          <a:endParaRPr lang="en-US" dirty="0"/>
        </a:p>
      </dgm:t>
    </dgm:pt>
    <dgm:pt modelId="{C0851D12-6F1F-4F2A-A1FB-E49462BC6A74}" type="parTrans" cxnId="{B6750FB8-9ADC-43F0-9F15-61456B298A1D}">
      <dgm:prSet/>
      <dgm:spPr/>
      <dgm:t>
        <a:bodyPr/>
        <a:lstStyle/>
        <a:p>
          <a:endParaRPr lang="en-US"/>
        </a:p>
      </dgm:t>
    </dgm:pt>
    <dgm:pt modelId="{D9EF417C-1553-4A5A-9810-76F017390601}" type="sibTrans" cxnId="{B6750FB8-9ADC-43F0-9F15-61456B298A1D}">
      <dgm:prSet/>
      <dgm:spPr/>
      <dgm:t>
        <a:bodyPr/>
        <a:lstStyle/>
        <a:p>
          <a:endParaRPr lang="en-US"/>
        </a:p>
      </dgm:t>
    </dgm:pt>
    <dgm:pt modelId="{315E4D51-7392-4B42-B4E6-E36F2E50B07D}">
      <dgm:prSet/>
      <dgm:spPr/>
      <dgm:t>
        <a:bodyPr/>
        <a:lstStyle/>
        <a:p>
          <a:r>
            <a:rPr lang="en-CA" dirty="0" smtClean="0"/>
            <a:t>Liability</a:t>
          </a:r>
          <a:endParaRPr lang="en-US" dirty="0"/>
        </a:p>
      </dgm:t>
    </dgm:pt>
    <dgm:pt modelId="{A48BCA1D-569B-42C7-A521-4C650A0CA45E}" type="parTrans" cxnId="{48B68C6D-2C23-4332-86B5-D269213DF196}">
      <dgm:prSet/>
      <dgm:spPr/>
      <dgm:t>
        <a:bodyPr/>
        <a:lstStyle/>
        <a:p>
          <a:endParaRPr lang="en-US"/>
        </a:p>
      </dgm:t>
    </dgm:pt>
    <dgm:pt modelId="{5C662B0D-267F-46E4-AA37-5DEB77A52183}" type="sibTrans" cxnId="{48B68C6D-2C23-4332-86B5-D269213DF196}">
      <dgm:prSet/>
      <dgm:spPr/>
      <dgm:t>
        <a:bodyPr/>
        <a:lstStyle/>
        <a:p>
          <a:endParaRPr lang="en-US"/>
        </a:p>
      </dgm:t>
    </dgm:pt>
    <dgm:pt modelId="{5DF40220-BD77-44E7-91D9-06E0584BA34D}">
      <dgm:prSet/>
      <dgm:spPr/>
      <dgm:t>
        <a:bodyPr/>
        <a:lstStyle/>
        <a:p>
          <a:r>
            <a:rPr lang="en-CA" dirty="0" smtClean="0"/>
            <a:t>Health &amp; Safety</a:t>
          </a:r>
          <a:endParaRPr lang="en-US" dirty="0"/>
        </a:p>
      </dgm:t>
    </dgm:pt>
    <dgm:pt modelId="{95306B5A-93A0-40E3-A289-FFE609183E41}" type="parTrans" cxnId="{1CD89947-AB46-450C-9734-1C9A3C020D37}">
      <dgm:prSet/>
      <dgm:spPr/>
      <dgm:t>
        <a:bodyPr/>
        <a:lstStyle/>
        <a:p>
          <a:endParaRPr lang="en-US"/>
        </a:p>
      </dgm:t>
    </dgm:pt>
    <dgm:pt modelId="{FF7E4095-EB26-4FA4-9C82-23D6D95C5606}" type="sibTrans" cxnId="{1CD89947-AB46-450C-9734-1C9A3C020D37}">
      <dgm:prSet/>
      <dgm:spPr/>
      <dgm:t>
        <a:bodyPr/>
        <a:lstStyle/>
        <a:p>
          <a:endParaRPr lang="en-US"/>
        </a:p>
      </dgm:t>
    </dgm:pt>
    <dgm:pt modelId="{929CD6AB-BB16-4C28-8FAA-68F34F68AC9A}">
      <dgm:prSet/>
      <dgm:spPr/>
      <dgm:t>
        <a:bodyPr/>
        <a:lstStyle/>
        <a:p>
          <a:r>
            <a:rPr lang="en-CA" dirty="0" smtClean="0"/>
            <a:t>Professional Code</a:t>
          </a:r>
          <a:endParaRPr lang="en-US" dirty="0"/>
        </a:p>
      </dgm:t>
    </dgm:pt>
    <dgm:pt modelId="{20622E87-E909-4EC1-9EEC-6F9FDEB29B59}" type="parTrans" cxnId="{AE7E14CF-CD6F-423F-B1AE-A5090E09705D}">
      <dgm:prSet/>
      <dgm:spPr/>
      <dgm:t>
        <a:bodyPr/>
        <a:lstStyle/>
        <a:p>
          <a:endParaRPr lang="en-US"/>
        </a:p>
      </dgm:t>
    </dgm:pt>
    <dgm:pt modelId="{2DA9AE1B-C39D-42BA-83D3-8A97D2B126E3}" type="sibTrans" cxnId="{AE7E14CF-CD6F-423F-B1AE-A5090E09705D}">
      <dgm:prSet/>
      <dgm:spPr/>
      <dgm:t>
        <a:bodyPr/>
        <a:lstStyle/>
        <a:p>
          <a:endParaRPr lang="en-US"/>
        </a:p>
      </dgm:t>
    </dgm:pt>
    <dgm:pt modelId="{7456F9DF-3DAA-4CF6-91E7-5457C4FCC955}" type="pres">
      <dgm:prSet presAssocID="{4531C9C4-C0C3-4954-9BAC-C407D3958D9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9CBDEDE-221A-49A4-8F09-DB36DEB509C5}" type="pres">
      <dgm:prSet presAssocID="{D6EA17C6-A9CA-4BB3-8535-69962BEC4EA0}" presName="root1" presStyleCnt="0"/>
      <dgm:spPr/>
    </dgm:pt>
    <dgm:pt modelId="{F3EB147C-05AC-40A6-9F35-E427A1344EFE}" type="pres">
      <dgm:prSet presAssocID="{D6EA17C6-A9CA-4BB3-8535-69962BEC4EA0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8B62CD-2769-4B35-A3D5-0A5B83E834AB}" type="pres">
      <dgm:prSet presAssocID="{D6EA17C6-A9CA-4BB3-8535-69962BEC4EA0}" presName="level2hierChild" presStyleCnt="0"/>
      <dgm:spPr/>
    </dgm:pt>
    <dgm:pt modelId="{3AE014E4-F2BF-450D-A7E0-011310958991}" type="pres">
      <dgm:prSet presAssocID="{F10F655F-AB6E-4393-9D4D-DFF6FD3325ED}" presName="conn2-1" presStyleLbl="parChTrans1D2" presStyleIdx="0" presStyleCnt="7"/>
      <dgm:spPr/>
      <dgm:t>
        <a:bodyPr/>
        <a:lstStyle/>
        <a:p>
          <a:endParaRPr lang="en-US"/>
        </a:p>
      </dgm:t>
    </dgm:pt>
    <dgm:pt modelId="{3FEFCB98-CCC1-497F-AA8B-EB3831D020F7}" type="pres">
      <dgm:prSet presAssocID="{F10F655F-AB6E-4393-9D4D-DFF6FD3325ED}" presName="connTx" presStyleLbl="parChTrans1D2" presStyleIdx="0" presStyleCnt="7"/>
      <dgm:spPr/>
      <dgm:t>
        <a:bodyPr/>
        <a:lstStyle/>
        <a:p>
          <a:endParaRPr lang="en-US"/>
        </a:p>
      </dgm:t>
    </dgm:pt>
    <dgm:pt modelId="{B2C7F0ED-98EA-4A13-B462-D3FF0D74B7C0}" type="pres">
      <dgm:prSet presAssocID="{975C3201-16D9-4E16-B997-BFC49DAED19A}" presName="root2" presStyleCnt="0"/>
      <dgm:spPr/>
    </dgm:pt>
    <dgm:pt modelId="{99D92679-23CF-4674-8374-D9F682F7AE1F}" type="pres">
      <dgm:prSet presAssocID="{975C3201-16D9-4E16-B997-BFC49DAED19A}" presName="LevelTwoTextNode" presStyleLbl="node2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C41920-7CE5-40A3-80D6-3E12676041B2}" type="pres">
      <dgm:prSet presAssocID="{975C3201-16D9-4E16-B997-BFC49DAED19A}" presName="level3hierChild" presStyleCnt="0"/>
      <dgm:spPr/>
    </dgm:pt>
    <dgm:pt modelId="{4AFFBF0B-B055-4838-AAC6-9D157E991D4B}" type="pres">
      <dgm:prSet presAssocID="{A2C57C69-F9CB-43E9-9CEB-7615907C6A38}" presName="conn2-1" presStyleLbl="parChTrans1D2" presStyleIdx="1" presStyleCnt="7"/>
      <dgm:spPr/>
      <dgm:t>
        <a:bodyPr/>
        <a:lstStyle/>
        <a:p>
          <a:endParaRPr lang="en-US"/>
        </a:p>
      </dgm:t>
    </dgm:pt>
    <dgm:pt modelId="{B8F0F6EE-3BF7-4A9D-A1FB-28BFCBF65FFA}" type="pres">
      <dgm:prSet presAssocID="{A2C57C69-F9CB-43E9-9CEB-7615907C6A38}" presName="connTx" presStyleLbl="parChTrans1D2" presStyleIdx="1" presStyleCnt="7"/>
      <dgm:spPr/>
      <dgm:t>
        <a:bodyPr/>
        <a:lstStyle/>
        <a:p>
          <a:endParaRPr lang="en-US"/>
        </a:p>
      </dgm:t>
    </dgm:pt>
    <dgm:pt modelId="{21AA0702-B0B0-46FD-AC83-5EDCF1699F56}" type="pres">
      <dgm:prSet presAssocID="{7C54C12F-0823-4B76-9082-4F46D9D560BF}" presName="root2" presStyleCnt="0"/>
      <dgm:spPr/>
    </dgm:pt>
    <dgm:pt modelId="{209D2851-1B91-4BEA-90A0-B3885A1649C6}" type="pres">
      <dgm:prSet presAssocID="{7C54C12F-0823-4B76-9082-4F46D9D560BF}" presName="LevelTwoTextNode" presStyleLbl="node2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D69141-0826-4025-87ED-B61D8B3EE3EF}" type="pres">
      <dgm:prSet presAssocID="{7C54C12F-0823-4B76-9082-4F46D9D560BF}" presName="level3hierChild" presStyleCnt="0"/>
      <dgm:spPr/>
    </dgm:pt>
    <dgm:pt modelId="{5C581949-6CA9-4AB3-9509-9B0277D1E52E}" type="pres">
      <dgm:prSet presAssocID="{1E52735B-EFF0-4E66-A12B-BBAA68514367}" presName="conn2-1" presStyleLbl="parChTrans1D2" presStyleIdx="2" presStyleCnt="7"/>
      <dgm:spPr/>
      <dgm:t>
        <a:bodyPr/>
        <a:lstStyle/>
        <a:p>
          <a:endParaRPr lang="en-US"/>
        </a:p>
      </dgm:t>
    </dgm:pt>
    <dgm:pt modelId="{1385DB8A-A135-4831-8C1D-8D0DC9DE486E}" type="pres">
      <dgm:prSet presAssocID="{1E52735B-EFF0-4E66-A12B-BBAA68514367}" presName="connTx" presStyleLbl="parChTrans1D2" presStyleIdx="2" presStyleCnt="7"/>
      <dgm:spPr/>
      <dgm:t>
        <a:bodyPr/>
        <a:lstStyle/>
        <a:p>
          <a:endParaRPr lang="en-US"/>
        </a:p>
      </dgm:t>
    </dgm:pt>
    <dgm:pt modelId="{01519E9D-997F-4ED2-ABE1-6DF2C98E9F3C}" type="pres">
      <dgm:prSet presAssocID="{DD42A927-DC11-4B6A-87C4-7365A765330C}" presName="root2" presStyleCnt="0"/>
      <dgm:spPr/>
    </dgm:pt>
    <dgm:pt modelId="{F025C41E-B70D-4F52-ABF4-15D630148BBB}" type="pres">
      <dgm:prSet presAssocID="{DD42A927-DC11-4B6A-87C4-7365A765330C}" presName="LevelTwoTextNode" presStyleLbl="node2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350356-9C6B-49BF-BDF0-A55F47F3CFD8}" type="pres">
      <dgm:prSet presAssocID="{DD42A927-DC11-4B6A-87C4-7365A765330C}" presName="level3hierChild" presStyleCnt="0"/>
      <dgm:spPr/>
    </dgm:pt>
    <dgm:pt modelId="{7406225F-DE7D-4871-B00A-23A3DA0D390D}" type="pres">
      <dgm:prSet presAssocID="{20622E87-E909-4EC1-9EEC-6F9FDEB29B59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3F1A0E3E-B4FA-4FDF-8156-82500CE8DB7A}" type="pres">
      <dgm:prSet presAssocID="{20622E87-E909-4EC1-9EEC-6F9FDEB29B59}" presName="connTx" presStyleLbl="parChTrans1D3" presStyleIdx="0" presStyleCnt="4"/>
      <dgm:spPr/>
      <dgm:t>
        <a:bodyPr/>
        <a:lstStyle/>
        <a:p>
          <a:endParaRPr lang="en-US"/>
        </a:p>
      </dgm:t>
    </dgm:pt>
    <dgm:pt modelId="{94BB5E9F-88F1-4D36-A315-B486838E200B}" type="pres">
      <dgm:prSet presAssocID="{929CD6AB-BB16-4C28-8FAA-68F34F68AC9A}" presName="root2" presStyleCnt="0"/>
      <dgm:spPr/>
    </dgm:pt>
    <dgm:pt modelId="{8D4DE6B4-33C6-4814-94F3-D00891CD5A2A}" type="pres">
      <dgm:prSet presAssocID="{929CD6AB-BB16-4C28-8FAA-68F34F68AC9A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966198-98EE-43F7-B1F5-C3767343F3CA}" type="pres">
      <dgm:prSet presAssocID="{929CD6AB-BB16-4C28-8FAA-68F34F68AC9A}" presName="level3hierChild" presStyleCnt="0"/>
      <dgm:spPr/>
    </dgm:pt>
    <dgm:pt modelId="{695F4080-73DA-45A2-B660-35637F38287B}" type="pres">
      <dgm:prSet presAssocID="{54689D8B-17D6-466F-9083-B9FF94D0DD42}" presName="conn2-1" presStyleLbl="parChTrans1D2" presStyleIdx="3" presStyleCnt="7"/>
      <dgm:spPr/>
      <dgm:t>
        <a:bodyPr/>
        <a:lstStyle/>
        <a:p>
          <a:endParaRPr lang="en-US"/>
        </a:p>
      </dgm:t>
    </dgm:pt>
    <dgm:pt modelId="{446E29F2-24B8-48EF-9147-7BA1701F60C6}" type="pres">
      <dgm:prSet presAssocID="{54689D8B-17D6-466F-9083-B9FF94D0DD42}" presName="connTx" presStyleLbl="parChTrans1D2" presStyleIdx="3" presStyleCnt="7"/>
      <dgm:spPr/>
      <dgm:t>
        <a:bodyPr/>
        <a:lstStyle/>
        <a:p>
          <a:endParaRPr lang="en-US"/>
        </a:p>
      </dgm:t>
    </dgm:pt>
    <dgm:pt modelId="{0F7823FE-C68D-4D75-8145-1AE82CF7DAAD}" type="pres">
      <dgm:prSet presAssocID="{2222138C-E6FE-4F66-A23D-13661502D51E}" presName="root2" presStyleCnt="0"/>
      <dgm:spPr/>
    </dgm:pt>
    <dgm:pt modelId="{5F0FAA28-72F0-417F-AF10-397B804118DB}" type="pres">
      <dgm:prSet presAssocID="{2222138C-E6FE-4F66-A23D-13661502D51E}" presName="LevelTwoTextNode" presStyleLbl="node2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4648DE-4B36-4239-BA73-09E8A7A6B9A1}" type="pres">
      <dgm:prSet presAssocID="{2222138C-E6FE-4F66-A23D-13661502D51E}" presName="level3hierChild" presStyleCnt="0"/>
      <dgm:spPr/>
    </dgm:pt>
    <dgm:pt modelId="{C1C5ADCB-755E-4AF1-A60C-FC36BEAFFBD5}" type="pres">
      <dgm:prSet presAssocID="{E13039A6-F4B3-45DB-A85B-72A00AB17237}" presName="conn2-1" presStyleLbl="parChTrans1D2" presStyleIdx="4" presStyleCnt="7"/>
      <dgm:spPr/>
      <dgm:t>
        <a:bodyPr/>
        <a:lstStyle/>
        <a:p>
          <a:endParaRPr lang="en-US"/>
        </a:p>
      </dgm:t>
    </dgm:pt>
    <dgm:pt modelId="{B6CDA9C6-73B2-4F44-A897-8402A47F4C4E}" type="pres">
      <dgm:prSet presAssocID="{E13039A6-F4B3-45DB-A85B-72A00AB17237}" presName="connTx" presStyleLbl="parChTrans1D2" presStyleIdx="4" presStyleCnt="7"/>
      <dgm:spPr/>
      <dgm:t>
        <a:bodyPr/>
        <a:lstStyle/>
        <a:p>
          <a:endParaRPr lang="en-US"/>
        </a:p>
      </dgm:t>
    </dgm:pt>
    <dgm:pt modelId="{975D53B5-E7DE-45BC-A672-278D2084034D}" type="pres">
      <dgm:prSet presAssocID="{7AA732F2-769D-474D-97FC-1C399914A267}" presName="root2" presStyleCnt="0"/>
      <dgm:spPr/>
    </dgm:pt>
    <dgm:pt modelId="{87738E34-1A75-4886-940F-9F2B28EA345B}" type="pres">
      <dgm:prSet presAssocID="{7AA732F2-769D-474D-97FC-1C399914A267}" presName="LevelTwoTextNode" presStyleLbl="node2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8BD89E-23C2-4EE5-8891-6F6F4D3B70D6}" type="pres">
      <dgm:prSet presAssocID="{7AA732F2-769D-474D-97FC-1C399914A267}" presName="level3hierChild" presStyleCnt="0"/>
      <dgm:spPr/>
    </dgm:pt>
    <dgm:pt modelId="{B36CE322-7ADA-4299-9E11-C0239DE94AA1}" type="pres">
      <dgm:prSet presAssocID="{686EC62F-4B59-468F-ACA5-02488950F1BF}" presName="conn2-1" presStyleLbl="parChTrans1D2" presStyleIdx="5" presStyleCnt="7"/>
      <dgm:spPr/>
      <dgm:t>
        <a:bodyPr/>
        <a:lstStyle/>
        <a:p>
          <a:endParaRPr lang="en-US"/>
        </a:p>
      </dgm:t>
    </dgm:pt>
    <dgm:pt modelId="{0B3A1538-5BE7-4021-AD58-0F17B592E81A}" type="pres">
      <dgm:prSet presAssocID="{686EC62F-4B59-468F-ACA5-02488950F1BF}" presName="connTx" presStyleLbl="parChTrans1D2" presStyleIdx="5" presStyleCnt="7"/>
      <dgm:spPr/>
      <dgm:t>
        <a:bodyPr/>
        <a:lstStyle/>
        <a:p>
          <a:endParaRPr lang="en-US"/>
        </a:p>
      </dgm:t>
    </dgm:pt>
    <dgm:pt modelId="{A3C2B0EA-1470-4E62-9688-F39E3DD57D5D}" type="pres">
      <dgm:prSet presAssocID="{A7F3ACF8-817B-4C50-9BFC-5E1C9B503B09}" presName="root2" presStyleCnt="0"/>
      <dgm:spPr/>
    </dgm:pt>
    <dgm:pt modelId="{7D09CFE4-8894-4958-B8BB-75D64DC47380}" type="pres">
      <dgm:prSet presAssocID="{A7F3ACF8-817B-4C50-9BFC-5E1C9B503B09}" presName="LevelTwoTextNode" presStyleLbl="node2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CD63BF8-1A8A-49B7-9DA2-A50AEDD65B00}" type="pres">
      <dgm:prSet presAssocID="{A7F3ACF8-817B-4C50-9BFC-5E1C9B503B09}" presName="level3hierChild" presStyleCnt="0"/>
      <dgm:spPr/>
    </dgm:pt>
    <dgm:pt modelId="{243AD828-571A-47B9-BBE4-73153DB98462}" type="pres">
      <dgm:prSet presAssocID="{C0851D12-6F1F-4F2A-A1FB-E49462BC6A74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919FBFD1-A3F9-4C7B-96B0-B541B9C4FBA6}" type="pres">
      <dgm:prSet presAssocID="{C0851D12-6F1F-4F2A-A1FB-E49462BC6A74}" presName="connTx" presStyleLbl="parChTrans1D3" presStyleIdx="1" presStyleCnt="4"/>
      <dgm:spPr/>
      <dgm:t>
        <a:bodyPr/>
        <a:lstStyle/>
        <a:p>
          <a:endParaRPr lang="en-US"/>
        </a:p>
      </dgm:t>
    </dgm:pt>
    <dgm:pt modelId="{6D2E139C-31BD-4362-AC81-52BA35A1746B}" type="pres">
      <dgm:prSet presAssocID="{C16E479D-9428-4E42-9624-78D6D8A2ACB4}" presName="root2" presStyleCnt="0"/>
      <dgm:spPr/>
    </dgm:pt>
    <dgm:pt modelId="{1BFC52E0-9BD7-439F-A23C-15EDC9CE0842}" type="pres">
      <dgm:prSet presAssocID="{C16E479D-9428-4E42-9624-78D6D8A2ACB4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7995881-CA08-4922-8FED-C00F05EDF088}" type="pres">
      <dgm:prSet presAssocID="{C16E479D-9428-4E42-9624-78D6D8A2ACB4}" presName="level3hierChild" presStyleCnt="0"/>
      <dgm:spPr/>
    </dgm:pt>
    <dgm:pt modelId="{CEC3BC3A-FCAA-4917-801A-94788D143B8B}" type="pres">
      <dgm:prSet presAssocID="{A48BCA1D-569B-42C7-A521-4C650A0CA45E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90BE045E-BD0D-4E49-9F8F-B3F22F2060C9}" type="pres">
      <dgm:prSet presAssocID="{A48BCA1D-569B-42C7-A521-4C650A0CA45E}" presName="connTx" presStyleLbl="parChTrans1D3" presStyleIdx="2" presStyleCnt="4"/>
      <dgm:spPr/>
      <dgm:t>
        <a:bodyPr/>
        <a:lstStyle/>
        <a:p>
          <a:endParaRPr lang="en-US"/>
        </a:p>
      </dgm:t>
    </dgm:pt>
    <dgm:pt modelId="{03DBC6C1-5C76-4BF7-BD7E-81D7519AC70A}" type="pres">
      <dgm:prSet presAssocID="{315E4D51-7392-4B42-B4E6-E36F2E50B07D}" presName="root2" presStyleCnt="0"/>
      <dgm:spPr/>
    </dgm:pt>
    <dgm:pt modelId="{A8E5EFE7-7F0E-4174-9063-F54C8264DA22}" type="pres">
      <dgm:prSet presAssocID="{315E4D51-7392-4B42-B4E6-E36F2E50B07D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11EB50-86AD-4B7D-804B-029D7660233F}" type="pres">
      <dgm:prSet presAssocID="{315E4D51-7392-4B42-B4E6-E36F2E50B07D}" presName="level3hierChild" presStyleCnt="0"/>
      <dgm:spPr/>
    </dgm:pt>
    <dgm:pt modelId="{E29C0936-2AFD-4F21-B7FE-A4DD79B0FE67}" type="pres">
      <dgm:prSet presAssocID="{8BA23572-0DE9-43D0-8E11-9DEC68D4545C}" presName="conn2-1" presStyleLbl="parChTrans1D2" presStyleIdx="6" presStyleCnt="7"/>
      <dgm:spPr/>
      <dgm:t>
        <a:bodyPr/>
        <a:lstStyle/>
        <a:p>
          <a:endParaRPr lang="en-US"/>
        </a:p>
      </dgm:t>
    </dgm:pt>
    <dgm:pt modelId="{0AB01333-67E7-4817-92D9-BFBA8CC47CAA}" type="pres">
      <dgm:prSet presAssocID="{8BA23572-0DE9-43D0-8E11-9DEC68D4545C}" presName="connTx" presStyleLbl="parChTrans1D2" presStyleIdx="6" presStyleCnt="7"/>
      <dgm:spPr/>
      <dgm:t>
        <a:bodyPr/>
        <a:lstStyle/>
        <a:p>
          <a:endParaRPr lang="en-US"/>
        </a:p>
      </dgm:t>
    </dgm:pt>
    <dgm:pt modelId="{0592304C-407F-45F2-BA9C-317553E8A3C7}" type="pres">
      <dgm:prSet presAssocID="{DCA93BCE-31EE-4FBE-915A-F8DC8D7812C7}" presName="root2" presStyleCnt="0"/>
      <dgm:spPr/>
    </dgm:pt>
    <dgm:pt modelId="{84C0E05D-30B7-4F02-B96F-3D1C2849B95F}" type="pres">
      <dgm:prSet presAssocID="{DCA93BCE-31EE-4FBE-915A-F8DC8D7812C7}" presName="LevelTwoTextNode" presStyleLbl="node2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AB6C9B-980E-48EA-9C72-5E8475D696CA}" type="pres">
      <dgm:prSet presAssocID="{DCA93BCE-31EE-4FBE-915A-F8DC8D7812C7}" presName="level3hierChild" presStyleCnt="0"/>
      <dgm:spPr/>
    </dgm:pt>
    <dgm:pt modelId="{181E6351-F933-4742-8A37-E2A142A9AEE5}" type="pres">
      <dgm:prSet presAssocID="{95306B5A-93A0-40E3-A289-FFE609183E41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7CC8A6E1-F033-4FF3-80CC-CF8E5D45C464}" type="pres">
      <dgm:prSet presAssocID="{95306B5A-93A0-40E3-A289-FFE609183E41}" presName="connTx" presStyleLbl="parChTrans1D3" presStyleIdx="3" presStyleCnt="4"/>
      <dgm:spPr/>
      <dgm:t>
        <a:bodyPr/>
        <a:lstStyle/>
        <a:p>
          <a:endParaRPr lang="en-US"/>
        </a:p>
      </dgm:t>
    </dgm:pt>
    <dgm:pt modelId="{CE40F1A0-4114-41F9-AE6E-46AEDE058F71}" type="pres">
      <dgm:prSet presAssocID="{5DF40220-BD77-44E7-91D9-06E0584BA34D}" presName="root2" presStyleCnt="0"/>
      <dgm:spPr/>
    </dgm:pt>
    <dgm:pt modelId="{2D7867EA-627B-408F-B93C-4843403BDDA9}" type="pres">
      <dgm:prSet presAssocID="{5DF40220-BD77-44E7-91D9-06E0584BA34D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F69F33-7A94-4863-8F8D-2894039E3C5F}" type="pres">
      <dgm:prSet presAssocID="{5DF40220-BD77-44E7-91D9-06E0584BA34D}" presName="level3hierChild" presStyleCnt="0"/>
      <dgm:spPr/>
    </dgm:pt>
  </dgm:ptLst>
  <dgm:cxnLst>
    <dgm:cxn modelId="{32E5E8A7-D031-4DE9-8D6A-30AD569E0A91}" type="presOf" srcId="{F10F655F-AB6E-4393-9D4D-DFF6FD3325ED}" destId="{3FEFCB98-CCC1-497F-AA8B-EB3831D020F7}" srcOrd="1" destOrd="0" presId="urn:microsoft.com/office/officeart/2005/8/layout/hierarchy2"/>
    <dgm:cxn modelId="{2BC3FB16-C0CF-4013-AB17-A338FDA2FA51}" srcId="{D6EA17C6-A9CA-4BB3-8535-69962BEC4EA0}" destId="{A7F3ACF8-817B-4C50-9BFC-5E1C9B503B09}" srcOrd="5" destOrd="0" parTransId="{686EC62F-4B59-468F-ACA5-02488950F1BF}" sibTransId="{021602A6-8181-4DFF-9872-C90275E8638B}"/>
    <dgm:cxn modelId="{4F6F27F4-2BD3-4EDA-A69E-84DBA07496D4}" type="presOf" srcId="{54689D8B-17D6-466F-9083-B9FF94D0DD42}" destId="{695F4080-73DA-45A2-B660-35637F38287B}" srcOrd="0" destOrd="0" presId="urn:microsoft.com/office/officeart/2005/8/layout/hierarchy2"/>
    <dgm:cxn modelId="{33EC1F49-0168-4F87-B3FE-A1EE56FE49A5}" type="presOf" srcId="{95306B5A-93A0-40E3-A289-FFE609183E41}" destId="{181E6351-F933-4742-8A37-E2A142A9AEE5}" srcOrd="0" destOrd="0" presId="urn:microsoft.com/office/officeart/2005/8/layout/hierarchy2"/>
    <dgm:cxn modelId="{4C9A3713-233A-40B4-BD3D-B1B13184F5DA}" type="presOf" srcId="{975C3201-16D9-4E16-B997-BFC49DAED19A}" destId="{99D92679-23CF-4674-8374-D9F682F7AE1F}" srcOrd="0" destOrd="0" presId="urn:microsoft.com/office/officeart/2005/8/layout/hierarchy2"/>
    <dgm:cxn modelId="{14C3189B-B269-40D5-B172-2AAE59925104}" type="presOf" srcId="{95306B5A-93A0-40E3-A289-FFE609183E41}" destId="{7CC8A6E1-F033-4FF3-80CC-CF8E5D45C464}" srcOrd="1" destOrd="0" presId="urn:microsoft.com/office/officeart/2005/8/layout/hierarchy2"/>
    <dgm:cxn modelId="{FC500773-AFCC-475F-898F-23A0B630F2D9}" type="presOf" srcId="{4531C9C4-C0C3-4954-9BAC-C407D3958D97}" destId="{7456F9DF-3DAA-4CF6-91E7-5457C4FCC955}" srcOrd="0" destOrd="0" presId="urn:microsoft.com/office/officeart/2005/8/layout/hierarchy2"/>
    <dgm:cxn modelId="{C46C0BF0-C9E7-4477-9AE9-587C47D47F38}" type="presOf" srcId="{7AA732F2-769D-474D-97FC-1C399914A267}" destId="{87738E34-1A75-4886-940F-9F2B28EA345B}" srcOrd="0" destOrd="0" presId="urn:microsoft.com/office/officeart/2005/8/layout/hierarchy2"/>
    <dgm:cxn modelId="{30D461C0-3A92-48E4-A73A-0A17C3BB0FAD}" type="presOf" srcId="{54689D8B-17D6-466F-9083-B9FF94D0DD42}" destId="{446E29F2-24B8-48EF-9147-7BA1701F60C6}" srcOrd="1" destOrd="0" presId="urn:microsoft.com/office/officeart/2005/8/layout/hierarchy2"/>
    <dgm:cxn modelId="{11B60C86-C96E-49E1-B97F-812850930EA4}" srcId="{D6EA17C6-A9CA-4BB3-8535-69962BEC4EA0}" destId="{DCA93BCE-31EE-4FBE-915A-F8DC8D7812C7}" srcOrd="6" destOrd="0" parTransId="{8BA23572-0DE9-43D0-8E11-9DEC68D4545C}" sibTransId="{3A81A834-095F-40A8-A0B5-D895303354D1}"/>
    <dgm:cxn modelId="{B6750FB8-9ADC-43F0-9F15-61456B298A1D}" srcId="{A7F3ACF8-817B-4C50-9BFC-5E1C9B503B09}" destId="{C16E479D-9428-4E42-9624-78D6D8A2ACB4}" srcOrd="0" destOrd="0" parTransId="{C0851D12-6F1F-4F2A-A1FB-E49462BC6A74}" sibTransId="{D9EF417C-1553-4A5A-9810-76F017390601}"/>
    <dgm:cxn modelId="{55FA1CCC-46EB-47AD-B21F-8DF60A22079E}" type="presOf" srcId="{C16E479D-9428-4E42-9624-78D6D8A2ACB4}" destId="{1BFC52E0-9BD7-439F-A23C-15EDC9CE0842}" srcOrd="0" destOrd="0" presId="urn:microsoft.com/office/officeart/2005/8/layout/hierarchy2"/>
    <dgm:cxn modelId="{38B545A6-9357-415A-B01E-1FED162BC700}" srcId="{D6EA17C6-A9CA-4BB3-8535-69962BEC4EA0}" destId="{975C3201-16D9-4E16-B997-BFC49DAED19A}" srcOrd="0" destOrd="0" parTransId="{F10F655F-AB6E-4393-9D4D-DFF6FD3325ED}" sibTransId="{DE5FA3CF-EF3D-4CE8-BE99-74988A02D121}"/>
    <dgm:cxn modelId="{B017E0E6-9567-468D-8C35-6F54D43EF40F}" type="presOf" srcId="{C0851D12-6F1F-4F2A-A1FB-E49462BC6A74}" destId="{919FBFD1-A3F9-4C7B-96B0-B541B9C4FBA6}" srcOrd="1" destOrd="0" presId="urn:microsoft.com/office/officeart/2005/8/layout/hierarchy2"/>
    <dgm:cxn modelId="{C16B7A6C-0D47-4B84-9F24-DADD9B70FD82}" srcId="{D6EA17C6-A9CA-4BB3-8535-69962BEC4EA0}" destId="{7C54C12F-0823-4B76-9082-4F46D9D560BF}" srcOrd="1" destOrd="0" parTransId="{A2C57C69-F9CB-43E9-9CEB-7615907C6A38}" sibTransId="{0CB7F920-1ABD-456E-92CC-621610479ECF}"/>
    <dgm:cxn modelId="{68522D38-362B-417B-8B35-7508945FC1F5}" type="presOf" srcId="{E13039A6-F4B3-45DB-A85B-72A00AB17237}" destId="{B6CDA9C6-73B2-4F44-A897-8402A47F4C4E}" srcOrd="1" destOrd="0" presId="urn:microsoft.com/office/officeart/2005/8/layout/hierarchy2"/>
    <dgm:cxn modelId="{E7120B29-EB6E-4C05-AC61-C0FBD0252170}" srcId="{D6EA17C6-A9CA-4BB3-8535-69962BEC4EA0}" destId="{2222138C-E6FE-4F66-A23D-13661502D51E}" srcOrd="3" destOrd="0" parTransId="{54689D8B-17D6-466F-9083-B9FF94D0DD42}" sibTransId="{CDA0BEE6-464F-4AE2-8E59-E8C7C4779A53}"/>
    <dgm:cxn modelId="{C0013CFF-CE07-477C-B4C4-9DB04878BEDA}" type="presOf" srcId="{A48BCA1D-569B-42C7-A521-4C650A0CA45E}" destId="{90BE045E-BD0D-4E49-9F8F-B3F22F2060C9}" srcOrd="1" destOrd="0" presId="urn:microsoft.com/office/officeart/2005/8/layout/hierarchy2"/>
    <dgm:cxn modelId="{BCACF6F9-6B76-4C52-B5E4-9D8CC78C230D}" type="presOf" srcId="{20622E87-E909-4EC1-9EEC-6F9FDEB29B59}" destId="{7406225F-DE7D-4871-B00A-23A3DA0D390D}" srcOrd="0" destOrd="0" presId="urn:microsoft.com/office/officeart/2005/8/layout/hierarchy2"/>
    <dgm:cxn modelId="{4CF83ECD-452E-4066-A490-D2AEF874A1FF}" type="presOf" srcId="{315E4D51-7392-4B42-B4E6-E36F2E50B07D}" destId="{A8E5EFE7-7F0E-4174-9063-F54C8264DA22}" srcOrd="0" destOrd="0" presId="urn:microsoft.com/office/officeart/2005/8/layout/hierarchy2"/>
    <dgm:cxn modelId="{B5BA3960-C4CA-4A3A-B381-C0D30DC6EA16}" srcId="{4531C9C4-C0C3-4954-9BAC-C407D3958D97}" destId="{D6EA17C6-A9CA-4BB3-8535-69962BEC4EA0}" srcOrd="0" destOrd="0" parTransId="{E1383D90-6E5E-4B22-B843-301816EC7DBE}" sibTransId="{9E4ECACF-D344-4AE6-923A-75C429C5EA89}"/>
    <dgm:cxn modelId="{06F5E010-F42A-4103-A344-BA2EE9FF2308}" type="presOf" srcId="{8BA23572-0DE9-43D0-8E11-9DEC68D4545C}" destId="{0AB01333-67E7-4817-92D9-BFBA8CC47CAA}" srcOrd="1" destOrd="0" presId="urn:microsoft.com/office/officeart/2005/8/layout/hierarchy2"/>
    <dgm:cxn modelId="{BA49CDC1-2669-4FAA-8414-CE1A581F7606}" type="presOf" srcId="{DD42A927-DC11-4B6A-87C4-7365A765330C}" destId="{F025C41E-B70D-4F52-ABF4-15D630148BBB}" srcOrd="0" destOrd="0" presId="urn:microsoft.com/office/officeart/2005/8/layout/hierarchy2"/>
    <dgm:cxn modelId="{4F504E31-3AE3-41FE-904F-5848BF057BDB}" srcId="{D6EA17C6-A9CA-4BB3-8535-69962BEC4EA0}" destId="{DD42A927-DC11-4B6A-87C4-7365A765330C}" srcOrd="2" destOrd="0" parTransId="{1E52735B-EFF0-4E66-A12B-BBAA68514367}" sibTransId="{D27BB870-C5C6-44B0-BF1C-29F594B21DA4}"/>
    <dgm:cxn modelId="{A0EB0CF1-98F6-4DFE-8B20-2EC2FA6B6CB6}" type="presOf" srcId="{F10F655F-AB6E-4393-9D4D-DFF6FD3325ED}" destId="{3AE014E4-F2BF-450D-A7E0-011310958991}" srcOrd="0" destOrd="0" presId="urn:microsoft.com/office/officeart/2005/8/layout/hierarchy2"/>
    <dgm:cxn modelId="{48B68C6D-2C23-4332-86B5-D269213DF196}" srcId="{A7F3ACF8-817B-4C50-9BFC-5E1C9B503B09}" destId="{315E4D51-7392-4B42-B4E6-E36F2E50B07D}" srcOrd="1" destOrd="0" parTransId="{A48BCA1D-569B-42C7-A521-4C650A0CA45E}" sibTransId="{5C662B0D-267F-46E4-AA37-5DEB77A52183}"/>
    <dgm:cxn modelId="{B18A0939-D23B-4663-9B87-0CD00FC38B6F}" type="presOf" srcId="{E13039A6-F4B3-45DB-A85B-72A00AB17237}" destId="{C1C5ADCB-755E-4AF1-A60C-FC36BEAFFBD5}" srcOrd="0" destOrd="0" presId="urn:microsoft.com/office/officeart/2005/8/layout/hierarchy2"/>
    <dgm:cxn modelId="{1CD89947-AB46-450C-9734-1C9A3C020D37}" srcId="{DCA93BCE-31EE-4FBE-915A-F8DC8D7812C7}" destId="{5DF40220-BD77-44E7-91D9-06E0584BA34D}" srcOrd="0" destOrd="0" parTransId="{95306B5A-93A0-40E3-A289-FFE609183E41}" sibTransId="{FF7E4095-EB26-4FA4-9C82-23D6D95C5606}"/>
    <dgm:cxn modelId="{DD4F38CB-EB5C-4A54-BC77-D85611BD1666}" type="presOf" srcId="{A2C57C69-F9CB-43E9-9CEB-7615907C6A38}" destId="{B8F0F6EE-3BF7-4A9D-A1FB-28BFCBF65FFA}" srcOrd="1" destOrd="0" presId="urn:microsoft.com/office/officeart/2005/8/layout/hierarchy2"/>
    <dgm:cxn modelId="{69D09A7C-CDF2-44B4-BCE6-23F75A6F6F58}" type="presOf" srcId="{A48BCA1D-569B-42C7-A521-4C650A0CA45E}" destId="{CEC3BC3A-FCAA-4917-801A-94788D143B8B}" srcOrd="0" destOrd="0" presId="urn:microsoft.com/office/officeart/2005/8/layout/hierarchy2"/>
    <dgm:cxn modelId="{F61EDD4F-D222-4DC7-9B07-8E947EDB785A}" type="presOf" srcId="{8BA23572-0DE9-43D0-8E11-9DEC68D4545C}" destId="{E29C0936-2AFD-4F21-B7FE-A4DD79B0FE67}" srcOrd="0" destOrd="0" presId="urn:microsoft.com/office/officeart/2005/8/layout/hierarchy2"/>
    <dgm:cxn modelId="{3D282ED0-E08E-4656-9CE1-BA05BD605A15}" type="presOf" srcId="{D6EA17C6-A9CA-4BB3-8535-69962BEC4EA0}" destId="{F3EB147C-05AC-40A6-9F35-E427A1344EFE}" srcOrd="0" destOrd="0" presId="urn:microsoft.com/office/officeart/2005/8/layout/hierarchy2"/>
    <dgm:cxn modelId="{A9F4BE3A-DBAF-4E8B-BE34-A96480BEA112}" type="presOf" srcId="{929CD6AB-BB16-4C28-8FAA-68F34F68AC9A}" destId="{8D4DE6B4-33C6-4814-94F3-D00891CD5A2A}" srcOrd="0" destOrd="0" presId="urn:microsoft.com/office/officeart/2005/8/layout/hierarchy2"/>
    <dgm:cxn modelId="{0A6982A4-65A6-46FA-8209-39660ABA5BD5}" type="presOf" srcId="{2222138C-E6FE-4F66-A23D-13661502D51E}" destId="{5F0FAA28-72F0-417F-AF10-397B804118DB}" srcOrd="0" destOrd="0" presId="urn:microsoft.com/office/officeart/2005/8/layout/hierarchy2"/>
    <dgm:cxn modelId="{B97CB923-7FF7-47DC-9350-14DAAF294381}" type="presOf" srcId="{A2C57C69-F9CB-43E9-9CEB-7615907C6A38}" destId="{4AFFBF0B-B055-4838-AAC6-9D157E991D4B}" srcOrd="0" destOrd="0" presId="urn:microsoft.com/office/officeart/2005/8/layout/hierarchy2"/>
    <dgm:cxn modelId="{E4C76581-7F09-43AD-8AA5-B4C1182ED171}" type="presOf" srcId="{DCA93BCE-31EE-4FBE-915A-F8DC8D7812C7}" destId="{84C0E05D-30B7-4F02-B96F-3D1C2849B95F}" srcOrd="0" destOrd="0" presId="urn:microsoft.com/office/officeart/2005/8/layout/hierarchy2"/>
    <dgm:cxn modelId="{A9A364A5-588C-4EF0-997B-CA53146C247B}" type="presOf" srcId="{A7F3ACF8-817B-4C50-9BFC-5E1C9B503B09}" destId="{7D09CFE4-8894-4958-B8BB-75D64DC47380}" srcOrd="0" destOrd="0" presId="urn:microsoft.com/office/officeart/2005/8/layout/hierarchy2"/>
    <dgm:cxn modelId="{21195D8D-3144-45A8-A3D9-D9A10556F32B}" type="presOf" srcId="{686EC62F-4B59-468F-ACA5-02488950F1BF}" destId="{0B3A1538-5BE7-4021-AD58-0F17B592E81A}" srcOrd="1" destOrd="0" presId="urn:microsoft.com/office/officeart/2005/8/layout/hierarchy2"/>
    <dgm:cxn modelId="{5BDBF179-B611-4420-8047-6B94079D09BF}" srcId="{D6EA17C6-A9CA-4BB3-8535-69962BEC4EA0}" destId="{7AA732F2-769D-474D-97FC-1C399914A267}" srcOrd="4" destOrd="0" parTransId="{E13039A6-F4B3-45DB-A85B-72A00AB17237}" sibTransId="{8E2D8DC1-581C-4CD6-9233-D2738A7F5162}"/>
    <dgm:cxn modelId="{007E5474-030A-4C2B-B07A-A0FF61F9C75B}" type="presOf" srcId="{20622E87-E909-4EC1-9EEC-6F9FDEB29B59}" destId="{3F1A0E3E-B4FA-4FDF-8156-82500CE8DB7A}" srcOrd="1" destOrd="0" presId="urn:microsoft.com/office/officeart/2005/8/layout/hierarchy2"/>
    <dgm:cxn modelId="{61AD7B13-3A51-4460-8FA7-1958149989E2}" type="presOf" srcId="{7C54C12F-0823-4B76-9082-4F46D9D560BF}" destId="{209D2851-1B91-4BEA-90A0-B3885A1649C6}" srcOrd="0" destOrd="0" presId="urn:microsoft.com/office/officeart/2005/8/layout/hierarchy2"/>
    <dgm:cxn modelId="{420B6EDE-0353-4BCD-8646-EC3E355ACFB1}" type="presOf" srcId="{1E52735B-EFF0-4E66-A12B-BBAA68514367}" destId="{5C581949-6CA9-4AB3-9509-9B0277D1E52E}" srcOrd="0" destOrd="0" presId="urn:microsoft.com/office/officeart/2005/8/layout/hierarchy2"/>
    <dgm:cxn modelId="{B0BADB3E-9E4C-4FD4-B61E-011C3F51C239}" type="presOf" srcId="{C0851D12-6F1F-4F2A-A1FB-E49462BC6A74}" destId="{243AD828-571A-47B9-BBE4-73153DB98462}" srcOrd="0" destOrd="0" presId="urn:microsoft.com/office/officeart/2005/8/layout/hierarchy2"/>
    <dgm:cxn modelId="{DCA43625-0385-4B97-98E2-09D21F420677}" type="presOf" srcId="{1E52735B-EFF0-4E66-A12B-BBAA68514367}" destId="{1385DB8A-A135-4831-8C1D-8D0DC9DE486E}" srcOrd="1" destOrd="0" presId="urn:microsoft.com/office/officeart/2005/8/layout/hierarchy2"/>
    <dgm:cxn modelId="{AE7E14CF-CD6F-423F-B1AE-A5090E09705D}" srcId="{DD42A927-DC11-4B6A-87C4-7365A765330C}" destId="{929CD6AB-BB16-4C28-8FAA-68F34F68AC9A}" srcOrd="0" destOrd="0" parTransId="{20622E87-E909-4EC1-9EEC-6F9FDEB29B59}" sibTransId="{2DA9AE1B-C39D-42BA-83D3-8A97D2B126E3}"/>
    <dgm:cxn modelId="{5536B93C-0FF8-4E1A-B5B0-D3AADEFDBCF6}" type="presOf" srcId="{5DF40220-BD77-44E7-91D9-06E0584BA34D}" destId="{2D7867EA-627B-408F-B93C-4843403BDDA9}" srcOrd="0" destOrd="0" presId="urn:microsoft.com/office/officeart/2005/8/layout/hierarchy2"/>
    <dgm:cxn modelId="{2B138089-F505-4AE2-A0DF-C1EA49250FE4}" type="presOf" srcId="{686EC62F-4B59-468F-ACA5-02488950F1BF}" destId="{B36CE322-7ADA-4299-9E11-C0239DE94AA1}" srcOrd="0" destOrd="0" presId="urn:microsoft.com/office/officeart/2005/8/layout/hierarchy2"/>
    <dgm:cxn modelId="{3E16FC85-F091-4C72-A7F6-9F82E726D247}" type="presParOf" srcId="{7456F9DF-3DAA-4CF6-91E7-5457C4FCC955}" destId="{E9CBDEDE-221A-49A4-8F09-DB36DEB509C5}" srcOrd="0" destOrd="0" presId="urn:microsoft.com/office/officeart/2005/8/layout/hierarchy2"/>
    <dgm:cxn modelId="{05B0DD57-E831-4785-B566-439E60BED633}" type="presParOf" srcId="{E9CBDEDE-221A-49A4-8F09-DB36DEB509C5}" destId="{F3EB147C-05AC-40A6-9F35-E427A1344EFE}" srcOrd="0" destOrd="0" presId="urn:microsoft.com/office/officeart/2005/8/layout/hierarchy2"/>
    <dgm:cxn modelId="{84A694CF-AC21-4376-927D-EC07BA0256ED}" type="presParOf" srcId="{E9CBDEDE-221A-49A4-8F09-DB36DEB509C5}" destId="{A68B62CD-2769-4B35-A3D5-0A5B83E834AB}" srcOrd="1" destOrd="0" presId="urn:microsoft.com/office/officeart/2005/8/layout/hierarchy2"/>
    <dgm:cxn modelId="{ADFF36BB-AA79-40C1-B5DC-F863FB68A374}" type="presParOf" srcId="{A68B62CD-2769-4B35-A3D5-0A5B83E834AB}" destId="{3AE014E4-F2BF-450D-A7E0-011310958991}" srcOrd="0" destOrd="0" presId="urn:microsoft.com/office/officeart/2005/8/layout/hierarchy2"/>
    <dgm:cxn modelId="{15DD59D1-AF9B-4DEE-AE68-D0043FC26E78}" type="presParOf" srcId="{3AE014E4-F2BF-450D-A7E0-011310958991}" destId="{3FEFCB98-CCC1-497F-AA8B-EB3831D020F7}" srcOrd="0" destOrd="0" presId="urn:microsoft.com/office/officeart/2005/8/layout/hierarchy2"/>
    <dgm:cxn modelId="{0C22C99A-01A6-4D7B-9E53-3881A3039DA7}" type="presParOf" srcId="{A68B62CD-2769-4B35-A3D5-0A5B83E834AB}" destId="{B2C7F0ED-98EA-4A13-B462-D3FF0D74B7C0}" srcOrd="1" destOrd="0" presId="urn:microsoft.com/office/officeart/2005/8/layout/hierarchy2"/>
    <dgm:cxn modelId="{5B8F8F89-F6B7-4567-A0FB-534040C2979E}" type="presParOf" srcId="{B2C7F0ED-98EA-4A13-B462-D3FF0D74B7C0}" destId="{99D92679-23CF-4674-8374-D9F682F7AE1F}" srcOrd="0" destOrd="0" presId="urn:microsoft.com/office/officeart/2005/8/layout/hierarchy2"/>
    <dgm:cxn modelId="{5A8E004A-86CE-41A3-8270-888152F82BD4}" type="presParOf" srcId="{B2C7F0ED-98EA-4A13-B462-D3FF0D74B7C0}" destId="{40C41920-7CE5-40A3-80D6-3E12676041B2}" srcOrd="1" destOrd="0" presId="urn:microsoft.com/office/officeart/2005/8/layout/hierarchy2"/>
    <dgm:cxn modelId="{E288FA2B-DDC4-41AE-ABED-F3A8805E389B}" type="presParOf" srcId="{A68B62CD-2769-4B35-A3D5-0A5B83E834AB}" destId="{4AFFBF0B-B055-4838-AAC6-9D157E991D4B}" srcOrd="2" destOrd="0" presId="urn:microsoft.com/office/officeart/2005/8/layout/hierarchy2"/>
    <dgm:cxn modelId="{34F3A4B4-2588-442C-B832-96DE71206A2B}" type="presParOf" srcId="{4AFFBF0B-B055-4838-AAC6-9D157E991D4B}" destId="{B8F0F6EE-3BF7-4A9D-A1FB-28BFCBF65FFA}" srcOrd="0" destOrd="0" presId="urn:microsoft.com/office/officeart/2005/8/layout/hierarchy2"/>
    <dgm:cxn modelId="{B48CBB71-6076-4C5E-A7BC-E1BF421D873D}" type="presParOf" srcId="{A68B62CD-2769-4B35-A3D5-0A5B83E834AB}" destId="{21AA0702-B0B0-46FD-AC83-5EDCF1699F56}" srcOrd="3" destOrd="0" presId="urn:microsoft.com/office/officeart/2005/8/layout/hierarchy2"/>
    <dgm:cxn modelId="{71E34676-7E3C-401D-ACCD-730EE12B3E1C}" type="presParOf" srcId="{21AA0702-B0B0-46FD-AC83-5EDCF1699F56}" destId="{209D2851-1B91-4BEA-90A0-B3885A1649C6}" srcOrd="0" destOrd="0" presId="urn:microsoft.com/office/officeart/2005/8/layout/hierarchy2"/>
    <dgm:cxn modelId="{46CB556F-FF7B-448A-9FC9-5712FAE272B9}" type="presParOf" srcId="{21AA0702-B0B0-46FD-AC83-5EDCF1699F56}" destId="{B2D69141-0826-4025-87ED-B61D8B3EE3EF}" srcOrd="1" destOrd="0" presId="urn:microsoft.com/office/officeart/2005/8/layout/hierarchy2"/>
    <dgm:cxn modelId="{DCD9DB84-3536-48A3-ABA0-10E2AC09AEF9}" type="presParOf" srcId="{A68B62CD-2769-4B35-A3D5-0A5B83E834AB}" destId="{5C581949-6CA9-4AB3-9509-9B0277D1E52E}" srcOrd="4" destOrd="0" presId="urn:microsoft.com/office/officeart/2005/8/layout/hierarchy2"/>
    <dgm:cxn modelId="{64DB92FB-6324-486A-8204-DCDE218991B6}" type="presParOf" srcId="{5C581949-6CA9-4AB3-9509-9B0277D1E52E}" destId="{1385DB8A-A135-4831-8C1D-8D0DC9DE486E}" srcOrd="0" destOrd="0" presId="urn:microsoft.com/office/officeart/2005/8/layout/hierarchy2"/>
    <dgm:cxn modelId="{E4444A33-5226-464E-93CF-2AA001A607BE}" type="presParOf" srcId="{A68B62CD-2769-4B35-A3D5-0A5B83E834AB}" destId="{01519E9D-997F-4ED2-ABE1-6DF2C98E9F3C}" srcOrd="5" destOrd="0" presId="urn:microsoft.com/office/officeart/2005/8/layout/hierarchy2"/>
    <dgm:cxn modelId="{758CC099-7747-4DE7-949D-ADC695EE8D3B}" type="presParOf" srcId="{01519E9D-997F-4ED2-ABE1-6DF2C98E9F3C}" destId="{F025C41E-B70D-4F52-ABF4-15D630148BBB}" srcOrd="0" destOrd="0" presId="urn:microsoft.com/office/officeart/2005/8/layout/hierarchy2"/>
    <dgm:cxn modelId="{B796897E-F33C-403C-80A6-DD1FADD178B8}" type="presParOf" srcId="{01519E9D-997F-4ED2-ABE1-6DF2C98E9F3C}" destId="{EA350356-9C6B-49BF-BDF0-A55F47F3CFD8}" srcOrd="1" destOrd="0" presId="urn:microsoft.com/office/officeart/2005/8/layout/hierarchy2"/>
    <dgm:cxn modelId="{D4FE8C7E-B7C9-4ED2-AF13-86A9215DA764}" type="presParOf" srcId="{EA350356-9C6B-49BF-BDF0-A55F47F3CFD8}" destId="{7406225F-DE7D-4871-B00A-23A3DA0D390D}" srcOrd="0" destOrd="0" presId="urn:microsoft.com/office/officeart/2005/8/layout/hierarchy2"/>
    <dgm:cxn modelId="{24DD1543-0861-47EC-BC00-20504795BAF1}" type="presParOf" srcId="{7406225F-DE7D-4871-B00A-23A3DA0D390D}" destId="{3F1A0E3E-B4FA-4FDF-8156-82500CE8DB7A}" srcOrd="0" destOrd="0" presId="urn:microsoft.com/office/officeart/2005/8/layout/hierarchy2"/>
    <dgm:cxn modelId="{F1B90939-1AA0-4D29-9E2E-5C6615AA20CE}" type="presParOf" srcId="{EA350356-9C6B-49BF-BDF0-A55F47F3CFD8}" destId="{94BB5E9F-88F1-4D36-A315-B486838E200B}" srcOrd="1" destOrd="0" presId="urn:microsoft.com/office/officeart/2005/8/layout/hierarchy2"/>
    <dgm:cxn modelId="{F1A0B424-858F-46AA-BA6F-90A10BAC7010}" type="presParOf" srcId="{94BB5E9F-88F1-4D36-A315-B486838E200B}" destId="{8D4DE6B4-33C6-4814-94F3-D00891CD5A2A}" srcOrd="0" destOrd="0" presId="urn:microsoft.com/office/officeart/2005/8/layout/hierarchy2"/>
    <dgm:cxn modelId="{C896633D-B4F9-47F9-8804-0D84B9F1B5B9}" type="presParOf" srcId="{94BB5E9F-88F1-4D36-A315-B486838E200B}" destId="{E2966198-98EE-43F7-B1F5-C3767343F3CA}" srcOrd="1" destOrd="0" presId="urn:microsoft.com/office/officeart/2005/8/layout/hierarchy2"/>
    <dgm:cxn modelId="{A15E3CCF-C00D-4297-AFEB-109AB104C008}" type="presParOf" srcId="{A68B62CD-2769-4B35-A3D5-0A5B83E834AB}" destId="{695F4080-73DA-45A2-B660-35637F38287B}" srcOrd="6" destOrd="0" presId="urn:microsoft.com/office/officeart/2005/8/layout/hierarchy2"/>
    <dgm:cxn modelId="{7E2BB320-DADD-4F00-8C5C-6303D6222417}" type="presParOf" srcId="{695F4080-73DA-45A2-B660-35637F38287B}" destId="{446E29F2-24B8-48EF-9147-7BA1701F60C6}" srcOrd="0" destOrd="0" presId="urn:microsoft.com/office/officeart/2005/8/layout/hierarchy2"/>
    <dgm:cxn modelId="{5491069A-1030-4DA6-870F-F1FC7A27E23D}" type="presParOf" srcId="{A68B62CD-2769-4B35-A3D5-0A5B83E834AB}" destId="{0F7823FE-C68D-4D75-8145-1AE82CF7DAAD}" srcOrd="7" destOrd="0" presId="urn:microsoft.com/office/officeart/2005/8/layout/hierarchy2"/>
    <dgm:cxn modelId="{C1D5AB6C-04AB-4D24-BCBC-88671D4CF596}" type="presParOf" srcId="{0F7823FE-C68D-4D75-8145-1AE82CF7DAAD}" destId="{5F0FAA28-72F0-417F-AF10-397B804118DB}" srcOrd="0" destOrd="0" presId="urn:microsoft.com/office/officeart/2005/8/layout/hierarchy2"/>
    <dgm:cxn modelId="{1E94F3EB-DE55-43F6-9D1A-C0242F9B33A1}" type="presParOf" srcId="{0F7823FE-C68D-4D75-8145-1AE82CF7DAAD}" destId="{0E4648DE-4B36-4239-BA73-09E8A7A6B9A1}" srcOrd="1" destOrd="0" presId="urn:microsoft.com/office/officeart/2005/8/layout/hierarchy2"/>
    <dgm:cxn modelId="{054886BB-7301-4AD8-8B31-E1EC8788711C}" type="presParOf" srcId="{A68B62CD-2769-4B35-A3D5-0A5B83E834AB}" destId="{C1C5ADCB-755E-4AF1-A60C-FC36BEAFFBD5}" srcOrd="8" destOrd="0" presId="urn:microsoft.com/office/officeart/2005/8/layout/hierarchy2"/>
    <dgm:cxn modelId="{F7000B13-E12A-438E-AA2A-0739FE55C5EC}" type="presParOf" srcId="{C1C5ADCB-755E-4AF1-A60C-FC36BEAFFBD5}" destId="{B6CDA9C6-73B2-4F44-A897-8402A47F4C4E}" srcOrd="0" destOrd="0" presId="urn:microsoft.com/office/officeart/2005/8/layout/hierarchy2"/>
    <dgm:cxn modelId="{D6F5E770-31D8-4647-A7FE-B21793A45F28}" type="presParOf" srcId="{A68B62CD-2769-4B35-A3D5-0A5B83E834AB}" destId="{975D53B5-E7DE-45BC-A672-278D2084034D}" srcOrd="9" destOrd="0" presId="urn:microsoft.com/office/officeart/2005/8/layout/hierarchy2"/>
    <dgm:cxn modelId="{4E7F8E4C-C6DC-4C10-8097-FE5F5A19BD07}" type="presParOf" srcId="{975D53B5-E7DE-45BC-A672-278D2084034D}" destId="{87738E34-1A75-4886-940F-9F2B28EA345B}" srcOrd="0" destOrd="0" presId="urn:microsoft.com/office/officeart/2005/8/layout/hierarchy2"/>
    <dgm:cxn modelId="{4E2D16A8-0228-414B-8289-117E8522E891}" type="presParOf" srcId="{975D53B5-E7DE-45BC-A672-278D2084034D}" destId="{4E8BD89E-23C2-4EE5-8891-6F6F4D3B70D6}" srcOrd="1" destOrd="0" presId="urn:microsoft.com/office/officeart/2005/8/layout/hierarchy2"/>
    <dgm:cxn modelId="{7EEF0D90-B00D-46B9-8818-E7E7D16C2D0E}" type="presParOf" srcId="{A68B62CD-2769-4B35-A3D5-0A5B83E834AB}" destId="{B36CE322-7ADA-4299-9E11-C0239DE94AA1}" srcOrd="10" destOrd="0" presId="urn:microsoft.com/office/officeart/2005/8/layout/hierarchy2"/>
    <dgm:cxn modelId="{7E3A7A8D-724F-42AA-8F04-ABCDE1D61037}" type="presParOf" srcId="{B36CE322-7ADA-4299-9E11-C0239DE94AA1}" destId="{0B3A1538-5BE7-4021-AD58-0F17B592E81A}" srcOrd="0" destOrd="0" presId="urn:microsoft.com/office/officeart/2005/8/layout/hierarchy2"/>
    <dgm:cxn modelId="{D6C1E01B-DD50-4536-8CF0-1D5334B3382A}" type="presParOf" srcId="{A68B62CD-2769-4B35-A3D5-0A5B83E834AB}" destId="{A3C2B0EA-1470-4E62-9688-F39E3DD57D5D}" srcOrd="11" destOrd="0" presId="urn:microsoft.com/office/officeart/2005/8/layout/hierarchy2"/>
    <dgm:cxn modelId="{FA12B508-74B9-4F44-A184-53E218A5CDBB}" type="presParOf" srcId="{A3C2B0EA-1470-4E62-9688-F39E3DD57D5D}" destId="{7D09CFE4-8894-4958-B8BB-75D64DC47380}" srcOrd="0" destOrd="0" presId="urn:microsoft.com/office/officeart/2005/8/layout/hierarchy2"/>
    <dgm:cxn modelId="{A0074BCC-E293-48AF-8DB2-DF59DDC47D14}" type="presParOf" srcId="{A3C2B0EA-1470-4E62-9688-F39E3DD57D5D}" destId="{ACD63BF8-1A8A-49B7-9DA2-A50AEDD65B00}" srcOrd="1" destOrd="0" presId="urn:microsoft.com/office/officeart/2005/8/layout/hierarchy2"/>
    <dgm:cxn modelId="{79D4DEB2-2D49-4DCB-89F6-57C5C324F2AB}" type="presParOf" srcId="{ACD63BF8-1A8A-49B7-9DA2-A50AEDD65B00}" destId="{243AD828-571A-47B9-BBE4-73153DB98462}" srcOrd="0" destOrd="0" presId="urn:microsoft.com/office/officeart/2005/8/layout/hierarchy2"/>
    <dgm:cxn modelId="{680480E0-B362-4D4C-AA76-DEEEDF6BC992}" type="presParOf" srcId="{243AD828-571A-47B9-BBE4-73153DB98462}" destId="{919FBFD1-A3F9-4C7B-96B0-B541B9C4FBA6}" srcOrd="0" destOrd="0" presId="urn:microsoft.com/office/officeart/2005/8/layout/hierarchy2"/>
    <dgm:cxn modelId="{8D85AF94-F76D-41BF-B597-C097DFC0276F}" type="presParOf" srcId="{ACD63BF8-1A8A-49B7-9DA2-A50AEDD65B00}" destId="{6D2E139C-31BD-4362-AC81-52BA35A1746B}" srcOrd="1" destOrd="0" presId="urn:microsoft.com/office/officeart/2005/8/layout/hierarchy2"/>
    <dgm:cxn modelId="{B0A69544-588E-4AFC-B8DE-7A212106E26C}" type="presParOf" srcId="{6D2E139C-31BD-4362-AC81-52BA35A1746B}" destId="{1BFC52E0-9BD7-439F-A23C-15EDC9CE0842}" srcOrd="0" destOrd="0" presId="urn:microsoft.com/office/officeart/2005/8/layout/hierarchy2"/>
    <dgm:cxn modelId="{85769093-69D1-4CFC-9DE0-81570DB65E8D}" type="presParOf" srcId="{6D2E139C-31BD-4362-AC81-52BA35A1746B}" destId="{07995881-CA08-4922-8FED-C00F05EDF088}" srcOrd="1" destOrd="0" presId="urn:microsoft.com/office/officeart/2005/8/layout/hierarchy2"/>
    <dgm:cxn modelId="{0BF748DE-2B30-4F4C-A782-E6C7BC957376}" type="presParOf" srcId="{ACD63BF8-1A8A-49B7-9DA2-A50AEDD65B00}" destId="{CEC3BC3A-FCAA-4917-801A-94788D143B8B}" srcOrd="2" destOrd="0" presId="urn:microsoft.com/office/officeart/2005/8/layout/hierarchy2"/>
    <dgm:cxn modelId="{C3682B93-A7AC-4BFF-B298-22E08CBF70B1}" type="presParOf" srcId="{CEC3BC3A-FCAA-4917-801A-94788D143B8B}" destId="{90BE045E-BD0D-4E49-9F8F-B3F22F2060C9}" srcOrd="0" destOrd="0" presId="urn:microsoft.com/office/officeart/2005/8/layout/hierarchy2"/>
    <dgm:cxn modelId="{B8C9110B-C9F1-43DE-A6E5-EE8C4514ADAA}" type="presParOf" srcId="{ACD63BF8-1A8A-49B7-9DA2-A50AEDD65B00}" destId="{03DBC6C1-5C76-4BF7-BD7E-81D7519AC70A}" srcOrd="3" destOrd="0" presId="urn:microsoft.com/office/officeart/2005/8/layout/hierarchy2"/>
    <dgm:cxn modelId="{58A88916-01DA-4752-ABB2-5A5325D2072C}" type="presParOf" srcId="{03DBC6C1-5C76-4BF7-BD7E-81D7519AC70A}" destId="{A8E5EFE7-7F0E-4174-9063-F54C8264DA22}" srcOrd="0" destOrd="0" presId="urn:microsoft.com/office/officeart/2005/8/layout/hierarchy2"/>
    <dgm:cxn modelId="{08A0CC6B-1F1D-4CF2-BC4A-6B2907C4C1DC}" type="presParOf" srcId="{03DBC6C1-5C76-4BF7-BD7E-81D7519AC70A}" destId="{6D11EB50-86AD-4B7D-804B-029D7660233F}" srcOrd="1" destOrd="0" presId="urn:microsoft.com/office/officeart/2005/8/layout/hierarchy2"/>
    <dgm:cxn modelId="{78FD8E90-B343-44E7-8D70-FEA0E39B07B9}" type="presParOf" srcId="{A68B62CD-2769-4B35-A3D5-0A5B83E834AB}" destId="{E29C0936-2AFD-4F21-B7FE-A4DD79B0FE67}" srcOrd="12" destOrd="0" presId="urn:microsoft.com/office/officeart/2005/8/layout/hierarchy2"/>
    <dgm:cxn modelId="{922B5332-1FE6-4B8F-89D3-C0A64D26CFD9}" type="presParOf" srcId="{E29C0936-2AFD-4F21-B7FE-A4DD79B0FE67}" destId="{0AB01333-67E7-4817-92D9-BFBA8CC47CAA}" srcOrd="0" destOrd="0" presId="urn:microsoft.com/office/officeart/2005/8/layout/hierarchy2"/>
    <dgm:cxn modelId="{F6AB65EB-92A4-4319-A18A-8A7FFE86E1B9}" type="presParOf" srcId="{A68B62CD-2769-4B35-A3D5-0A5B83E834AB}" destId="{0592304C-407F-45F2-BA9C-317553E8A3C7}" srcOrd="13" destOrd="0" presId="urn:microsoft.com/office/officeart/2005/8/layout/hierarchy2"/>
    <dgm:cxn modelId="{51702ABF-4FBE-4B60-A210-A554B17D2BE8}" type="presParOf" srcId="{0592304C-407F-45F2-BA9C-317553E8A3C7}" destId="{84C0E05D-30B7-4F02-B96F-3D1C2849B95F}" srcOrd="0" destOrd="0" presId="urn:microsoft.com/office/officeart/2005/8/layout/hierarchy2"/>
    <dgm:cxn modelId="{C136A44C-CFF8-4BFE-BCE6-455833DE414D}" type="presParOf" srcId="{0592304C-407F-45F2-BA9C-317553E8A3C7}" destId="{6EAB6C9B-980E-48EA-9C72-5E8475D696CA}" srcOrd="1" destOrd="0" presId="urn:microsoft.com/office/officeart/2005/8/layout/hierarchy2"/>
    <dgm:cxn modelId="{0305E539-2F43-4192-837A-167CE79B7E9B}" type="presParOf" srcId="{6EAB6C9B-980E-48EA-9C72-5E8475D696CA}" destId="{181E6351-F933-4742-8A37-E2A142A9AEE5}" srcOrd="0" destOrd="0" presId="urn:microsoft.com/office/officeart/2005/8/layout/hierarchy2"/>
    <dgm:cxn modelId="{BC84E4D5-1906-464C-9998-99DB2D5F5C6D}" type="presParOf" srcId="{181E6351-F933-4742-8A37-E2A142A9AEE5}" destId="{7CC8A6E1-F033-4FF3-80CC-CF8E5D45C464}" srcOrd="0" destOrd="0" presId="urn:microsoft.com/office/officeart/2005/8/layout/hierarchy2"/>
    <dgm:cxn modelId="{4E5B6C18-226A-4E18-A97E-0A0D799BB997}" type="presParOf" srcId="{6EAB6C9B-980E-48EA-9C72-5E8475D696CA}" destId="{CE40F1A0-4114-41F9-AE6E-46AEDE058F71}" srcOrd="1" destOrd="0" presId="urn:microsoft.com/office/officeart/2005/8/layout/hierarchy2"/>
    <dgm:cxn modelId="{9FFBA942-D88D-445B-AD66-9A4B1066ED6A}" type="presParOf" srcId="{CE40F1A0-4114-41F9-AE6E-46AEDE058F71}" destId="{2D7867EA-627B-408F-B93C-4843403BDDA9}" srcOrd="0" destOrd="0" presId="urn:microsoft.com/office/officeart/2005/8/layout/hierarchy2"/>
    <dgm:cxn modelId="{E2530535-6B05-45EA-A6F0-1109556EA93D}" type="presParOf" srcId="{CE40F1A0-4114-41F9-AE6E-46AEDE058F71}" destId="{71F69F33-7A94-4863-8F8D-2894039E3C5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EB147C-05AC-40A6-9F35-E427A1344EFE}">
      <dsp:nvSpPr>
        <dsp:cNvPr id="0" name=""/>
        <dsp:cNvSpPr/>
      </dsp:nvSpPr>
      <dsp:spPr>
        <a:xfrm>
          <a:off x="1739593" y="2699464"/>
          <a:ext cx="1443500" cy="7217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900" kern="1200" dirty="0" smtClean="0"/>
            <a:t>Legal divisions</a:t>
          </a:r>
          <a:endParaRPr lang="en-US" sz="1900" kern="1200" dirty="0"/>
        </a:p>
      </dsp:txBody>
      <dsp:txXfrm>
        <a:off x="1760732" y="2720603"/>
        <a:ext cx="1401222" cy="679472"/>
      </dsp:txXfrm>
    </dsp:sp>
    <dsp:sp modelId="{3AE014E4-F2BF-450D-A7E0-011310958991}">
      <dsp:nvSpPr>
        <dsp:cNvPr id="0" name=""/>
        <dsp:cNvSpPr/>
      </dsp:nvSpPr>
      <dsp:spPr>
        <a:xfrm rot="16924900">
          <a:off x="2092471" y="1700956"/>
          <a:ext cx="2758644" cy="21225"/>
        </a:xfrm>
        <a:custGeom>
          <a:avLst/>
          <a:gdLst/>
          <a:ahLst/>
          <a:cxnLst/>
          <a:rect l="0" t="0" r="0" b="0"/>
          <a:pathLst>
            <a:path>
              <a:moveTo>
                <a:pt x="0" y="10612"/>
              </a:moveTo>
              <a:lnTo>
                <a:pt x="2758644" y="1061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3402827" y="1642603"/>
        <a:ext cx="137932" cy="137932"/>
      </dsp:txXfrm>
    </dsp:sp>
    <dsp:sp modelId="{99D92679-23CF-4674-8374-D9F682F7AE1F}">
      <dsp:nvSpPr>
        <dsp:cNvPr id="0" name=""/>
        <dsp:cNvSpPr/>
      </dsp:nvSpPr>
      <dsp:spPr>
        <a:xfrm>
          <a:off x="3760493" y="1923"/>
          <a:ext cx="1443500" cy="7217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900" kern="1200" dirty="0" smtClean="0"/>
            <a:t>International Law</a:t>
          </a:r>
          <a:endParaRPr lang="en-US" sz="1900" kern="1200" dirty="0"/>
        </a:p>
      </dsp:txBody>
      <dsp:txXfrm>
        <a:off x="3781632" y="23062"/>
        <a:ext cx="1401222" cy="679472"/>
      </dsp:txXfrm>
    </dsp:sp>
    <dsp:sp modelId="{4AFFBF0B-B055-4838-AAC6-9D157E991D4B}">
      <dsp:nvSpPr>
        <dsp:cNvPr id="0" name=""/>
        <dsp:cNvSpPr/>
      </dsp:nvSpPr>
      <dsp:spPr>
        <a:xfrm rot="17230830">
          <a:off x="2494418" y="2115963"/>
          <a:ext cx="1954751" cy="21225"/>
        </a:xfrm>
        <a:custGeom>
          <a:avLst/>
          <a:gdLst/>
          <a:ahLst/>
          <a:cxnLst/>
          <a:rect l="0" t="0" r="0" b="0"/>
          <a:pathLst>
            <a:path>
              <a:moveTo>
                <a:pt x="0" y="10612"/>
              </a:moveTo>
              <a:lnTo>
                <a:pt x="1954751" y="1061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3422925" y="2077707"/>
        <a:ext cx="97737" cy="97737"/>
      </dsp:txXfrm>
    </dsp:sp>
    <dsp:sp modelId="{209D2851-1B91-4BEA-90A0-B3885A1649C6}">
      <dsp:nvSpPr>
        <dsp:cNvPr id="0" name=""/>
        <dsp:cNvSpPr/>
      </dsp:nvSpPr>
      <dsp:spPr>
        <a:xfrm>
          <a:off x="3760493" y="831936"/>
          <a:ext cx="1443500" cy="7217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900" kern="1200" dirty="0" smtClean="0"/>
            <a:t>Constitutional Law</a:t>
          </a:r>
          <a:endParaRPr lang="en-US" sz="1900" kern="1200" dirty="0"/>
        </a:p>
      </dsp:txBody>
      <dsp:txXfrm>
        <a:off x="3781632" y="853075"/>
        <a:ext cx="1401222" cy="679472"/>
      </dsp:txXfrm>
    </dsp:sp>
    <dsp:sp modelId="{5C581949-6CA9-4AB3-9509-9B0277D1E52E}">
      <dsp:nvSpPr>
        <dsp:cNvPr id="0" name=""/>
        <dsp:cNvSpPr/>
      </dsp:nvSpPr>
      <dsp:spPr>
        <a:xfrm rot="17945813">
          <a:off x="2878112" y="2530969"/>
          <a:ext cx="1187362" cy="21225"/>
        </a:xfrm>
        <a:custGeom>
          <a:avLst/>
          <a:gdLst/>
          <a:ahLst/>
          <a:cxnLst/>
          <a:rect l="0" t="0" r="0" b="0"/>
          <a:pathLst>
            <a:path>
              <a:moveTo>
                <a:pt x="0" y="10612"/>
              </a:moveTo>
              <a:lnTo>
                <a:pt x="1187362" y="1061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442109" y="2511898"/>
        <a:ext cx="59368" cy="59368"/>
      </dsp:txXfrm>
    </dsp:sp>
    <dsp:sp modelId="{F025C41E-B70D-4F52-ABF4-15D630148BBB}">
      <dsp:nvSpPr>
        <dsp:cNvPr id="0" name=""/>
        <dsp:cNvSpPr/>
      </dsp:nvSpPr>
      <dsp:spPr>
        <a:xfrm>
          <a:off x="3760493" y="1661949"/>
          <a:ext cx="1443500" cy="7217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900" kern="1200" dirty="0" smtClean="0"/>
            <a:t>Administrative Law</a:t>
          </a:r>
          <a:endParaRPr lang="en-US" sz="1900" kern="1200" dirty="0"/>
        </a:p>
      </dsp:txBody>
      <dsp:txXfrm>
        <a:off x="3781632" y="1683088"/>
        <a:ext cx="1401222" cy="679472"/>
      </dsp:txXfrm>
    </dsp:sp>
    <dsp:sp modelId="{7406225F-DE7D-4871-B00A-23A3DA0D390D}">
      <dsp:nvSpPr>
        <dsp:cNvPr id="0" name=""/>
        <dsp:cNvSpPr/>
      </dsp:nvSpPr>
      <dsp:spPr>
        <a:xfrm>
          <a:off x="5203994" y="2012211"/>
          <a:ext cx="577400" cy="21225"/>
        </a:xfrm>
        <a:custGeom>
          <a:avLst/>
          <a:gdLst/>
          <a:ahLst/>
          <a:cxnLst/>
          <a:rect l="0" t="0" r="0" b="0"/>
          <a:pathLst>
            <a:path>
              <a:moveTo>
                <a:pt x="0" y="10612"/>
              </a:moveTo>
              <a:lnTo>
                <a:pt x="577400" y="1061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478259" y="2008389"/>
        <a:ext cx="28870" cy="28870"/>
      </dsp:txXfrm>
    </dsp:sp>
    <dsp:sp modelId="{8D4DE6B4-33C6-4814-94F3-D00891CD5A2A}">
      <dsp:nvSpPr>
        <dsp:cNvPr id="0" name=""/>
        <dsp:cNvSpPr/>
      </dsp:nvSpPr>
      <dsp:spPr>
        <a:xfrm>
          <a:off x="5781394" y="1661949"/>
          <a:ext cx="1443500" cy="7217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900" kern="1200" dirty="0" smtClean="0"/>
            <a:t>Professional Code</a:t>
          </a:r>
          <a:endParaRPr lang="en-US" sz="1900" kern="1200" dirty="0"/>
        </a:p>
      </dsp:txBody>
      <dsp:txXfrm>
        <a:off x="5802533" y="1683088"/>
        <a:ext cx="1401222" cy="679472"/>
      </dsp:txXfrm>
    </dsp:sp>
    <dsp:sp modelId="{695F4080-73DA-45A2-B660-35637F38287B}">
      <dsp:nvSpPr>
        <dsp:cNvPr id="0" name=""/>
        <dsp:cNvSpPr/>
      </dsp:nvSpPr>
      <dsp:spPr>
        <a:xfrm rot="20413970">
          <a:off x="3165016" y="2945975"/>
          <a:ext cx="613553" cy="21225"/>
        </a:xfrm>
        <a:custGeom>
          <a:avLst/>
          <a:gdLst/>
          <a:ahLst/>
          <a:cxnLst/>
          <a:rect l="0" t="0" r="0" b="0"/>
          <a:pathLst>
            <a:path>
              <a:moveTo>
                <a:pt x="0" y="10612"/>
              </a:moveTo>
              <a:lnTo>
                <a:pt x="613553" y="1061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456455" y="2941249"/>
        <a:ext cx="30677" cy="30677"/>
      </dsp:txXfrm>
    </dsp:sp>
    <dsp:sp modelId="{5F0FAA28-72F0-417F-AF10-397B804118DB}">
      <dsp:nvSpPr>
        <dsp:cNvPr id="0" name=""/>
        <dsp:cNvSpPr/>
      </dsp:nvSpPr>
      <dsp:spPr>
        <a:xfrm>
          <a:off x="3760493" y="2491961"/>
          <a:ext cx="1443500" cy="7217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900" kern="1200" dirty="0" smtClean="0"/>
            <a:t>Criminal Law</a:t>
          </a:r>
          <a:endParaRPr lang="en-US" sz="1900" kern="1200" dirty="0"/>
        </a:p>
      </dsp:txBody>
      <dsp:txXfrm>
        <a:off x="3781632" y="2513100"/>
        <a:ext cx="1401222" cy="679472"/>
      </dsp:txXfrm>
    </dsp:sp>
    <dsp:sp modelId="{C1C5ADCB-755E-4AF1-A60C-FC36BEAFFBD5}">
      <dsp:nvSpPr>
        <dsp:cNvPr id="0" name=""/>
        <dsp:cNvSpPr/>
      </dsp:nvSpPr>
      <dsp:spPr>
        <a:xfrm rot="2829178">
          <a:off x="3047262" y="3360981"/>
          <a:ext cx="849063" cy="21225"/>
        </a:xfrm>
        <a:custGeom>
          <a:avLst/>
          <a:gdLst/>
          <a:ahLst/>
          <a:cxnLst/>
          <a:rect l="0" t="0" r="0" b="0"/>
          <a:pathLst>
            <a:path>
              <a:moveTo>
                <a:pt x="0" y="10612"/>
              </a:moveTo>
              <a:lnTo>
                <a:pt x="849063" y="1061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450567" y="3350368"/>
        <a:ext cx="42453" cy="42453"/>
      </dsp:txXfrm>
    </dsp:sp>
    <dsp:sp modelId="{87738E34-1A75-4886-940F-9F2B28EA345B}">
      <dsp:nvSpPr>
        <dsp:cNvPr id="0" name=""/>
        <dsp:cNvSpPr/>
      </dsp:nvSpPr>
      <dsp:spPr>
        <a:xfrm>
          <a:off x="3760493" y="3321974"/>
          <a:ext cx="1443500" cy="7217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900" kern="1200" dirty="0" smtClean="0"/>
            <a:t>Property Law</a:t>
          </a:r>
          <a:endParaRPr lang="en-US" sz="1900" kern="1200" dirty="0"/>
        </a:p>
      </dsp:txBody>
      <dsp:txXfrm>
        <a:off x="3781632" y="3343113"/>
        <a:ext cx="1401222" cy="679472"/>
      </dsp:txXfrm>
    </dsp:sp>
    <dsp:sp modelId="{B36CE322-7ADA-4299-9E11-C0239DE94AA1}">
      <dsp:nvSpPr>
        <dsp:cNvPr id="0" name=""/>
        <dsp:cNvSpPr/>
      </dsp:nvSpPr>
      <dsp:spPr>
        <a:xfrm rot="4099285">
          <a:off x="2690255" y="3775988"/>
          <a:ext cx="1563077" cy="21225"/>
        </a:xfrm>
        <a:custGeom>
          <a:avLst/>
          <a:gdLst/>
          <a:ahLst/>
          <a:cxnLst/>
          <a:rect l="0" t="0" r="0" b="0"/>
          <a:pathLst>
            <a:path>
              <a:moveTo>
                <a:pt x="0" y="10612"/>
              </a:moveTo>
              <a:lnTo>
                <a:pt x="1563077" y="1061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3432716" y="3747524"/>
        <a:ext cx="78153" cy="78153"/>
      </dsp:txXfrm>
    </dsp:sp>
    <dsp:sp modelId="{7D09CFE4-8894-4958-B8BB-75D64DC47380}">
      <dsp:nvSpPr>
        <dsp:cNvPr id="0" name=""/>
        <dsp:cNvSpPr/>
      </dsp:nvSpPr>
      <dsp:spPr>
        <a:xfrm>
          <a:off x="3760493" y="4151987"/>
          <a:ext cx="1443500" cy="7217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900" kern="1200" dirty="0" smtClean="0"/>
            <a:t>Law &amp; Commerce</a:t>
          </a:r>
          <a:endParaRPr lang="en-US" sz="1900" kern="1200" dirty="0"/>
        </a:p>
      </dsp:txBody>
      <dsp:txXfrm>
        <a:off x="3781632" y="4173126"/>
        <a:ext cx="1401222" cy="679472"/>
      </dsp:txXfrm>
    </dsp:sp>
    <dsp:sp modelId="{243AD828-571A-47B9-BBE4-73153DB98462}">
      <dsp:nvSpPr>
        <dsp:cNvPr id="0" name=""/>
        <dsp:cNvSpPr/>
      </dsp:nvSpPr>
      <dsp:spPr>
        <a:xfrm rot="19457599">
          <a:off x="5137158" y="4294746"/>
          <a:ext cx="711070" cy="21225"/>
        </a:xfrm>
        <a:custGeom>
          <a:avLst/>
          <a:gdLst/>
          <a:ahLst/>
          <a:cxnLst/>
          <a:rect l="0" t="0" r="0" b="0"/>
          <a:pathLst>
            <a:path>
              <a:moveTo>
                <a:pt x="0" y="10612"/>
              </a:moveTo>
              <a:lnTo>
                <a:pt x="711070" y="1061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474917" y="4287582"/>
        <a:ext cx="35553" cy="35553"/>
      </dsp:txXfrm>
    </dsp:sp>
    <dsp:sp modelId="{1BFC52E0-9BD7-439F-A23C-15EDC9CE0842}">
      <dsp:nvSpPr>
        <dsp:cNvPr id="0" name=""/>
        <dsp:cNvSpPr/>
      </dsp:nvSpPr>
      <dsp:spPr>
        <a:xfrm>
          <a:off x="5781394" y="3736980"/>
          <a:ext cx="1443500" cy="7217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900" kern="1200" dirty="0" smtClean="0"/>
            <a:t>Intellectual Property</a:t>
          </a:r>
          <a:endParaRPr lang="en-US" sz="1900" kern="1200" dirty="0"/>
        </a:p>
      </dsp:txBody>
      <dsp:txXfrm>
        <a:off x="5802533" y="3758119"/>
        <a:ext cx="1401222" cy="679472"/>
      </dsp:txXfrm>
    </dsp:sp>
    <dsp:sp modelId="{CEC3BC3A-FCAA-4917-801A-94788D143B8B}">
      <dsp:nvSpPr>
        <dsp:cNvPr id="0" name=""/>
        <dsp:cNvSpPr/>
      </dsp:nvSpPr>
      <dsp:spPr>
        <a:xfrm rot="2142401">
          <a:off x="5137158" y="4709752"/>
          <a:ext cx="711070" cy="21225"/>
        </a:xfrm>
        <a:custGeom>
          <a:avLst/>
          <a:gdLst/>
          <a:ahLst/>
          <a:cxnLst/>
          <a:rect l="0" t="0" r="0" b="0"/>
          <a:pathLst>
            <a:path>
              <a:moveTo>
                <a:pt x="0" y="10612"/>
              </a:moveTo>
              <a:lnTo>
                <a:pt x="711070" y="1061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474917" y="4702588"/>
        <a:ext cx="35553" cy="35553"/>
      </dsp:txXfrm>
    </dsp:sp>
    <dsp:sp modelId="{A8E5EFE7-7F0E-4174-9063-F54C8264DA22}">
      <dsp:nvSpPr>
        <dsp:cNvPr id="0" name=""/>
        <dsp:cNvSpPr/>
      </dsp:nvSpPr>
      <dsp:spPr>
        <a:xfrm>
          <a:off x="5781394" y="4566993"/>
          <a:ext cx="1443500" cy="7217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900" kern="1200" dirty="0" smtClean="0"/>
            <a:t>Liability</a:t>
          </a:r>
          <a:endParaRPr lang="en-US" sz="1900" kern="1200" dirty="0"/>
        </a:p>
      </dsp:txBody>
      <dsp:txXfrm>
        <a:off x="5802533" y="4588132"/>
        <a:ext cx="1401222" cy="679472"/>
      </dsp:txXfrm>
    </dsp:sp>
    <dsp:sp modelId="{E29C0936-2AFD-4F21-B7FE-A4DD79B0FE67}">
      <dsp:nvSpPr>
        <dsp:cNvPr id="0" name=""/>
        <dsp:cNvSpPr/>
      </dsp:nvSpPr>
      <dsp:spPr>
        <a:xfrm rot="4675100">
          <a:off x="2092471" y="4398497"/>
          <a:ext cx="2758644" cy="21225"/>
        </a:xfrm>
        <a:custGeom>
          <a:avLst/>
          <a:gdLst/>
          <a:ahLst/>
          <a:cxnLst/>
          <a:rect l="0" t="0" r="0" b="0"/>
          <a:pathLst>
            <a:path>
              <a:moveTo>
                <a:pt x="0" y="10612"/>
              </a:moveTo>
              <a:lnTo>
                <a:pt x="2758644" y="1061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3402827" y="4340144"/>
        <a:ext cx="137932" cy="137932"/>
      </dsp:txXfrm>
    </dsp:sp>
    <dsp:sp modelId="{84C0E05D-30B7-4F02-B96F-3D1C2849B95F}">
      <dsp:nvSpPr>
        <dsp:cNvPr id="0" name=""/>
        <dsp:cNvSpPr/>
      </dsp:nvSpPr>
      <dsp:spPr>
        <a:xfrm>
          <a:off x="3760493" y="5397005"/>
          <a:ext cx="1443500" cy="7217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900" kern="1200" dirty="0" smtClean="0"/>
            <a:t>Law &amp; Society</a:t>
          </a:r>
          <a:endParaRPr lang="en-US" sz="1900" kern="1200" dirty="0"/>
        </a:p>
      </dsp:txBody>
      <dsp:txXfrm>
        <a:off x="3781632" y="5418144"/>
        <a:ext cx="1401222" cy="679472"/>
      </dsp:txXfrm>
    </dsp:sp>
    <dsp:sp modelId="{181E6351-F933-4742-8A37-E2A142A9AEE5}">
      <dsp:nvSpPr>
        <dsp:cNvPr id="0" name=""/>
        <dsp:cNvSpPr/>
      </dsp:nvSpPr>
      <dsp:spPr>
        <a:xfrm>
          <a:off x="5203994" y="5747268"/>
          <a:ext cx="577400" cy="21225"/>
        </a:xfrm>
        <a:custGeom>
          <a:avLst/>
          <a:gdLst/>
          <a:ahLst/>
          <a:cxnLst/>
          <a:rect l="0" t="0" r="0" b="0"/>
          <a:pathLst>
            <a:path>
              <a:moveTo>
                <a:pt x="0" y="10612"/>
              </a:moveTo>
              <a:lnTo>
                <a:pt x="577400" y="1061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478259" y="5743446"/>
        <a:ext cx="28870" cy="28870"/>
      </dsp:txXfrm>
    </dsp:sp>
    <dsp:sp modelId="{2D7867EA-627B-408F-B93C-4843403BDDA9}">
      <dsp:nvSpPr>
        <dsp:cNvPr id="0" name=""/>
        <dsp:cNvSpPr/>
      </dsp:nvSpPr>
      <dsp:spPr>
        <a:xfrm>
          <a:off x="5781394" y="5397005"/>
          <a:ext cx="1443500" cy="7217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900" kern="1200" dirty="0" smtClean="0"/>
            <a:t>Health &amp; Safety</a:t>
          </a:r>
          <a:endParaRPr lang="en-US" sz="1900" kern="1200" dirty="0"/>
        </a:p>
      </dsp:txBody>
      <dsp:txXfrm>
        <a:off x="5802533" y="5418144"/>
        <a:ext cx="1401222" cy="6794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988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E286B-4A8B-42DB-B131-A412A0B8EED5}" type="datetimeFigureOut">
              <a:rPr lang="en-US" smtClean="0"/>
              <a:t>3/26/2013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088" y="4410075"/>
            <a:ext cx="5597525" cy="41767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988" y="8818563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6976C0-CF6D-489C-A769-726EADAAE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94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AD2B4AE5-5DB1-4C67-A3A2-4F8655606B67}" type="datetime1">
              <a:rPr lang="en-US" smtClean="0"/>
              <a:t>3/26/2013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90CA33-96FA-4373-89F4-EDDAA154E6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3581C-6C76-49AB-BB27-D36A8E363C3F}" type="datetime1">
              <a:rPr lang="en-US" smtClean="0"/>
              <a:t>3/26/2013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0CA33-96FA-4373-89F4-EDDAA154E6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23AD992-EA5B-496E-9D1C-CE73E0B37445}" type="datetime1">
              <a:rPr lang="en-US" smtClean="0"/>
              <a:t>3/26/2013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F90CA33-96FA-4373-89F4-EDDAA154E6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921EA-8A66-4AA0-9E19-4E24FD6927B1}" type="datetime1">
              <a:rPr lang="en-US" smtClean="0"/>
              <a:t>3/26/2013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F90CA33-96FA-4373-89F4-EDDAA154E6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1EF5B-BCF8-4CD6-AB46-15F9188CD401}" type="datetime1">
              <a:rPr lang="en-US" smtClean="0"/>
              <a:t>3/26/2013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F90CA33-96FA-4373-89F4-EDDAA154E6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CEC2984-1D68-4823-A1F5-CF6AAED034C8}" type="datetime1">
              <a:rPr lang="en-US" smtClean="0"/>
              <a:t>3/26/2013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F90CA33-96FA-4373-89F4-EDDAA154E6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AB7772A-F13F-4953-89E0-5BE5D0929C18}" type="datetime1">
              <a:rPr lang="en-US" smtClean="0"/>
              <a:t>3/26/2013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F90CA33-96FA-4373-89F4-EDDAA154E6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268F9-2497-49CF-BBAE-5E48AD6AC6CA}" type="datetime1">
              <a:rPr lang="en-US" smtClean="0"/>
              <a:t>3/26/2013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F90CA33-96FA-4373-89F4-EDDAA154E6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B1ADD-E884-4283-BCB8-380656F4380A}" type="datetime1">
              <a:rPr lang="en-US" smtClean="0"/>
              <a:t>3/26/2013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90CA33-96FA-4373-89F4-EDDAA154E6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CAC8-FFB3-4EB5-A4B1-811D57C58076}" type="datetime1">
              <a:rPr lang="en-US" smtClean="0"/>
              <a:t>3/26/2013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F90CA33-96FA-4373-89F4-EDDAA154E6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59CF246-EE25-4349-8E03-7A389BC33957}" type="datetime1">
              <a:rPr lang="en-US" smtClean="0"/>
              <a:t>3/26/2013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F90CA33-96FA-4373-89F4-EDDAA154E6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C637CCE-02D6-4099-B8B6-A8A1A155446B}" type="datetime1">
              <a:rPr lang="en-US" smtClean="0"/>
              <a:t>3/26/2013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F90CA33-96FA-4373-89F4-EDDAA154E6F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ipo.ic.gc.ca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928934"/>
            <a:ext cx="9144000" cy="2328866"/>
          </a:xfrm>
        </p:spPr>
        <p:txBody>
          <a:bodyPr>
            <a:normAutofit/>
          </a:bodyPr>
          <a:lstStyle/>
          <a:p>
            <a:pPr algn="r"/>
            <a:r>
              <a:rPr lang="en-CA" sz="4000" dirty="0" smtClean="0"/>
              <a:t/>
            </a:r>
            <a:br>
              <a:rPr lang="en-CA" sz="4000" dirty="0" smtClean="0"/>
            </a:br>
            <a:r>
              <a:rPr lang="en-CA" sz="4000" dirty="0" smtClean="0"/>
              <a:t>law &amp; legal issues</a:t>
            </a:r>
            <a:br>
              <a:rPr lang="en-CA" sz="4000" dirty="0" smtClean="0"/>
            </a:b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0CA33-96FA-4373-89F4-EDDAA154E6F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Intellectual Property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90CA33-96FA-4373-89F4-EDDAA154E6F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Intellectual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25144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Common types of Intellectual Property</a:t>
            </a:r>
          </a:p>
          <a:p>
            <a:pPr lvl="2"/>
            <a:endParaRPr lang="en-CA" dirty="0" smtClean="0"/>
          </a:p>
          <a:p>
            <a:pPr lvl="1"/>
            <a:r>
              <a:rPr lang="en-CA" dirty="0" smtClean="0"/>
              <a:t>Copyrights</a:t>
            </a:r>
          </a:p>
          <a:p>
            <a:pPr lvl="2"/>
            <a:endParaRPr lang="en-CA" dirty="0" smtClean="0"/>
          </a:p>
          <a:p>
            <a:pPr lvl="1"/>
            <a:r>
              <a:rPr lang="en-CA" dirty="0" smtClean="0"/>
              <a:t>Trademarks</a:t>
            </a:r>
          </a:p>
          <a:p>
            <a:pPr lvl="2"/>
            <a:endParaRPr lang="en-CA" dirty="0" smtClean="0"/>
          </a:p>
          <a:p>
            <a:pPr lvl="1"/>
            <a:r>
              <a:rPr lang="en-CA" dirty="0" smtClean="0"/>
              <a:t>Patents</a:t>
            </a:r>
          </a:p>
          <a:p>
            <a:pPr lvl="2"/>
            <a:endParaRPr lang="en-CA" dirty="0" smtClean="0"/>
          </a:p>
          <a:p>
            <a:pPr lvl="1"/>
            <a:r>
              <a:rPr lang="en-CA" dirty="0" smtClean="0"/>
              <a:t>Industrial Design rights</a:t>
            </a:r>
          </a:p>
          <a:p>
            <a:pPr lvl="2"/>
            <a:endParaRPr lang="en-CA" dirty="0" smtClean="0"/>
          </a:p>
          <a:p>
            <a:pPr lvl="1"/>
            <a:r>
              <a:rPr lang="en-CA" dirty="0" smtClean="0"/>
              <a:t>Integrated Circuit Topographies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F90CA33-96FA-4373-89F4-EDDAA154E6F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Canadian Intellectual Property Office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79512" y="1600200"/>
            <a:ext cx="8784976" cy="4925144"/>
          </a:xfrm>
        </p:spPr>
        <p:txBody>
          <a:bodyPr>
            <a:normAutofit/>
          </a:bodyPr>
          <a:lstStyle/>
          <a:p>
            <a:r>
              <a:rPr lang="en-US" dirty="0" smtClean="0"/>
              <a:t>Canadian Intellectual Property Office (CIPO) associated with Industry Canada, is responsible for the administration and processing of the greater part of intellectual property in Canada.</a:t>
            </a:r>
          </a:p>
          <a:p>
            <a:endParaRPr lang="en-CA" dirty="0" smtClean="0"/>
          </a:p>
          <a:p>
            <a:r>
              <a:rPr lang="en-US" b="1" dirty="0" smtClean="0">
                <a:hlinkClick r:id="rId2"/>
              </a:rPr>
              <a:t>www.cipo.ic.gc.ca</a:t>
            </a:r>
            <a:r>
              <a:rPr lang="en-US" b="1" dirty="0" smtClean="0"/>
              <a:t> </a:t>
            </a:r>
          </a:p>
          <a:p>
            <a:endParaRPr lang="en-CA" b="1" dirty="0" smtClean="0"/>
          </a:p>
          <a:p>
            <a:r>
              <a:rPr lang="en-CA" dirty="0" smtClean="0"/>
              <a:t>Governed by Federal Statutes</a:t>
            </a:r>
          </a:p>
          <a:p>
            <a:pPr lvl="1"/>
            <a:r>
              <a:rPr lang="en-CA" dirty="0" smtClean="0"/>
              <a:t>Canada Patent Act, Canadian Copyright Law, Trademark Act, Industrial Design Act, Integrated Circuit Topography Act.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F90CA33-96FA-4373-89F4-EDDAA154E6F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Patents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412776"/>
            <a:ext cx="9144000" cy="5112568"/>
          </a:xfrm>
        </p:spPr>
        <p:txBody>
          <a:bodyPr/>
          <a:lstStyle/>
          <a:p>
            <a:r>
              <a:rPr lang="en-CA" dirty="0" smtClean="0"/>
              <a:t>Patent is a </a:t>
            </a:r>
            <a:r>
              <a:rPr lang="en-CA" b="1" dirty="0" smtClean="0"/>
              <a:t>government grant </a:t>
            </a:r>
            <a:r>
              <a:rPr lang="en-CA" dirty="0" smtClean="0"/>
              <a:t>that gives inventors </a:t>
            </a:r>
            <a:r>
              <a:rPr lang="en-CA" b="1" dirty="0" smtClean="0"/>
              <a:t>exclusive rights </a:t>
            </a:r>
            <a:r>
              <a:rPr lang="en-CA" dirty="0" smtClean="0"/>
              <a:t>to their inventions.</a:t>
            </a:r>
          </a:p>
          <a:p>
            <a:r>
              <a:rPr lang="en-CA" dirty="0" smtClean="0"/>
              <a:t>In Canada the inventors have rights for 20 years from date of filing. </a:t>
            </a:r>
          </a:p>
          <a:p>
            <a:r>
              <a:rPr lang="en-CA" dirty="0" smtClean="0"/>
              <a:t>Criteria for patent</a:t>
            </a:r>
          </a:p>
          <a:p>
            <a:pPr lvl="1"/>
            <a:r>
              <a:rPr lang="en-CA" dirty="0" smtClean="0"/>
              <a:t>Invention must be new</a:t>
            </a:r>
          </a:p>
          <a:p>
            <a:pPr lvl="1"/>
            <a:r>
              <a:rPr lang="en-CA" dirty="0" smtClean="0"/>
              <a:t>Be useful (functional and operative)</a:t>
            </a:r>
          </a:p>
          <a:p>
            <a:pPr lvl="1"/>
            <a:r>
              <a:rPr lang="en-CA" dirty="0" smtClean="0"/>
              <a:t>Show inventive ingenuity not obvious to someone with skills.</a:t>
            </a:r>
          </a:p>
          <a:p>
            <a:r>
              <a:rPr lang="en-CA" dirty="0" smtClean="0"/>
              <a:t>Invention can be product, chemical composition, process</a:t>
            </a:r>
          </a:p>
          <a:p>
            <a:r>
              <a:rPr lang="en-CA" dirty="0" smtClean="0"/>
              <a:t>Cannot be principle, theorem, idea, computer program.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F90CA33-96FA-4373-89F4-EDDAA154E6F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Trademarks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r>
              <a:rPr lang="en-US" dirty="0" smtClean="0"/>
              <a:t>A trade-mark is a word, symbol or design, or a combination of these, used to distinguish the goods or services of one organization from those of others.</a:t>
            </a:r>
          </a:p>
          <a:p>
            <a:r>
              <a:rPr lang="en-CA" dirty="0" smtClean="0"/>
              <a:t>3 kinds of trademarks</a:t>
            </a:r>
          </a:p>
          <a:p>
            <a:pPr lvl="1"/>
            <a:r>
              <a:rPr lang="en-US" b="1" dirty="0" smtClean="0"/>
              <a:t>Ordinary marks</a:t>
            </a:r>
            <a:r>
              <a:rPr lang="en-US" dirty="0" smtClean="0"/>
              <a:t> are words and/or symbols that distinguish the goods or services of a specific firm. (</a:t>
            </a:r>
            <a:r>
              <a:rPr lang="en-US" dirty="0" err="1" smtClean="0"/>
              <a:t>eg</a:t>
            </a:r>
            <a:r>
              <a:rPr lang="en-US" dirty="0" smtClean="0"/>
              <a:t>. Dell)</a:t>
            </a:r>
          </a:p>
          <a:p>
            <a:pPr lvl="1"/>
            <a:r>
              <a:rPr lang="en-US" b="1" dirty="0" smtClean="0"/>
              <a:t>Certification marks</a:t>
            </a:r>
            <a:r>
              <a:rPr lang="en-US" dirty="0" smtClean="0"/>
              <a:t> identify goods or services that meet a standard set by a governing organization. (</a:t>
            </a:r>
            <a:r>
              <a:rPr lang="en-US" dirty="0" err="1" smtClean="0"/>
              <a:t>eg</a:t>
            </a:r>
            <a:r>
              <a:rPr lang="en-US" dirty="0" smtClean="0"/>
              <a:t>. Energy Star)</a:t>
            </a:r>
          </a:p>
          <a:p>
            <a:pPr lvl="1"/>
            <a:r>
              <a:rPr lang="en-US" b="1" dirty="0" smtClean="0"/>
              <a:t>Distinguishing guise</a:t>
            </a:r>
            <a:r>
              <a:rPr lang="en-US" dirty="0" smtClean="0"/>
              <a:t> identifies the shaping of wares or their containers, or a mode of wrapping or packaging wares. (</a:t>
            </a:r>
            <a:r>
              <a:rPr lang="en-US" dirty="0" err="1" smtClean="0"/>
              <a:t>iPad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F90CA33-96FA-4373-89F4-EDDAA154E6F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Copyright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4853136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Copyright is the exclusive right to allow someone to copy a creative work</a:t>
            </a:r>
          </a:p>
          <a:p>
            <a:r>
              <a:rPr lang="en-CA" dirty="0" smtClean="0"/>
              <a:t>Copyright applies to artistic, literary, musical works, computer programs, and sound recordings (CD, tapes).</a:t>
            </a:r>
          </a:p>
          <a:p>
            <a:r>
              <a:rPr lang="en-CA" dirty="0" smtClean="0"/>
              <a:t>Not copyright: </a:t>
            </a:r>
            <a:r>
              <a:rPr lang="en-US" dirty="0" smtClean="0"/>
              <a:t>Facts, themes, ideas, most titles, names, catch-phrases and other short-word combinations. </a:t>
            </a:r>
          </a:p>
          <a:p>
            <a:r>
              <a:rPr lang="en-US" dirty="0" smtClean="0"/>
              <a:t>Copyright is owned by creator, employer or one who commissions it.</a:t>
            </a:r>
          </a:p>
          <a:p>
            <a:r>
              <a:rPr lang="en-CA" dirty="0" smtClean="0"/>
              <a:t> Duration of copyright </a:t>
            </a:r>
            <a:r>
              <a:rPr lang="en-US" dirty="0" smtClean="0"/>
              <a:t>in Canada exists for the life of the creator plus 50 years following death.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F90CA33-96FA-4373-89F4-EDDAA154E6F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Industrial Designs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844824"/>
            <a:ext cx="9144000" cy="4495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An industrial design is the features of shape, configuration, pattern or ornament (or any combination of these) applied to a finished article. </a:t>
            </a:r>
          </a:p>
          <a:p>
            <a:r>
              <a:rPr lang="en-US" dirty="0" smtClean="0"/>
              <a:t>It may be, for example, the shape of a table or the ornamentation on the handle of a spoon.</a:t>
            </a:r>
          </a:p>
          <a:p>
            <a:r>
              <a:rPr lang="en-CA" dirty="0" smtClean="0"/>
              <a:t>What cannot be protected</a:t>
            </a:r>
          </a:p>
          <a:p>
            <a:pPr lvl="1"/>
            <a:r>
              <a:rPr lang="en-US" dirty="0" smtClean="0"/>
              <a:t>the functional features of an article;</a:t>
            </a:r>
          </a:p>
          <a:p>
            <a:pPr lvl="1"/>
            <a:r>
              <a:rPr lang="en-US" dirty="0" smtClean="0"/>
              <a:t>a principle of construction, or how an article is built;</a:t>
            </a:r>
          </a:p>
          <a:p>
            <a:pPr lvl="1"/>
            <a:r>
              <a:rPr lang="en-US" dirty="0" smtClean="0"/>
              <a:t>the materials used in the construction of an article; </a:t>
            </a:r>
          </a:p>
          <a:p>
            <a:pPr lvl="1"/>
            <a:r>
              <a:rPr lang="en-US" dirty="0" err="1" smtClean="0"/>
              <a:t>colour</a:t>
            </a:r>
            <a:r>
              <a:rPr lang="en-US" dirty="0" smtClean="0"/>
              <a:t> per se; or</a:t>
            </a:r>
          </a:p>
          <a:p>
            <a:pPr lvl="1"/>
            <a:r>
              <a:rPr lang="en-US" dirty="0" smtClean="0"/>
              <a:t>ideas.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F90CA33-96FA-4373-89F4-EDDAA154E6F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Integrated Circuit Topographies (ICT)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844824"/>
            <a:ext cx="8928992" cy="4495800"/>
          </a:xfrm>
        </p:spPr>
        <p:txBody>
          <a:bodyPr/>
          <a:lstStyle/>
          <a:p>
            <a:r>
              <a:rPr lang="en-US" dirty="0" smtClean="0"/>
              <a:t>An ICT refers to the three-dimensional configuration of the electronic circuits used in microchips and semiconductor chips. </a:t>
            </a:r>
          </a:p>
          <a:p>
            <a:r>
              <a:rPr lang="en-US" dirty="0" smtClean="0"/>
              <a:t>ICT protection will give you exclusive rights over the copying of the topography and the commercialization of circuits that contain the topography. </a:t>
            </a:r>
          </a:p>
          <a:p>
            <a:r>
              <a:rPr lang="en-US" dirty="0" smtClean="0"/>
              <a:t>Registration grants you exclusive rights for 10 years on your original circuit design.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F90CA33-96FA-4373-89F4-EDDAA154E6F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Occupational Health &amp; Safety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90CA33-96FA-4373-89F4-EDDAA154E6F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Occupational Health &amp; Safety (OHS)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In Canada, jurisdiction to ensure OHS is shared between federal, provincial and territories.</a:t>
            </a:r>
          </a:p>
          <a:p>
            <a:r>
              <a:rPr lang="en-CA" dirty="0" smtClean="0"/>
              <a:t>In general, authority on OHS issues rests with provinces for 90% of Canadian workers.</a:t>
            </a:r>
          </a:p>
          <a:p>
            <a:endParaRPr lang="en-CA" dirty="0" smtClean="0"/>
          </a:p>
          <a:p>
            <a:r>
              <a:rPr lang="en-CA" dirty="0" smtClean="0"/>
              <a:t>Canadian Centre for Occupational Health &amp; Safety advances </a:t>
            </a:r>
            <a:r>
              <a:rPr lang="en-US" dirty="0" smtClean="0"/>
              <a:t>safe and healthy workplaces in Canada.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F90CA33-96FA-4373-89F4-EDDAA154E6F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630016"/>
          </a:xfrm>
        </p:spPr>
        <p:txBody>
          <a:bodyPr>
            <a:noAutofit/>
          </a:bodyPr>
          <a:lstStyle/>
          <a:p>
            <a:pPr algn="r"/>
            <a:r>
              <a:rPr lang="en-CA" sz="3200" dirty="0" smtClean="0"/>
              <a:t>Legal Systems</a:t>
            </a:r>
          </a:p>
          <a:p>
            <a:pPr algn="r"/>
            <a:r>
              <a:rPr lang="en-CA" sz="3200" dirty="0" smtClean="0"/>
              <a:t>Intellectual Property</a:t>
            </a:r>
          </a:p>
          <a:p>
            <a:pPr algn="r"/>
            <a:r>
              <a:rPr lang="en-CA" sz="3200" dirty="0" smtClean="0"/>
              <a:t>Occupational Health &amp; Safety</a:t>
            </a:r>
          </a:p>
          <a:p>
            <a:pPr algn="r"/>
            <a:r>
              <a:rPr lang="en-CA" sz="3200" dirty="0" smtClean="0"/>
              <a:t>Responsibility or Liability</a:t>
            </a:r>
          </a:p>
          <a:p>
            <a:pPr algn="r"/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90CA33-96FA-4373-89F4-EDDAA154E6F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Occupational Health &amp; 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71472" y="1589567"/>
            <a:ext cx="3786214" cy="4572000"/>
          </a:xfrm>
        </p:spPr>
        <p:txBody>
          <a:bodyPr>
            <a:normAutofit fontScale="77500" lnSpcReduction="20000"/>
          </a:bodyPr>
          <a:lstStyle/>
          <a:p>
            <a:r>
              <a:rPr lang="en-CA" sz="3600" dirty="0" smtClean="0"/>
              <a:t>Supervisor’s Responsibilities</a:t>
            </a:r>
          </a:p>
          <a:p>
            <a:pPr lvl="1"/>
            <a:r>
              <a:rPr lang="fr-CA" sz="3100" dirty="0" smtClean="0"/>
              <a:t>to </a:t>
            </a:r>
            <a:r>
              <a:rPr lang="fr-CA" sz="3100" dirty="0" err="1" smtClean="0"/>
              <a:t>ensure</a:t>
            </a:r>
            <a:r>
              <a:rPr lang="fr-CA" sz="3100" dirty="0" smtClean="0"/>
              <a:t> that </a:t>
            </a:r>
            <a:r>
              <a:rPr lang="fr-CA" sz="3100" dirty="0" err="1" smtClean="0"/>
              <a:t>workers</a:t>
            </a:r>
            <a:r>
              <a:rPr lang="fr-CA" sz="3100" dirty="0" smtClean="0"/>
              <a:t> use </a:t>
            </a:r>
            <a:r>
              <a:rPr lang="fr-CA" sz="3100" dirty="0" err="1" smtClean="0"/>
              <a:t>prescribed</a:t>
            </a:r>
            <a:r>
              <a:rPr lang="fr-CA" sz="3100" dirty="0" smtClean="0"/>
              <a:t> protective </a:t>
            </a:r>
            <a:r>
              <a:rPr lang="fr-CA" sz="3100" dirty="0" err="1" smtClean="0"/>
              <a:t>equipment</a:t>
            </a:r>
            <a:r>
              <a:rPr lang="fr-CA" sz="3100" dirty="0" smtClean="0"/>
              <a:t> </a:t>
            </a:r>
            <a:r>
              <a:rPr lang="fr-CA" sz="3100" dirty="0" err="1" smtClean="0"/>
              <a:t>devices</a:t>
            </a:r>
            <a:r>
              <a:rPr lang="fr-CA" sz="3100" dirty="0" smtClean="0"/>
              <a:t> </a:t>
            </a:r>
          </a:p>
          <a:p>
            <a:pPr lvl="1"/>
            <a:r>
              <a:rPr lang="fr-CA" sz="3100" dirty="0" smtClean="0"/>
              <a:t>to </a:t>
            </a:r>
            <a:r>
              <a:rPr lang="fr-CA" sz="3100" dirty="0" err="1" smtClean="0"/>
              <a:t>advise</a:t>
            </a:r>
            <a:r>
              <a:rPr lang="fr-CA" sz="3100" dirty="0" smtClean="0"/>
              <a:t> </a:t>
            </a:r>
            <a:r>
              <a:rPr lang="fr-CA" sz="3100" dirty="0" err="1" smtClean="0"/>
              <a:t>workers</a:t>
            </a:r>
            <a:r>
              <a:rPr lang="fr-CA" sz="3100" dirty="0" smtClean="0"/>
              <a:t> of potential and actual </a:t>
            </a:r>
            <a:r>
              <a:rPr lang="fr-CA" sz="3100" dirty="0" err="1" smtClean="0"/>
              <a:t>hazards</a:t>
            </a:r>
            <a:r>
              <a:rPr lang="fr-CA" sz="3100" dirty="0" smtClean="0"/>
              <a:t> </a:t>
            </a:r>
          </a:p>
          <a:p>
            <a:pPr lvl="1"/>
            <a:r>
              <a:rPr lang="fr-CA" sz="3100" dirty="0" smtClean="0"/>
              <a:t>to </a:t>
            </a:r>
            <a:r>
              <a:rPr lang="fr-CA" sz="3100" dirty="0" err="1" smtClean="0"/>
              <a:t>take</a:t>
            </a:r>
            <a:r>
              <a:rPr lang="fr-CA" sz="3100" dirty="0" smtClean="0"/>
              <a:t> </a:t>
            </a:r>
            <a:r>
              <a:rPr lang="fr-CA" sz="3100" dirty="0" err="1" smtClean="0"/>
              <a:t>every</a:t>
            </a:r>
            <a:r>
              <a:rPr lang="fr-CA" sz="3100" dirty="0" smtClean="0"/>
              <a:t> reasonable </a:t>
            </a:r>
            <a:r>
              <a:rPr lang="fr-CA" sz="3100" dirty="0" err="1" smtClean="0"/>
              <a:t>precaution</a:t>
            </a:r>
            <a:r>
              <a:rPr lang="fr-CA" sz="3100" dirty="0" smtClean="0"/>
              <a:t> in the </a:t>
            </a:r>
            <a:r>
              <a:rPr lang="fr-CA" sz="3100" dirty="0" err="1" smtClean="0"/>
              <a:t>circumstance</a:t>
            </a:r>
            <a:r>
              <a:rPr lang="fr-CA" sz="3100" dirty="0" smtClean="0"/>
              <a:t> for the protection of </a:t>
            </a:r>
            <a:r>
              <a:rPr lang="fr-CA" sz="3100" dirty="0" err="1" smtClean="0"/>
              <a:t>workers</a:t>
            </a:r>
            <a:endParaRPr lang="fr-CA" sz="3100" b="1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29190" y="1589566"/>
            <a:ext cx="3786214" cy="4839829"/>
          </a:xfrm>
        </p:spPr>
        <p:txBody>
          <a:bodyPr>
            <a:normAutofit fontScale="77500" lnSpcReduction="20000"/>
          </a:bodyPr>
          <a:lstStyle/>
          <a:p>
            <a:r>
              <a:rPr lang="en-CA" sz="3600" dirty="0" smtClean="0"/>
              <a:t>Employee’s Responsibilities</a:t>
            </a:r>
          </a:p>
          <a:p>
            <a:pPr>
              <a:buFont typeface="Symbol" pitchFamily="18" charset="2"/>
              <a:buChar char="·"/>
            </a:pPr>
            <a:r>
              <a:rPr lang="fr-CA" sz="3100" dirty="0" smtClean="0"/>
              <a:t>to work in </a:t>
            </a:r>
            <a:r>
              <a:rPr lang="fr-CA" sz="3100" dirty="0" err="1" smtClean="0"/>
              <a:t>compliance</a:t>
            </a:r>
            <a:r>
              <a:rPr lang="fr-CA" sz="3100" dirty="0" smtClean="0"/>
              <a:t> </a:t>
            </a:r>
            <a:r>
              <a:rPr lang="fr-CA" sz="3100" dirty="0" err="1" smtClean="0"/>
              <a:t>with</a:t>
            </a:r>
            <a:r>
              <a:rPr lang="fr-CA" sz="3100" dirty="0" smtClean="0"/>
              <a:t> OH&amp;S </a:t>
            </a:r>
            <a:r>
              <a:rPr lang="fr-CA" sz="3100" dirty="0" err="1" smtClean="0"/>
              <a:t>acts</a:t>
            </a:r>
            <a:r>
              <a:rPr lang="fr-CA" sz="3100" dirty="0" smtClean="0"/>
              <a:t> and </a:t>
            </a:r>
            <a:r>
              <a:rPr lang="fr-CA" sz="3100" dirty="0" err="1" smtClean="0"/>
              <a:t>regulations</a:t>
            </a:r>
            <a:r>
              <a:rPr lang="fr-CA" sz="3100" dirty="0" smtClean="0"/>
              <a:t> </a:t>
            </a:r>
          </a:p>
          <a:p>
            <a:pPr>
              <a:buFont typeface="Symbol" pitchFamily="18" charset="2"/>
              <a:buChar char="·"/>
            </a:pPr>
            <a:r>
              <a:rPr lang="fr-CA" sz="3100" dirty="0" smtClean="0"/>
              <a:t>to use </a:t>
            </a:r>
            <a:r>
              <a:rPr lang="fr-CA" sz="3100" dirty="0" err="1" smtClean="0"/>
              <a:t>personal</a:t>
            </a:r>
            <a:r>
              <a:rPr lang="fr-CA" sz="3100" dirty="0" smtClean="0"/>
              <a:t> protective </a:t>
            </a:r>
            <a:r>
              <a:rPr lang="fr-CA" sz="3100" dirty="0" err="1" smtClean="0"/>
              <a:t>equipment</a:t>
            </a:r>
            <a:r>
              <a:rPr lang="fr-CA" sz="3100" dirty="0" smtClean="0"/>
              <a:t> and </a:t>
            </a:r>
            <a:r>
              <a:rPr lang="fr-CA" sz="3100" dirty="0" err="1" smtClean="0"/>
              <a:t>clothing</a:t>
            </a:r>
            <a:r>
              <a:rPr lang="fr-CA" sz="3100" dirty="0" smtClean="0"/>
              <a:t> as </a:t>
            </a:r>
            <a:r>
              <a:rPr lang="fr-CA" sz="3100" dirty="0" err="1" smtClean="0"/>
              <a:t>directed</a:t>
            </a:r>
            <a:endParaRPr lang="fr-CA" sz="3100" dirty="0" smtClean="0"/>
          </a:p>
          <a:p>
            <a:pPr>
              <a:buFont typeface="Symbol" pitchFamily="18" charset="2"/>
              <a:buChar char="·"/>
            </a:pPr>
            <a:r>
              <a:rPr lang="fr-CA" sz="3100" dirty="0" smtClean="0"/>
              <a:t>to report </a:t>
            </a:r>
            <a:r>
              <a:rPr lang="fr-CA" sz="3100" dirty="0" err="1" smtClean="0"/>
              <a:t>hazards</a:t>
            </a:r>
            <a:r>
              <a:rPr lang="fr-CA" sz="3100" dirty="0" smtClean="0"/>
              <a:t> and dangers </a:t>
            </a:r>
          </a:p>
          <a:p>
            <a:pPr>
              <a:buFont typeface="Symbol" pitchFamily="18" charset="2"/>
              <a:buChar char="·"/>
            </a:pPr>
            <a:r>
              <a:rPr lang="fr-CA" sz="3100" dirty="0" smtClean="0"/>
              <a:t>to work in a </a:t>
            </a:r>
            <a:r>
              <a:rPr lang="fr-CA" sz="3100" dirty="0" err="1" smtClean="0"/>
              <a:t>manner</a:t>
            </a:r>
            <a:r>
              <a:rPr lang="fr-CA" sz="3100" dirty="0" smtClean="0"/>
              <a:t> as </a:t>
            </a:r>
            <a:r>
              <a:rPr lang="fr-CA" sz="3100" dirty="0" err="1" smtClean="0"/>
              <a:t>required</a:t>
            </a:r>
            <a:r>
              <a:rPr lang="fr-CA" sz="3100" dirty="0" smtClean="0"/>
              <a:t> by the employer and use the </a:t>
            </a:r>
            <a:r>
              <a:rPr lang="fr-CA" sz="3100" dirty="0" err="1" smtClean="0"/>
              <a:t>prescribed</a:t>
            </a:r>
            <a:r>
              <a:rPr lang="fr-CA" sz="3100" dirty="0" smtClean="0"/>
              <a:t> safety </a:t>
            </a:r>
            <a:r>
              <a:rPr lang="fr-CA" sz="3100" dirty="0" err="1" smtClean="0"/>
              <a:t>equipment</a:t>
            </a:r>
            <a:endParaRPr lang="fr-CA" sz="31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9F90CA33-96FA-4373-89F4-EDDAA154E6F0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Employee’s Rights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CA" dirty="0" smtClean="0"/>
              <a:t>To refuse to do unsafe work </a:t>
            </a:r>
          </a:p>
          <a:p>
            <a:r>
              <a:rPr lang="fr-CA" dirty="0" smtClean="0"/>
              <a:t>To participate in the workplace health and safety activities through Joint Health and Safety Committee (JHSC) or as a worker health and safety representative </a:t>
            </a:r>
          </a:p>
          <a:p>
            <a:r>
              <a:rPr lang="fr-CA" dirty="0" smtClean="0"/>
              <a:t>To be informed about actual and potential dangers </a:t>
            </a:r>
            <a:endParaRPr lang="en-CA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F90CA33-96FA-4373-89F4-EDDAA154E6F0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Due Diligence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SzPct val="100000"/>
            </a:pPr>
            <a:r>
              <a:rPr lang="en-CA" dirty="0" smtClean="0"/>
              <a:t>Due Diligence is a legal term that suggests that </a:t>
            </a:r>
            <a:r>
              <a:rPr lang="fr-CA" dirty="0" smtClean="0"/>
              <a:t>all reasonable precautions, under the particular circumstances, were taken.</a:t>
            </a:r>
          </a:p>
          <a:p>
            <a:pPr>
              <a:buClr>
                <a:schemeClr val="accent2"/>
              </a:buClr>
              <a:buSzTx/>
            </a:pPr>
            <a:r>
              <a:rPr lang="fr-CA" dirty="0" smtClean="0"/>
              <a:t>"Due diligence" is important as a legal defense for a person charged under occupational health and safety legislation </a:t>
            </a:r>
          </a:p>
          <a:p>
            <a:pPr>
              <a:buClr>
                <a:schemeClr val="accent2"/>
              </a:buClr>
              <a:buSzTx/>
            </a:pPr>
            <a:endParaRPr lang="fr-CA" dirty="0" smtClean="0"/>
          </a:p>
          <a:p>
            <a:pPr>
              <a:buClr>
                <a:schemeClr val="accent2"/>
              </a:buClr>
              <a:buSzTx/>
            </a:pPr>
            <a:r>
              <a:rPr lang="fr-CA" dirty="0" smtClean="0"/>
              <a:t>If charged, a defendant may be found not guilty if he or she can prove that due diligence was exercised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F90CA33-96FA-4373-89F4-EDDAA154E6F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 smtClean="0"/>
              <a:t>Due Diligence 14-point Checklist </a:t>
            </a:r>
            <a:br>
              <a:rPr lang="fr-CA" dirty="0" smtClean="0"/>
            </a:br>
            <a:r>
              <a:rPr lang="fr-CA" sz="1800" dirty="0" smtClean="0"/>
              <a:t>					</a:t>
            </a:r>
            <a:r>
              <a:rPr lang="fr-CA" sz="1800" b="1" dirty="0" smtClean="0"/>
              <a:t>(</a:t>
            </a:r>
            <a:r>
              <a:rPr lang="fr-CA" sz="1800" dirty="0" smtClean="0"/>
              <a:t>Adapted from the CCOHS web page)</a:t>
            </a:r>
            <a:r>
              <a:rPr lang="fr-CA" sz="4000" dirty="0" smtClean="0"/>
              <a:t> </a:t>
            </a:r>
            <a:endParaRPr lang="fr-CA" sz="4000" dirty="0"/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458200" cy="457200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fr-CA" sz="1400" dirty="0" smtClean="0"/>
              <a:t>D</a:t>
            </a:r>
            <a:r>
              <a:rPr lang="en-US" sz="1400" dirty="0" smtClean="0"/>
              <a:t>o you know and understand your safety and health responsibilities</a:t>
            </a:r>
            <a:r>
              <a:rPr lang="en-US" sz="1400" dirty="0" smtClean="0">
                <a:latin typeface="Tahoma"/>
                <a:ea typeface="Tahoma"/>
                <a:cs typeface="Tahoma"/>
              </a:rPr>
              <a:t>?</a:t>
            </a:r>
            <a:endParaRPr lang="en-US" sz="1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400" dirty="0" smtClean="0"/>
              <a:t>Do you have definite procedures in place to identify and control hazards</a:t>
            </a:r>
            <a:r>
              <a:rPr lang="en-US" sz="1400" dirty="0" smtClean="0">
                <a:latin typeface="Tahoma"/>
                <a:ea typeface="Tahoma"/>
                <a:cs typeface="Tahoma"/>
              </a:rPr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 smtClean="0">
                <a:latin typeface="Tahoma"/>
                <a:ea typeface="Tahoma"/>
                <a:cs typeface="Tahoma"/>
              </a:rPr>
              <a:t>Have you integrated safety into all aspects of your work?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 smtClean="0">
                <a:latin typeface="Tahoma"/>
                <a:ea typeface="Tahoma"/>
                <a:cs typeface="Tahoma"/>
              </a:rPr>
              <a:t>Do you set objectives for safety and health just as you do for quality, production and sales?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 smtClean="0">
                <a:latin typeface="Tahoma"/>
                <a:ea typeface="Tahoma"/>
                <a:cs typeface="Tahoma"/>
              </a:rPr>
              <a:t>Have you committed appropriate resources to safety and health?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 smtClean="0">
                <a:latin typeface="Tahoma"/>
                <a:ea typeface="Tahoma"/>
                <a:cs typeface="Tahoma"/>
              </a:rPr>
              <a:t>Have you explained safety and health responsibilities to all employees and made sure that they understand it?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 smtClean="0">
                <a:latin typeface="Tahoma"/>
                <a:ea typeface="Tahoma"/>
                <a:cs typeface="Tahoma"/>
              </a:rPr>
              <a:t>Have employees been trained to work safely and use proper protective equipment?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 smtClean="0">
                <a:latin typeface="Tahoma"/>
                <a:ea typeface="Tahoma"/>
                <a:cs typeface="Tahoma"/>
              </a:rPr>
              <a:t>Is there a hazard reporting procedure in place that encourages employees to report all unsafe conditions and unsafe practices to their supervisors?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 smtClean="0">
                <a:latin typeface="Tahoma"/>
                <a:ea typeface="Tahoma"/>
                <a:cs typeface="Tahoma"/>
              </a:rPr>
              <a:t>Are managers, supervisors, and workers held accountable for safety and health just as they are held accountable for quality?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 smtClean="0">
                <a:latin typeface="Tahoma"/>
                <a:ea typeface="Tahoma"/>
                <a:cs typeface="Tahoma"/>
              </a:rPr>
              <a:t>Is safety a factor when acquiring new equipment or changing process?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 smtClean="0"/>
              <a:t>Do you keep records of your program activities and improvements</a:t>
            </a:r>
            <a:r>
              <a:rPr lang="en-US" sz="1400" dirty="0" smtClean="0">
                <a:latin typeface="Tahoma"/>
                <a:ea typeface="Tahoma"/>
                <a:cs typeface="Tahoma"/>
              </a:rPr>
              <a:t>?</a:t>
            </a:r>
            <a:endParaRPr lang="en-US" sz="1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400" dirty="0" smtClean="0"/>
              <a:t>Do you keep records of the training each employee has received</a:t>
            </a:r>
            <a:r>
              <a:rPr lang="en-US" sz="1400" dirty="0" smtClean="0">
                <a:latin typeface="Tahoma"/>
                <a:ea typeface="Tahoma"/>
                <a:cs typeface="Tahoma"/>
              </a:rPr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 smtClean="0">
                <a:latin typeface="Tahoma"/>
                <a:ea typeface="Tahoma"/>
                <a:cs typeface="Tahoma"/>
              </a:rPr>
              <a:t>Do your records show that you take disciplinary action when an employee violates safety procedures?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 smtClean="0">
                <a:latin typeface="Tahoma"/>
                <a:ea typeface="Tahoma"/>
                <a:cs typeface="Tahoma"/>
              </a:rPr>
              <a:t>Do you review your OSH program at least once a year and make improvement as needed?</a:t>
            </a:r>
          </a:p>
          <a:p>
            <a:pPr marL="457200" indent="-457200">
              <a:buFont typeface="+mj-lt"/>
              <a:buAutoNum type="arabicPeriod"/>
            </a:pPr>
            <a:endParaRPr lang="fr-CA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5949280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Will not be in the quiz/exam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F90CA33-96FA-4373-89F4-EDDAA154E6F0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990600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Act Respecting Occupational Health &amp; 							Safety (Quebec)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 fontScale="85000" lnSpcReduction="20000"/>
          </a:bodyPr>
          <a:lstStyle/>
          <a:p>
            <a:pPr>
              <a:buClr>
                <a:schemeClr val="accent2"/>
              </a:buClr>
            </a:pPr>
            <a:r>
              <a:rPr lang="en-CA" dirty="0" smtClean="0"/>
              <a:t>Introduced in 1979. Act that has </a:t>
            </a:r>
          </a:p>
          <a:p>
            <a:pPr>
              <a:buClr>
                <a:schemeClr val="accent2"/>
              </a:buClr>
            </a:pPr>
            <a:r>
              <a:rPr lang="en-CA" dirty="0" smtClean="0"/>
              <a:t>Regulations to deal with</a:t>
            </a:r>
          </a:p>
          <a:p>
            <a:pPr lvl="1"/>
            <a:r>
              <a:rPr lang="en-CA" dirty="0" smtClean="0"/>
              <a:t>"ordinary" workplaces as well as construction sites, mines and quarries, foundries, shipyards etc. </a:t>
            </a:r>
          </a:p>
          <a:p>
            <a:pPr lvl="1"/>
            <a:r>
              <a:rPr lang="en-CA" dirty="0" smtClean="0"/>
              <a:t>special topics such as working with explosives, concrete pumps and distribution masts, ice cutting, forestry operations, work in the vicinity of power lines, concrete formwork etc. </a:t>
            </a:r>
          </a:p>
          <a:p>
            <a:r>
              <a:rPr lang="en-CA" dirty="0" smtClean="0"/>
              <a:t>Rights to Workers </a:t>
            </a:r>
          </a:p>
          <a:p>
            <a:pPr lvl="1"/>
            <a:r>
              <a:rPr lang="en-CA" dirty="0" smtClean="0"/>
              <a:t>Right to refuse work</a:t>
            </a:r>
          </a:p>
          <a:p>
            <a:pPr lvl="1"/>
            <a:r>
              <a:rPr lang="en-CA" dirty="0" smtClean="0"/>
              <a:t>Right to participate in Health &amp; Safety committees</a:t>
            </a:r>
          </a:p>
          <a:p>
            <a:r>
              <a:rPr lang="en-CA" dirty="0" smtClean="0"/>
              <a:t>Employer’s Burden: Rights overshadowed by Obligations</a:t>
            </a:r>
          </a:p>
          <a:p>
            <a:r>
              <a:rPr lang="en-CA" dirty="0" smtClean="0"/>
              <a:t>Prevention Programmes in various industries according to risk</a:t>
            </a:r>
          </a:p>
          <a:p>
            <a:pPr lvl="1"/>
            <a:r>
              <a:rPr lang="en-CA" dirty="0" smtClean="0"/>
              <a:t>To eliminate at the source, risks to the health, safety &amp; wellbeing of workers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F90CA33-96FA-4373-89F4-EDDAA154E6F0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043122"/>
          </a:xfrm>
        </p:spPr>
        <p:txBody>
          <a:bodyPr>
            <a:noAutofit/>
          </a:bodyPr>
          <a:lstStyle/>
          <a:p>
            <a:pPr algn="r"/>
            <a:r>
              <a:rPr lang="en-CA" sz="3200" dirty="0" smtClean="0"/>
              <a:t>Moral Responsibility</a:t>
            </a:r>
          </a:p>
          <a:p>
            <a:pPr algn="r"/>
            <a:r>
              <a:rPr lang="en-CA" sz="3200" dirty="0" smtClean="0"/>
              <a:t>Responsibility in the Workplace</a:t>
            </a:r>
          </a:p>
          <a:p>
            <a:pPr algn="r"/>
            <a:r>
              <a:rPr lang="en-CA" sz="3200" dirty="0" smtClean="0"/>
              <a:t>Legal Responsibility or Liability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Responsibility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90CA33-96FA-4373-89F4-EDDAA154E6F0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543800" cy="1228748"/>
          </a:xfrm>
        </p:spPr>
        <p:txBody>
          <a:bodyPr>
            <a:normAutofit fontScale="85000" lnSpcReduction="20000"/>
          </a:bodyPr>
          <a:lstStyle/>
          <a:p>
            <a:r>
              <a:rPr lang="en-CA" sz="3100" dirty="0" smtClean="0"/>
              <a:t>Responsibility – responding or answering for an action performed. </a:t>
            </a:r>
          </a:p>
          <a:p>
            <a:r>
              <a:rPr lang="en-CA" sz="3100" dirty="0" smtClean="0"/>
              <a:t>Accounting for individuals actions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 smtClean="0"/>
              <a:t>Burden of Responsibility</a:t>
            </a:r>
            <a:endParaRPr lang="en-US" sz="3600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idx="1"/>
          </p:nvPr>
        </p:nvSpPr>
        <p:spPr/>
      </p:sp>
      <p:pic>
        <p:nvPicPr>
          <p:cNvPr id="1026" name="Picture 2" descr="C:\Documents and Settings\govind\Local Settings\Temporary Internet Files\Content.IE5\95D34JY3\MC900370332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64" y="244701"/>
            <a:ext cx="3862743" cy="4095042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90CA33-96FA-4373-89F4-EDDAA154E6F0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Moral Responsibility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1500174"/>
            <a:ext cx="8643998" cy="4786346"/>
          </a:xfrm>
        </p:spPr>
        <p:txBody>
          <a:bodyPr/>
          <a:lstStyle/>
          <a:p>
            <a:r>
              <a:rPr lang="en-CA" dirty="0" smtClean="0"/>
              <a:t>Moral basis arises from</a:t>
            </a:r>
          </a:p>
          <a:p>
            <a:pPr lvl="1"/>
            <a:r>
              <a:rPr lang="en-CA" dirty="0" smtClean="0"/>
              <a:t>Fixing causal agency on the individual who performs the action</a:t>
            </a:r>
          </a:p>
          <a:p>
            <a:pPr lvl="1"/>
            <a:r>
              <a:rPr lang="en-CA" dirty="0" smtClean="0"/>
              <a:t>Degree of wilful intent – circumstances are important</a:t>
            </a:r>
          </a:p>
          <a:p>
            <a:endParaRPr lang="en-CA" dirty="0" smtClean="0"/>
          </a:p>
          <a:p>
            <a:r>
              <a:rPr lang="en-CA" dirty="0" smtClean="0"/>
              <a:t>Roles &amp; Responsibilities</a:t>
            </a:r>
          </a:p>
          <a:p>
            <a:pPr lvl="1"/>
            <a:r>
              <a:rPr lang="en-CA" dirty="0" smtClean="0"/>
              <a:t>Roles help grounding responsibilities</a:t>
            </a:r>
          </a:p>
          <a:p>
            <a:pPr lvl="1"/>
            <a:r>
              <a:rPr lang="en-CA" dirty="0" smtClean="0"/>
              <a:t>Roles create expectations</a:t>
            </a:r>
          </a:p>
          <a:p>
            <a:pPr lvl="1"/>
            <a:r>
              <a:rPr lang="en-CA" dirty="0" smtClean="0"/>
              <a:t>Individuals are held accountable when they do not meet role expectations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F90CA33-96FA-4373-89F4-EDDAA154E6F0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Roles &amp; Responsibilities</a:t>
            </a:r>
            <a:endParaRPr lang="en-US" dirty="0"/>
          </a:p>
        </p:txBody>
      </p:sp>
      <p:pic>
        <p:nvPicPr>
          <p:cNvPr id="2050" name="Picture 2" descr="C:\Documents and Settings\govind\Local Settings\Temporary Internet Files\Content.IE5\6G134GRM\MC900287591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428736"/>
            <a:ext cx="2249786" cy="2699442"/>
          </a:xfrm>
          <a:prstGeom prst="rect">
            <a:avLst/>
          </a:prstGeom>
          <a:noFill/>
        </p:spPr>
      </p:pic>
      <p:pic>
        <p:nvPicPr>
          <p:cNvPr id="2051" name="Picture 3" descr="C:\Documents and Settings\govind\Local Settings\Temporary Internet Files\Content.IE5\6G134GRM\MC90004489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3845238"/>
            <a:ext cx="2143140" cy="3012762"/>
          </a:xfrm>
          <a:prstGeom prst="rect">
            <a:avLst/>
          </a:prstGeom>
          <a:noFill/>
        </p:spPr>
      </p:pic>
      <p:pic>
        <p:nvPicPr>
          <p:cNvPr id="2052" name="Picture 4" descr="C:\Documents and Settings\govind\Local Settings\Temporary Internet Files\Content.IE5\95D34JY3\MC900151297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6314" y="1857364"/>
            <a:ext cx="3124044" cy="2056034"/>
          </a:xfrm>
          <a:prstGeom prst="rect">
            <a:avLst/>
          </a:prstGeom>
          <a:noFill/>
        </p:spPr>
      </p:pic>
      <p:cxnSp>
        <p:nvCxnSpPr>
          <p:cNvPr id="13" name="Straight Arrow Connector 12"/>
          <p:cNvCxnSpPr>
            <a:stCxn id="2050" idx="2"/>
          </p:cNvCxnSpPr>
          <p:nvPr/>
        </p:nvCxnSpPr>
        <p:spPr>
          <a:xfrm rot="16200000" flipH="1">
            <a:off x="1483507" y="3912407"/>
            <a:ext cx="1229648" cy="1661189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051" idx="3"/>
            <a:endCxn id="2052" idx="2"/>
          </p:cNvCxnSpPr>
          <p:nvPr/>
        </p:nvCxnSpPr>
        <p:spPr>
          <a:xfrm flipV="1">
            <a:off x="5143504" y="3913398"/>
            <a:ext cx="1204832" cy="1438221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9F90CA33-96FA-4373-89F4-EDDAA154E6F0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Responsibility in the Workplace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1600200"/>
            <a:ext cx="8358246" cy="4495800"/>
          </a:xfrm>
        </p:spPr>
        <p:txBody>
          <a:bodyPr/>
          <a:lstStyle/>
          <a:p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Responsibility to Employers</a:t>
            </a:r>
          </a:p>
          <a:p>
            <a:endParaRPr lang="en-CA" dirty="0" smtClean="0"/>
          </a:p>
          <a:p>
            <a:r>
              <a:rPr lang="en-CA" dirty="0" smtClean="0"/>
              <a:t>Responsibility to the Profession</a:t>
            </a:r>
          </a:p>
          <a:p>
            <a:endParaRPr lang="en-CA" dirty="0" smtClean="0"/>
          </a:p>
          <a:p>
            <a:r>
              <a:rPr lang="en-CA" dirty="0" smtClean="0"/>
              <a:t>Responsibility to the Public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F90CA33-96FA-4373-89F4-EDDAA154E6F0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Law &amp; Legal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600200"/>
            <a:ext cx="8784976" cy="4495800"/>
          </a:xfrm>
        </p:spPr>
        <p:txBody>
          <a:bodyPr>
            <a:normAutofit/>
          </a:bodyPr>
          <a:lstStyle/>
          <a:p>
            <a:r>
              <a:rPr lang="en-US" dirty="0" smtClean="0"/>
              <a:t>Laws are established by a competent authority to regulate what is forbidden, required, or acceptable.</a:t>
            </a:r>
          </a:p>
          <a:p>
            <a:endParaRPr lang="en-US" dirty="0"/>
          </a:p>
          <a:p>
            <a:r>
              <a:rPr lang="en-US" dirty="0" smtClean="0"/>
              <a:t> Laws are subdivided into </a:t>
            </a:r>
          </a:p>
          <a:p>
            <a:pPr lvl="1"/>
            <a:r>
              <a:rPr lang="en-US" dirty="0" smtClean="0"/>
              <a:t>Public Law – governs relations of state or between state and individuals. Example: constitutional law, administrative law, criminal law.</a:t>
            </a:r>
          </a:p>
          <a:p>
            <a:pPr lvl="1"/>
            <a:r>
              <a:rPr lang="en-US" dirty="0" smtClean="0"/>
              <a:t>Private Law – governs relations between individuals. Example: contract law, commercial law.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F90CA33-96FA-4373-89F4-EDDAA154E6F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8335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Liability or Legal Responsibility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29196"/>
          </a:xfrm>
        </p:spPr>
        <p:txBody>
          <a:bodyPr>
            <a:normAutofit/>
          </a:bodyPr>
          <a:lstStyle/>
          <a:p>
            <a:r>
              <a:rPr lang="en-CA" dirty="0" smtClean="0"/>
              <a:t>Legal Responsibility is accountability that is backed up by the power of the law.</a:t>
            </a:r>
          </a:p>
          <a:p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Liability is contractual or </a:t>
            </a:r>
            <a:r>
              <a:rPr lang="en-CA" dirty="0" err="1" smtClean="0"/>
              <a:t>extracontractual</a:t>
            </a:r>
            <a:r>
              <a:rPr lang="en-CA" dirty="0" smtClean="0"/>
              <a:t> in its origin.</a:t>
            </a:r>
          </a:p>
          <a:p>
            <a:pPr lvl="1"/>
            <a:r>
              <a:rPr lang="en-CA" dirty="0" smtClean="0"/>
              <a:t>Extra-contractual – responsibility that is owed by customs, usage or law</a:t>
            </a:r>
          </a:p>
          <a:p>
            <a:pPr lvl="1"/>
            <a:r>
              <a:rPr lang="en-CA" dirty="0" smtClean="0"/>
              <a:t>Contractual – responsibility that is owed within the bounds of an explicit contract. </a:t>
            </a:r>
          </a:p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F90CA33-96FA-4373-89F4-EDDAA154E6F0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28600"/>
            <a:ext cx="8715436" cy="990600"/>
          </a:xfrm>
        </p:spPr>
        <p:txBody>
          <a:bodyPr>
            <a:normAutofit/>
          </a:bodyPr>
          <a:lstStyle/>
          <a:p>
            <a:r>
              <a:rPr lang="en-CA" dirty="0" smtClean="0"/>
              <a:t>Evolution of Liability - in Common Law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8596" y="1500174"/>
            <a:ext cx="8337452" cy="5143536"/>
          </a:xfrm>
        </p:spPr>
        <p:txBody>
          <a:bodyPr>
            <a:normAutofit fontScale="92500" lnSpcReduction="10000"/>
          </a:bodyPr>
          <a:lstStyle/>
          <a:p>
            <a:r>
              <a:rPr lang="en-CA" dirty="0" smtClean="0"/>
              <a:t>Buyers bore all liability of products bought.</a:t>
            </a:r>
          </a:p>
          <a:p>
            <a:pPr lvl="1"/>
            <a:r>
              <a:rPr lang="en-CA" dirty="0" smtClean="0"/>
              <a:t>Caveat Emptor – “buyers beware” </a:t>
            </a:r>
          </a:p>
          <a:p>
            <a:pPr lvl="1"/>
            <a:r>
              <a:rPr lang="en-CA" dirty="0" smtClean="0"/>
              <a:t>You buy products at your own risk </a:t>
            </a:r>
          </a:p>
          <a:p>
            <a:r>
              <a:rPr lang="en-CA" dirty="0" smtClean="0"/>
              <a:t>With increasing complexity of products, sellers now bear liability for products</a:t>
            </a:r>
          </a:p>
          <a:p>
            <a:pPr lvl="1"/>
            <a:r>
              <a:rPr lang="en-CA" dirty="0" smtClean="0"/>
              <a:t>Caveat </a:t>
            </a:r>
            <a:r>
              <a:rPr lang="en-CA" dirty="0" err="1" smtClean="0"/>
              <a:t>Vendidor</a:t>
            </a:r>
            <a:r>
              <a:rPr lang="en-CA" dirty="0" smtClean="0"/>
              <a:t> – “Let the seller beware”</a:t>
            </a:r>
          </a:p>
          <a:p>
            <a:pPr lvl="1"/>
            <a:r>
              <a:rPr lang="en-CA" dirty="0" smtClean="0"/>
              <a:t>Sellers are penalized for negligent designs</a:t>
            </a:r>
          </a:p>
          <a:p>
            <a:r>
              <a:rPr lang="en-CA" dirty="0" smtClean="0"/>
              <a:t>Strict </a:t>
            </a:r>
            <a:r>
              <a:rPr lang="en-CA" smtClean="0"/>
              <a:t>Liability/Absolute Liability</a:t>
            </a:r>
            <a:endParaRPr lang="en-CA" dirty="0" smtClean="0"/>
          </a:p>
          <a:p>
            <a:pPr lvl="1"/>
            <a:r>
              <a:rPr lang="en-CA" dirty="0" smtClean="0"/>
              <a:t>Responsibility is assigned in public interest even in the absence of negligence </a:t>
            </a:r>
          </a:p>
          <a:p>
            <a:pPr lvl="1"/>
            <a:r>
              <a:rPr lang="en-CA" dirty="0" smtClean="0"/>
              <a:t>Responsibility on engineers to consider likely uses and users of products.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F90CA33-96FA-4373-89F4-EDDAA154E6F0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Liability in Quebec – in the Civil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8596" y="1600200"/>
            <a:ext cx="8337452" cy="4495800"/>
          </a:xfrm>
        </p:spPr>
        <p:txBody>
          <a:bodyPr/>
          <a:lstStyle/>
          <a:p>
            <a:r>
              <a:rPr lang="en-CA" dirty="0" smtClean="0"/>
              <a:t>Civil Liability – Responsibility to pay for damages or harms caused</a:t>
            </a:r>
          </a:p>
          <a:p>
            <a:endParaRPr lang="en-CA" dirty="0" smtClean="0"/>
          </a:p>
          <a:p>
            <a:r>
              <a:rPr lang="en-CA" dirty="0" smtClean="0"/>
              <a:t>Compensation is given if three things are established</a:t>
            </a:r>
          </a:p>
          <a:p>
            <a:pPr lvl="1"/>
            <a:r>
              <a:rPr lang="en-CA" dirty="0" smtClean="0"/>
              <a:t>An act of omission</a:t>
            </a:r>
          </a:p>
          <a:p>
            <a:pPr lvl="1"/>
            <a:r>
              <a:rPr lang="en-CA" dirty="0" smtClean="0"/>
              <a:t>A consequence</a:t>
            </a:r>
          </a:p>
          <a:p>
            <a:pPr lvl="1"/>
            <a:r>
              <a:rPr lang="en-CA" dirty="0" smtClean="0"/>
              <a:t>A cause-effect relation between act and consequence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F90CA33-96FA-4373-89F4-EDDAA154E6F0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Legal Provisions of Liability in Quebec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8596" y="1589567"/>
            <a:ext cx="4067204" cy="4572000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Extra-contractual Liability</a:t>
            </a:r>
          </a:p>
          <a:p>
            <a:r>
              <a:rPr lang="en-CA" dirty="0" smtClean="0"/>
              <a:t>Contractual Liability</a:t>
            </a:r>
          </a:p>
          <a:p>
            <a:r>
              <a:rPr lang="en-CA" dirty="0" smtClean="0"/>
              <a:t>Ownership Liability</a:t>
            </a:r>
          </a:p>
          <a:p>
            <a:r>
              <a:rPr lang="en-CA" dirty="0" smtClean="0"/>
              <a:t>Manufacturer’s Liability</a:t>
            </a:r>
          </a:p>
          <a:p>
            <a:r>
              <a:rPr lang="en-CA" dirty="0" smtClean="0"/>
              <a:t>Definition of a safety effect</a:t>
            </a:r>
          </a:p>
          <a:p>
            <a:r>
              <a:rPr lang="en-CA" dirty="0" smtClean="0"/>
              <a:t>Superior Force</a:t>
            </a:r>
          </a:p>
          <a:p>
            <a:r>
              <a:rPr lang="en-CA" dirty="0" smtClean="0"/>
              <a:t>Victim’s knowledge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44901" y="1589566"/>
            <a:ext cx="3886200" cy="4768391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Intentional Fault</a:t>
            </a:r>
          </a:p>
          <a:p>
            <a:r>
              <a:rPr lang="en-CA" dirty="0" smtClean="0"/>
              <a:t>Limitation of Notices</a:t>
            </a:r>
          </a:p>
          <a:p>
            <a:r>
              <a:rPr lang="en-CA" dirty="0" smtClean="0"/>
              <a:t>Damages due</a:t>
            </a:r>
          </a:p>
          <a:p>
            <a:r>
              <a:rPr lang="en-CA" dirty="0" smtClean="0"/>
              <a:t>Contract of Enterprise</a:t>
            </a:r>
          </a:p>
          <a:p>
            <a:r>
              <a:rPr lang="en-CA" dirty="0" smtClean="0"/>
              <a:t>Absence of subordination</a:t>
            </a:r>
          </a:p>
          <a:p>
            <a:r>
              <a:rPr lang="en-CA" dirty="0" smtClean="0"/>
              <a:t>Special provisions respecting works</a:t>
            </a:r>
          </a:p>
          <a:p>
            <a:r>
              <a:rPr lang="en-CA" dirty="0" smtClean="0"/>
              <a:t>Workmanship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9F90CA33-96FA-4373-89F4-EDDAA154E6F0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325951472"/>
              </p:ext>
            </p:extLst>
          </p:nvPr>
        </p:nvGraphicFramePr>
        <p:xfrm>
          <a:off x="179512" y="476672"/>
          <a:ext cx="8964488" cy="612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95536" y="1196752"/>
            <a:ext cx="461665" cy="158417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 smtClean="0"/>
              <a:t>Public Law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115616" y="332656"/>
            <a:ext cx="576064" cy="3384376"/>
            <a:chOff x="1115616" y="332656"/>
            <a:chExt cx="576064" cy="3384376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115616" y="332656"/>
              <a:ext cx="0" cy="338437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1115616" y="332656"/>
              <a:ext cx="57606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1115616" y="3717032"/>
              <a:ext cx="57606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115616" y="3865984"/>
            <a:ext cx="576064" cy="1795264"/>
            <a:chOff x="1115616" y="332656"/>
            <a:chExt cx="576064" cy="3384376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1115616" y="332656"/>
              <a:ext cx="0" cy="338437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1115616" y="332656"/>
              <a:ext cx="57606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1115616" y="3717032"/>
              <a:ext cx="57606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95536" y="4221088"/>
            <a:ext cx="461665" cy="122413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 smtClean="0"/>
              <a:t>Private Law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0CA33-96FA-4373-89F4-EDDAA154E6F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Legal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53136"/>
          </a:xfrm>
        </p:spPr>
        <p:txBody>
          <a:bodyPr>
            <a:normAutofit/>
          </a:bodyPr>
          <a:lstStyle/>
          <a:p>
            <a:r>
              <a:rPr lang="en-US" dirty="0" smtClean="0"/>
              <a:t>Legal System:</a:t>
            </a:r>
            <a:endParaRPr lang="en-CA" dirty="0" smtClean="0"/>
          </a:p>
          <a:p>
            <a:pPr lvl="1"/>
            <a:r>
              <a:rPr lang="en-CA" dirty="0" smtClean="0"/>
              <a:t>The existing system for interpreting and enforcing laws</a:t>
            </a:r>
          </a:p>
          <a:p>
            <a:pPr lvl="1"/>
            <a:r>
              <a:rPr lang="en-CA" dirty="0" smtClean="0"/>
              <a:t>A set of institutions that enforce laws</a:t>
            </a:r>
          </a:p>
          <a:p>
            <a:r>
              <a:rPr lang="en-CA" dirty="0" smtClean="0"/>
              <a:t>Different legal systems</a:t>
            </a:r>
          </a:p>
          <a:p>
            <a:pPr lvl="1"/>
            <a:r>
              <a:rPr lang="en-CA" dirty="0" smtClean="0"/>
              <a:t>Civil Law</a:t>
            </a:r>
          </a:p>
          <a:p>
            <a:pPr lvl="1"/>
            <a:r>
              <a:rPr lang="en-CA" dirty="0" smtClean="0"/>
              <a:t>English Common Law</a:t>
            </a:r>
          </a:p>
          <a:p>
            <a:pPr lvl="1"/>
            <a:r>
              <a:rPr lang="en-CA" dirty="0" smtClean="0"/>
              <a:t>Mixed</a:t>
            </a:r>
          </a:p>
          <a:p>
            <a:pPr lvl="1"/>
            <a:r>
              <a:rPr lang="en-CA" dirty="0" smtClean="0"/>
              <a:t>Religious Law</a:t>
            </a:r>
          </a:p>
          <a:p>
            <a:pPr lvl="1"/>
            <a:r>
              <a:rPr lang="en-CA" dirty="0" smtClean="0"/>
              <a:t>Customary law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F90CA33-96FA-4373-89F4-EDDAA154E6F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Legal Systems in the World</a:t>
            </a:r>
            <a:endParaRPr lang="en-US" dirty="0"/>
          </a:p>
        </p:txBody>
      </p:sp>
      <p:pic>
        <p:nvPicPr>
          <p:cNvPr id="4" name="Content Placeholder 3" descr="800px-LegalSystemsOfTheWorldMap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642910" y="1785926"/>
            <a:ext cx="7963474" cy="3573609"/>
          </a:xfrm>
        </p:spPr>
      </p:pic>
      <p:sp>
        <p:nvSpPr>
          <p:cNvPr id="5" name="Rectangle 4"/>
          <p:cNvSpPr/>
          <p:nvPr/>
        </p:nvSpPr>
        <p:spPr>
          <a:xfrm>
            <a:off x="142844" y="6072206"/>
            <a:ext cx="428628" cy="214314"/>
          </a:xfrm>
          <a:prstGeom prst="rect">
            <a:avLst/>
          </a:prstGeom>
          <a:solidFill>
            <a:srgbClr val="D66A28"/>
          </a:solidFill>
          <a:ln>
            <a:solidFill>
              <a:srgbClr val="D66A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43174" y="6072206"/>
            <a:ext cx="428628" cy="2143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214810" y="6072206"/>
            <a:ext cx="428628" cy="21431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3636" y="6072206"/>
            <a:ext cx="428628" cy="214314"/>
          </a:xfrm>
          <a:prstGeom prst="rect">
            <a:avLst/>
          </a:prstGeom>
          <a:solidFill>
            <a:srgbClr val="FFCC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0034" y="6000768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English Common Law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00364" y="6000768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Civil Law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0" y="6000768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Mixed Law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500826" y="6000768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Islamic Law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F90CA33-96FA-4373-89F4-EDDAA154E6F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Comparing Legal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4086944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Laws are written into systematic collections (codes). </a:t>
            </a:r>
          </a:p>
          <a:p>
            <a:r>
              <a:rPr lang="en-CA" dirty="0" smtClean="0"/>
              <a:t>Laws are created by legislatures</a:t>
            </a:r>
          </a:p>
          <a:p>
            <a:r>
              <a:rPr lang="en-CA" dirty="0" smtClean="0"/>
              <a:t>Decisions based on laws</a:t>
            </a:r>
          </a:p>
          <a:p>
            <a:r>
              <a:rPr lang="en-CA" dirty="0" smtClean="0"/>
              <a:t>Precedence has no value. 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4644008" y="2438400"/>
            <a:ext cx="4343400" cy="4419600"/>
          </a:xfrm>
        </p:spPr>
        <p:txBody>
          <a:bodyPr>
            <a:normAutofit/>
          </a:bodyPr>
          <a:lstStyle/>
          <a:p>
            <a:r>
              <a:rPr lang="en-CA" dirty="0" smtClean="0"/>
              <a:t>Laws are based on codes and earlier cases.</a:t>
            </a:r>
          </a:p>
          <a:p>
            <a:r>
              <a:rPr lang="en-CA" dirty="0" smtClean="0"/>
              <a:t>Laws are created by legislatures &amp; judges</a:t>
            </a:r>
          </a:p>
          <a:p>
            <a:r>
              <a:rPr lang="en-CA" dirty="0" smtClean="0"/>
              <a:t>Decisions are based on laws and precedence</a:t>
            </a:r>
          </a:p>
          <a:p>
            <a:r>
              <a:rPr lang="en-CA" dirty="0" smtClean="0"/>
              <a:t>Statutes are interpreted based on precedence.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3200" dirty="0" smtClean="0"/>
              <a:t>Civil Law System</a:t>
            </a:r>
            <a:endParaRPr lang="en-US" sz="3200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3200" dirty="0" smtClean="0"/>
              <a:t>English Common Law</a:t>
            </a:r>
            <a:endParaRPr lang="en-US" sz="32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9F90CA33-96FA-4373-89F4-EDDAA154E6F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Quebec’s Legal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Quebec has a mixed legal system</a:t>
            </a:r>
          </a:p>
          <a:p>
            <a:r>
              <a:rPr lang="en-CA" dirty="0" smtClean="0"/>
              <a:t>Criminal matters are decided by English Common Law</a:t>
            </a:r>
          </a:p>
          <a:p>
            <a:r>
              <a:rPr lang="en-CA" dirty="0" smtClean="0"/>
              <a:t>Property and civil matters are based on the Quebec Civil Code</a:t>
            </a:r>
            <a:endParaRPr lang="en-US" dirty="0"/>
          </a:p>
        </p:txBody>
      </p:sp>
      <p:pic>
        <p:nvPicPr>
          <p:cNvPr id="5" name="Content Placeholder 4" descr="Quebec-map.pn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4667172" y="2132856"/>
            <a:ext cx="4120110" cy="338437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9F90CA33-96FA-4373-89F4-EDDAA154E6F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Civil Code of Quebec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412776"/>
            <a:ext cx="8964488" cy="5184576"/>
          </a:xfrm>
        </p:spPr>
        <p:txBody>
          <a:bodyPr>
            <a:normAutofit fontScale="92500" lnSpcReduction="10000"/>
          </a:bodyPr>
          <a:lstStyle/>
          <a:p>
            <a:r>
              <a:rPr lang="en-CA" dirty="0" smtClean="0"/>
              <a:t>Fundamental law in the Province on disputes between private people and on property.</a:t>
            </a:r>
          </a:p>
          <a:p>
            <a:endParaRPr lang="en-CA" dirty="0" smtClean="0"/>
          </a:p>
          <a:p>
            <a:r>
              <a:rPr lang="en-CA" dirty="0" smtClean="0"/>
              <a:t>The Civil Code comprises a body of rules which, in all matters within the letter, spirit or object of its provisions, lays down the “law of the land”, expressly or by implication.</a:t>
            </a:r>
          </a:p>
          <a:p>
            <a:r>
              <a:rPr lang="en-CA" dirty="0" smtClean="0"/>
              <a:t>Governs relationship between people and property </a:t>
            </a:r>
          </a:p>
          <a:p>
            <a:r>
              <a:rPr lang="en-CA" dirty="0" smtClean="0"/>
              <a:t>Sales, Contracts, Family</a:t>
            </a:r>
          </a:p>
          <a:p>
            <a:endParaRPr lang="en-CA" dirty="0" smtClean="0"/>
          </a:p>
          <a:p>
            <a:r>
              <a:rPr lang="en-CA" dirty="0" smtClean="0"/>
              <a:t>Derived from French Civil Law, </a:t>
            </a:r>
          </a:p>
          <a:p>
            <a:pPr lvl="1"/>
            <a:r>
              <a:rPr lang="en-CA" dirty="0" smtClean="0"/>
              <a:t>L</a:t>
            </a:r>
            <a:r>
              <a:rPr lang="en-US" dirty="0" err="1" smtClean="0"/>
              <a:t>egislation</a:t>
            </a:r>
            <a:r>
              <a:rPr lang="en-US" dirty="0" smtClean="0"/>
              <a:t> is the primary source of law, </a:t>
            </a:r>
          </a:p>
          <a:p>
            <a:pPr lvl="1"/>
            <a:r>
              <a:rPr lang="en-US" dirty="0" smtClean="0"/>
              <a:t>Courts are not dependent on precedent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0078" y="3983340"/>
            <a:ext cx="1733922" cy="2874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F90CA33-96FA-4373-89F4-EDDAA154E6F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9755</TotalTime>
  <Words>1733</Words>
  <Application>Microsoft Office PowerPoint</Application>
  <PresentationFormat>On-screen Show (4:3)</PresentationFormat>
  <Paragraphs>268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Median</vt:lpstr>
      <vt:lpstr> law &amp; legal issues </vt:lpstr>
      <vt:lpstr>PowerPoint Presentation</vt:lpstr>
      <vt:lpstr>Law &amp; Legal Systems</vt:lpstr>
      <vt:lpstr>PowerPoint Presentation</vt:lpstr>
      <vt:lpstr>Legal Systems</vt:lpstr>
      <vt:lpstr>Legal Systems in the World</vt:lpstr>
      <vt:lpstr>Comparing Legal Systems</vt:lpstr>
      <vt:lpstr>Quebec’s Legal System</vt:lpstr>
      <vt:lpstr>Civil Code of Quebec</vt:lpstr>
      <vt:lpstr>Intellectual Property</vt:lpstr>
      <vt:lpstr>Intellectual Property</vt:lpstr>
      <vt:lpstr>Canadian Intellectual Property Office</vt:lpstr>
      <vt:lpstr>Patents</vt:lpstr>
      <vt:lpstr>Trademarks</vt:lpstr>
      <vt:lpstr>Copyright</vt:lpstr>
      <vt:lpstr>Industrial Designs</vt:lpstr>
      <vt:lpstr>Integrated Circuit Topographies (ICT)</vt:lpstr>
      <vt:lpstr>Occupational Health &amp; Safety</vt:lpstr>
      <vt:lpstr>Occupational Health &amp; Safety (OHS)</vt:lpstr>
      <vt:lpstr>Occupational Health &amp; Safety</vt:lpstr>
      <vt:lpstr>Employee’s Rights</vt:lpstr>
      <vt:lpstr>Due Diligence</vt:lpstr>
      <vt:lpstr>Due Diligence 14-point Checklist       (Adapted from the CCOHS web page) </vt:lpstr>
      <vt:lpstr>Act Respecting Occupational Health &amp;        Safety (Quebec)</vt:lpstr>
      <vt:lpstr>Responsibility</vt:lpstr>
      <vt:lpstr>Burden of Responsibility</vt:lpstr>
      <vt:lpstr>Moral Responsibility</vt:lpstr>
      <vt:lpstr>Roles &amp; Responsibilities</vt:lpstr>
      <vt:lpstr>Responsibility in the Workplace</vt:lpstr>
      <vt:lpstr>Liability or Legal Responsibility</vt:lpstr>
      <vt:lpstr>Evolution of Liability - in Common Law </vt:lpstr>
      <vt:lpstr>Liability in Quebec – in the Civil Code</vt:lpstr>
      <vt:lpstr>Legal Provisions of Liability in Quebec</vt:lpstr>
    </vt:vector>
  </TitlesOfParts>
  <Company>Engineering and Computer Science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ENGR 201/1 Professional practice &amp; responsibility   Prof. Govind gopakumar ph.d.</dc:title>
  <dc:creator>ENCS</dc:creator>
  <cp:lastModifiedBy>bcaron</cp:lastModifiedBy>
  <cp:revision>596</cp:revision>
  <dcterms:created xsi:type="dcterms:W3CDTF">2010-04-28T18:32:38Z</dcterms:created>
  <dcterms:modified xsi:type="dcterms:W3CDTF">2013-03-26T18:15:19Z</dcterms:modified>
</cp:coreProperties>
</file>