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4.xml"/>
  <Override ContentType="application/vnd.openxmlformats-officedocument.presentationml.slideMaster+xml" PartName="/ppt/slideMasters/slideMaster12.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5"/>
    <p:sldMasterId id="2147483662" r:id="rId6"/>
    <p:sldMasterId id="2147483663" r:id="rId7"/>
    <p:sldMasterId id="2147483664" r:id="rId8"/>
    <p:sldMasterId id="2147483665" r:id="rId9"/>
    <p:sldMasterId id="2147483666" r:id="rId10"/>
    <p:sldMasterId id="2147483667" r:id="rId11"/>
    <p:sldMasterId id="2147483668" r:id="rId12"/>
    <p:sldMasterId id="2147483669" r:id="rId13"/>
    <p:sldMasterId id="2147483670" r:id="rId14"/>
    <p:sldMasterId id="2147483671" r:id="rId15"/>
    <p:sldMasterId id="2147483672" r:id="rId16"/>
    <p:sldMasterId id="2147483673" r:id="rId17"/>
    <p:sldMasterId id="2147483674" r:id="rId18"/>
  </p:sldMasterIdLst>
  <p:notesMasterIdLst>
    <p:notesMasterId r:id="rId19"/>
  </p:notes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85" r:id="rId49"/>
    <p:sldId id="286" r:id="rId50"/>
    <p:sldId id="287" r:id="rId51"/>
    <p:sldId id="288" r:id="rId52"/>
    <p:sldId id="289" r:id="rId53"/>
  </p:sldIdLst>
  <p:sldSz cy="6858000" cx="9144000"/>
  <p:notesSz cx="7315200" cy="9601200"/>
  <p:embeddedFontLst>
    <p:embeddedFont>
      <p:font typeface="Cabin"/>
      <p:regular r:id="rId54"/>
      <p:bold r:id="rId55"/>
      <p:italic r:id="rId56"/>
      <p:boldItalic r:id="rId57"/>
    </p:embeddedFont>
    <p:embeddedFont>
      <p:font typeface="Tahoma"/>
      <p:regular r:id="rId58"/>
      <p:bold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E2FB600-F896-4074-9153-E9676A86304B}">
  <a:tblStyle styleId="{4E2FB600-F896-4074-9153-E9676A86304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1.xml"/><Relationship Id="rId42" Type="http://schemas.openxmlformats.org/officeDocument/2006/relationships/slide" Target="slides/slide23.xml"/><Relationship Id="rId41" Type="http://schemas.openxmlformats.org/officeDocument/2006/relationships/slide" Target="slides/slide22.xml"/><Relationship Id="rId44" Type="http://schemas.openxmlformats.org/officeDocument/2006/relationships/slide" Target="slides/slide25.xml"/><Relationship Id="rId43" Type="http://schemas.openxmlformats.org/officeDocument/2006/relationships/slide" Target="slides/slide24.xml"/><Relationship Id="rId46" Type="http://schemas.openxmlformats.org/officeDocument/2006/relationships/slide" Target="slides/slide27.xml"/><Relationship Id="rId45" Type="http://schemas.openxmlformats.org/officeDocument/2006/relationships/slide" Target="slides/slide2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29.xml"/><Relationship Id="rId47" Type="http://schemas.openxmlformats.org/officeDocument/2006/relationships/slide" Target="slides/slide28.xml"/><Relationship Id="rId49" Type="http://schemas.openxmlformats.org/officeDocument/2006/relationships/slide" Target="slides/slide3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12.xml"/><Relationship Id="rId30" Type="http://schemas.openxmlformats.org/officeDocument/2006/relationships/slide" Target="slides/slide11.xml"/><Relationship Id="rId33" Type="http://schemas.openxmlformats.org/officeDocument/2006/relationships/slide" Target="slides/slide14.xml"/><Relationship Id="rId32" Type="http://schemas.openxmlformats.org/officeDocument/2006/relationships/slide" Target="slides/slide13.xml"/><Relationship Id="rId35" Type="http://schemas.openxmlformats.org/officeDocument/2006/relationships/slide" Target="slides/slide16.xml"/><Relationship Id="rId34" Type="http://schemas.openxmlformats.org/officeDocument/2006/relationships/slide" Target="slides/slide15.xml"/><Relationship Id="rId37" Type="http://schemas.openxmlformats.org/officeDocument/2006/relationships/slide" Target="slides/slide18.xml"/><Relationship Id="rId36" Type="http://schemas.openxmlformats.org/officeDocument/2006/relationships/slide" Target="slides/slide17.xml"/><Relationship Id="rId39" Type="http://schemas.openxmlformats.org/officeDocument/2006/relationships/slide" Target="slides/slide20.xml"/><Relationship Id="rId38" Type="http://schemas.openxmlformats.org/officeDocument/2006/relationships/slide" Target="slides/slide19.xml"/><Relationship Id="rId20" Type="http://schemas.openxmlformats.org/officeDocument/2006/relationships/slide" Target="slides/slide1.xml"/><Relationship Id="rId22" Type="http://schemas.openxmlformats.org/officeDocument/2006/relationships/slide" Target="slides/slide3.xml"/><Relationship Id="rId21" Type="http://schemas.openxmlformats.org/officeDocument/2006/relationships/slide" Target="slides/slide2.xml"/><Relationship Id="rId24" Type="http://schemas.openxmlformats.org/officeDocument/2006/relationships/slide" Target="slides/slide5.xml"/><Relationship Id="rId23" Type="http://schemas.openxmlformats.org/officeDocument/2006/relationships/slide" Target="slides/slide4.xml"/><Relationship Id="rId26" Type="http://schemas.openxmlformats.org/officeDocument/2006/relationships/slide" Target="slides/slide7.xml"/><Relationship Id="rId25" Type="http://schemas.openxmlformats.org/officeDocument/2006/relationships/slide" Target="slides/slide6.xml"/><Relationship Id="rId28" Type="http://schemas.openxmlformats.org/officeDocument/2006/relationships/slide" Target="slides/slide9.xml"/><Relationship Id="rId27" Type="http://schemas.openxmlformats.org/officeDocument/2006/relationships/slide" Target="slides/slide8.xml"/><Relationship Id="rId29" Type="http://schemas.openxmlformats.org/officeDocument/2006/relationships/slide" Target="slides/slide10.xml"/><Relationship Id="rId51" Type="http://schemas.openxmlformats.org/officeDocument/2006/relationships/slide" Target="slides/slide32.xml"/><Relationship Id="rId50" Type="http://schemas.openxmlformats.org/officeDocument/2006/relationships/slide" Target="slides/slide31.xml"/><Relationship Id="rId53" Type="http://schemas.openxmlformats.org/officeDocument/2006/relationships/slide" Target="slides/slide34.xml"/><Relationship Id="rId52" Type="http://schemas.openxmlformats.org/officeDocument/2006/relationships/slide" Target="slides/slide33.xml"/><Relationship Id="rId11" Type="http://schemas.openxmlformats.org/officeDocument/2006/relationships/slideMaster" Target="slideMasters/slideMaster7.xml"/><Relationship Id="rId55" Type="http://schemas.openxmlformats.org/officeDocument/2006/relationships/font" Target="fonts/Cabin-bold.fntdata"/><Relationship Id="rId10" Type="http://schemas.openxmlformats.org/officeDocument/2006/relationships/slideMaster" Target="slideMasters/slideMaster6.xml"/><Relationship Id="rId54" Type="http://schemas.openxmlformats.org/officeDocument/2006/relationships/font" Target="fonts/Cabin-regular.fntdata"/><Relationship Id="rId13" Type="http://schemas.openxmlformats.org/officeDocument/2006/relationships/slideMaster" Target="slideMasters/slideMaster9.xml"/><Relationship Id="rId57" Type="http://schemas.openxmlformats.org/officeDocument/2006/relationships/font" Target="fonts/Cabin-boldItalic.fntdata"/><Relationship Id="rId12" Type="http://schemas.openxmlformats.org/officeDocument/2006/relationships/slideMaster" Target="slideMasters/slideMaster8.xml"/><Relationship Id="rId56" Type="http://schemas.openxmlformats.org/officeDocument/2006/relationships/font" Target="fonts/Cabin-italic.fntdata"/><Relationship Id="rId15" Type="http://schemas.openxmlformats.org/officeDocument/2006/relationships/slideMaster" Target="slideMasters/slideMaster11.xml"/><Relationship Id="rId59" Type="http://schemas.openxmlformats.org/officeDocument/2006/relationships/font" Target="fonts/Tahoma-bold.fntdata"/><Relationship Id="rId14" Type="http://schemas.openxmlformats.org/officeDocument/2006/relationships/slideMaster" Target="slideMasters/slideMaster10.xml"/><Relationship Id="rId58" Type="http://schemas.openxmlformats.org/officeDocument/2006/relationships/font" Target="fonts/Tahoma-regular.fntdata"/><Relationship Id="rId17" Type="http://schemas.openxmlformats.org/officeDocument/2006/relationships/slideMaster" Target="slideMasters/slideMaster13.xml"/><Relationship Id="rId16" Type="http://schemas.openxmlformats.org/officeDocument/2006/relationships/slideMaster" Target="slideMasters/slideMaster12.xml"/><Relationship Id="rId19" Type="http://schemas.openxmlformats.org/officeDocument/2006/relationships/notesMaster" Target="notesMasters/notesMaster1.xml"/><Relationship Id="rId18" Type="http://schemas.openxmlformats.org/officeDocument/2006/relationships/slideMaster" Target="slideMasters/slideMaster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79425"/>
          </a:xfrm>
          <a:prstGeom prst="rect">
            <a:avLst/>
          </a:prstGeom>
          <a:noFill/>
          <a:ln>
            <a:noFill/>
          </a:ln>
        </p:spPr>
        <p:txBody>
          <a:bodyPr anchorCtr="0" anchor="t" bIns="48325" lIns="96625" spcFirstLastPara="1" rIns="96625" wrap="square" tIns="48325"/>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4144962" y="0"/>
            <a:ext cx="3170237" cy="479425"/>
          </a:xfrm>
          <a:prstGeom prst="rect">
            <a:avLst/>
          </a:prstGeom>
          <a:noFill/>
          <a:ln>
            <a:noFill/>
          </a:ln>
        </p:spPr>
        <p:txBody>
          <a:bodyPr anchorCtr="0" anchor="t" bIns="48325" lIns="96625" spcFirstLastPara="1" rIns="96625" wrap="square" tIns="48325"/>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74725" y="4560887"/>
            <a:ext cx="5365750" cy="4319587"/>
          </a:xfrm>
          <a:prstGeom prst="rect">
            <a:avLst/>
          </a:prstGeom>
          <a:noFill/>
          <a:ln>
            <a:noFill/>
          </a:ln>
        </p:spPr>
        <p:txBody>
          <a:bodyPr anchorCtr="0" anchor="t" bIns="48325" lIns="96625" spcFirstLastPara="1" rIns="96625" wrap="square" tIns="483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21775"/>
            <a:ext cx="3170237" cy="479425"/>
          </a:xfrm>
          <a:prstGeom prst="rect">
            <a:avLst/>
          </a:prstGeom>
          <a:noFill/>
          <a:ln>
            <a:noFill/>
          </a:ln>
        </p:spPr>
        <p:txBody>
          <a:bodyPr anchorCtr="0" anchor="b" bIns="48325" lIns="96625" spcFirstLastPara="1" rIns="96625" wrap="square" tIns="48325"/>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4144962" y="9121775"/>
            <a:ext cx="3170237" cy="479425"/>
          </a:xfrm>
          <a:prstGeom prst="rect">
            <a:avLst/>
          </a:prstGeom>
          <a:noFill/>
          <a:ln>
            <a:noFill/>
          </a:ln>
        </p:spPr>
        <p:txBody>
          <a:bodyPr anchorCtr="0" anchor="b" bIns="48325" lIns="96625" spcFirstLastPara="1" rIns="96625"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notes"/>
          <p:cNvSpPr txBox="1"/>
          <p:nvPr>
            <p:ph idx="1" type="body"/>
          </p:nvPr>
        </p:nvSpPr>
        <p:spPr>
          <a:xfrm>
            <a:off x="974725" y="4560887"/>
            <a:ext cx="5365750" cy="4319587"/>
          </a:xfrm>
          <a:prstGeom prst="rect">
            <a:avLst/>
          </a:prstGeom>
        </p:spPr>
        <p:txBody>
          <a:bodyPr anchorCtr="0" anchor="t" bIns="48325" lIns="96625" spcFirstLastPara="1" rIns="96625" wrap="square" tIns="48325">
            <a:noAutofit/>
          </a:bodyPr>
          <a:lstStyle/>
          <a:p>
            <a:pPr indent="0" lvl="0" marL="0" rtl="0" algn="l">
              <a:spcBef>
                <a:spcPts val="0"/>
              </a:spcBef>
              <a:spcAft>
                <a:spcPts val="0"/>
              </a:spcAft>
              <a:buNone/>
            </a:pPr>
            <a:r>
              <a:t/>
            </a:r>
            <a:endParaRPr/>
          </a:p>
        </p:txBody>
      </p:sp>
      <p:sp>
        <p:nvSpPr>
          <p:cNvPr id="165" name="Google Shape;165;p1: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10:notes"/>
          <p:cNvSpPr txBox="1"/>
          <p:nvPr>
            <p:ph idx="1" type="body"/>
          </p:nvPr>
        </p:nvSpPr>
        <p:spPr>
          <a:xfrm>
            <a:off x="974725" y="4560887"/>
            <a:ext cx="5365750" cy="4319587"/>
          </a:xfrm>
          <a:prstGeom prst="rect">
            <a:avLst/>
          </a:prstGeom>
        </p:spPr>
        <p:txBody>
          <a:bodyPr anchorCtr="0" anchor="t" bIns="48325" lIns="96625" spcFirstLastPara="1" rIns="96625" wrap="square" tIns="48325">
            <a:noAutofit/>
          </a:bodyPr>
          <a:lstStyle/>
          <a:p>
            <a:pPr indent="0" lvl="0" marL="0" rtl="0" algn="l">
              <a:spcBef>
                <a:spcPts val="0"/>
              </a:spcBef>
              <a:spcAft>
                <a:spcPts val="0"/>
              </a:spcAft>
              <a:buNone/>
            </a:pPr>
            <a:r>
              <a:t/>
            </a:r>
            <a:endParaRPr/>
          </a:p>
        </p:txBody>
      </p:sp>
      <p:sp>
        <p:nvSpPr>
          <p:cNvPr id="237" name="Google Shape;237;p10: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11:notes"/>
          <p:cNvSpPr txBox="1"/>
          <p:nvPr>
            <p:ph idx="1" type="body"/>
          </p:nvPr>
        </p:nvSpPr>
        <p:spPr>
          <a:xfrm>
            <a:off x="974725" y="4560887"/>
            <a:ext cx="5365750" cy="4319587"/>
          </a:xfrm>
          <a:prstGeom prst="rect">
            <a:avLst/>
          </a:prstGeom>
        </p:spPr>
        <p:txBody>
          <a:bodyPr anchorCtr="0" anchor="t" bIns="48325" lIns="96625" spcFirstLastPara="1" rIns="96625" wrap="square" tIns="48325">
            <a:noAutofit/>
          </a:bodyPr>
          <a:lstStyle/>
          <a:p>
            <a:pPr indent="0" lvl="0" marL="0" rtl="0" algn="l">
              <a:spcBef>
                <a:spcPts val="0"/>
              </a:spcBef>
              <a:spcAft>
                <a:spcPts val="0"/>
              </a:spcAft>
              <a:buNone/>
            </a:pPr>
            <a:r>
              <a:t/>
            </a:r>
            <a:endParaRPr/>
          </a:p>
        </p:txBody>
      </p:sp>
      <p:sp>
        <p:nvSpPr>
          <p:cNvPr id="244" name="Google Shape;244;p11: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12:notes"/>
          <p:cNvSpPr txBox="1"/>
          <p:nvPr>
            <p:ph idx="1" type="body"/>
          </p:nvPr>
        </p:nvSpPr>
        <p:spPr>
          <a:xfrm>
            <a:off x="974725" y="4560887"/>
            <a:ext cx="5365750" cy="4319587"/>
          </a:xfrm>
          <a:prstGeom prst="rect">
            <a:avLst/>
          </a:prstGeom>
        </p:spPr>
        <p:txBody>
          <a:bodyPr anchorCtr="0" anchor="t" bIns="48325" lIns="96625" spcFirstLastPara="1" rIns="96625" wrap="square" tIns="48325">
            <a:noAutofit/>
          </a:bodyPr>
          <a:lstStyle/>
          <a:p>
            <a:pPr indent="0" lvl="0" marL="0" rtl="0" algn="l">
              <a:spcBef>
                <a:spcPts val="0"/>
              </a:spcBef>
              <a:spcAft>
                <a:spcPts val="0"/>
              </a:spcAft>
              <a:buNone/>
            </a:pPr>
            <a:r>
              <a:t/>
            </a:r>
            <a:endParaRPr/>
          </a:p>
        </p:txBody>
      </p:sp>
      <p:sp>
        <p:nvSpPr>
          <p:cNvPr id="254" name="Google Shape;254;p12: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13:notes"/>
          <p:cNvSpPr txBox="1"/>
          <p:nvPr>
            <p:ph idx="1" type="body"/>
          </p:nvPr>
        </p:nvSpPr>
        <p:spPr>
          <a:xfrm>
            <a:off x="974725" y="4560887"/>
            <a:ext cx="5365750" cy="4319587"/>
          </a:xfrm>
          <a:prstGeom prst="rect">
            <a:avLst/>
          </a:prstGeom>
        </p:spPr>
        <p:txBody>
          <a:bodyPr anchorCtr="0" anchor="t" bIns="48325" lIns="96625" spcFirstLastPara="1" rIns="96625" wrap="square" tIns="48325">
            <a:noAutofit/>
          </a:bodyPr>
          <a:lstStyle/>
          <a:p>
            <a:pPr indent="0" lvl="0" marL="0" rtl="0" algn="l">
              <a:spcBef>
                <a:spcPts val="0"/>
              </a:spcBef>
              <a:spcAft>
                <a:spcPts val="0"/>
              </a:spcAft>
              <a:buNone/>
            </a:pPr>
            <a:r>
              <a:t/>
            </a:r>
            <a:endParaRPr/>
          </a:p>
        </p:txBody>
      </p:sp>
      <p:sp>
        <p:nvSpPr>
          <p:cNvPr id="261" name="Google Shape;261;p13: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14:notes"/>
          <p:cNvSpPr txBox="1"/>
          <p:nvPr>
            <p:ph idx="1" type="body"/>
          </p:nvPr>
        </p:nvSpPr>
        <p:spPr>
          <a:xfrm>
            <a:off x="974725" y="4560887"/>
            <a:ext cx="5365750" cy="4319587"/>
          </a:xfrm>
          <a:prstGeom prst="rect">
            <a:avLst/>
          </a:prstGeom>
        </p:spPr>
        <p:txBody>
          <a:bodyPr anchorCtr="0" anchor="t" bIns="48325" lIns="96625" spcFirstLastPara="1" rIns="96625" wrap="square" tIns="48325">
            <a:noAutofit/>
          </a:bodyPr>
          <a:lstStyle/>
          <a:p>
            <a:pPr indent="0" lvl="0" marL="0" rtl="0" algn="l">
              <a:spcBef>
                <a:spcPts val="0"/>
              </a:spcBef>
              <a:spcAft>
                <a:spcPts val="0"/>
              </a:spcAft>
              <a:buNone/>
            </a:pPr>
            <a:r>
              <a:t/>
            </a:r>
            <a:endParaRPr/>
          </a:p>
        </p:txBody>
      </p:sp>
      <p:sp>
        <p:nvSpPr>
          <p:cNvPr id="268" name="Google Shape;268;p14: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15:notes"/>
          <p:cNvSpPr txBox="1"/>
          <p:nvPr>
            <p:ph idx="1" type="body"/>
          </p:nvPr>
        </p:nvSpPr>
        <p:spPr>
          <a:xfrm>
            <a:off x="974725" y="4560887"/>
            <a:ext cx="5365750" cy="4319587"/>
          </a:xfrm>
          <a:prstGeom prst="rect">
            <a:avLst/>
          </a:prstGeom>
        </p:spPr>
        <p:txBody>
          <a:bodyPr anchorCtr="0" anchor="t" bIns="48325" lIns="96625" spcFirstLastPara="1" rIns="96625" wrap="square" tIns="48325">
            <a:noAutofit/>
          </a:bodyPr>
          <a:lstStyle/>
          <a:p>
            <a:pPr indent="0" lvl="0" marL="0" rtl="0" algn="l">
              <a:spcBef>
                <a:spcPts val="0"/>
              </a:spcBef>
              <a:spcAft>
                <a:spcPts val="0"/>
              </a:spcAft>
              <a:buNone/>
            </a:pPr>
            <a:r>
              <a:t/>
            </a:r>
            <a:endParaRPr/>
          </a:p>
        </p:txBody>
      </p:sp>
      <p:sp>
        <p:nvSpPr>
          <p:cNvPr id="277" name="Google Shape;277;p15: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16:notes"/>
          <p:cNvSpPr txBox="1"/>
          <p:nvPr>
            <p:ph idx="1" type="body"/>
          </p:nvPr>
        </p:nvSpPr>
        <p:spPr>
          <a:xfrm>
            <a:off x="974725" y="4560887"/>
            <a:ext cx="5365750" cy="4319587"/>
          </a:xfrm>
          <a:prstGeom prst="rect">
            <a:avLst/>
          </a:prstGeom>
        </p:spPr>
        <p:txBody>
          <a:bodyPr anchorCtr="0" anchor="t" bIns="48325" lIns="96625" spcFirstLastPara="1" rIns="96625" wrap="square" tIns="48325">
            <a:noAutofit/>
          </a:bodyPr>
          <a:lstStyle/>
          <a:p>
            <a:pPr indent="0" lvl="0" marL="0" rtl="0" algn="l">
              <a:spcBef>
                <a:spcPts val="0"/>
              </a:spcBef>
              <a:spcAft>
                <a:spcPts val="0"/>
              </a:spcAft>
              <a:buNone/>
            </a:pPr>
            <a:r>
              <a:t/>
            </a:r>
            <a:endParaRPr/>
          </a:p>
        </p:txBody>
      </p:sp>
      <p:sp>
        <p:nvSpPr>
          <p:cNvPr id="284" name="Google Shape;284;p16: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17:notes"/>
          <p:cNvSpPr txBox="1"/>
          <p:nvPr>
            <p:ph idx="1" type="body"/>
          </p:nvPr>
        </p:nvSpPr>
        <p:spPr>
          <a:xfrm>
            <a:off x="974725" y="4560887"/>
            <a:ext cx="5365750" cy="4319587"/>
          </a:xfrm>
          <a:prstGeom prst="rect">
            <a:avLst/>
          </a:prstGeom>
        </p:spPr>
        <p:txBody>
          <a:bodyPr anchorCtr="0" anchor="t" bIns="48325" lIns="96625" spcFirstLastPara="1" rIns="96625" wrap="square" tIns="48325">
            <a:noAutofit/>
          </a:bodyPr>
          <a:lstStyle/>
          <a:p>
            <a:pPr indent="0" lvl="0" marL="0" rtl="0" algn="l">
              <a:spcBef>
                <a:spcPts val="0"/>
              </a:spcBef>
              <a:spcAft>
                <a:spcPts val="0"/>
              </a:spcAft>
              <a:buNone/>
            </a:pPr>
            <a:r>
              <a:t/>
            </a:r>
            <a:endParaRPr/>
          </a:p>
        </p:txBody>
      </p:sp>
      <p:sp>
        <p:nvSpPr>
          <p:cNvPr id="291" name="Google Shape;291;p17: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18:notes"/>
          <p:cNvSpPr txBox="1"/>
          <p:nvPr>
            <p:ph idx="1" type="body"/>
          </p:nvPr>
        </p:nvSpPr>
        <p:spPr>
          <a:xfrm>
            <a:off x="974725" y="4560887"/>
            <a:ext cx="5365750" cy="4319587"/>
          </a:xfrm>
          <a:prstGeom prst="rect">
            <a:avLst/>
          </a:prstGeom>
        </p:spPr>
        <p:txBody>
          <a:bodyPr anchorCtr="0" anchor="t" bIns="48325" lIns="96625" spcFirstLastPara="1" rIns="96625" wrap="square" tIns="48325">
            <a:noAutofit/>
          </a:bodyPr>
          <a:lstStyle/>
          <a:p>
            <a:pPr indent="0" lvl="0" marL="0" rtl="0" algn="l">
              <a:spcBef>
                <a:spcPts val="0"/>
              </a:spcBef>
              <a:spcAft>
                <a:spcPts val="0"/>
              </a:spcAft>
              <a:buNone/>
            </a:pPr>
            <a:r>
              <a:t/>
            </a:r>
            <a:endParaRPr/>
          </a:p>
        </p:txBody>
      </p:sp>
      <p:sp>
        <p:nvSpPr>
          <p:cNvPr id="298" name="Google Shape;298;p18: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19:notes"/>
          <p:cNvSpPr txBox="1"/>
          <p:nvPr>
            <p:ph idx="1" type="body"/>
          </p:nvPr>
        </p:nvSpPr>
        <p:spPr>
          <a:xfrm>
            <a:off x="974725" y="4560887"/>
            <a:ext cx="5365750" cy="4319587"/>
          </a:xfrm>
          <a:prstGeom prst="rect">
            <a:avLst/>
          </a:prstGeom>
        </p:spPr>
        <p:txBody>
          <a:bodyPr anchorCtr="0" anchor="t" bIns="48325" lIns="96625" spcFirstLastPara="1" rIns="96625" wrap="square" tIns="48325">
            <a:noAutofit/>
          </a:bodyPr>
          <a:lstStyle/>
          <a:p>
            <a:pPr indent="0" lvl="0" marL="0" rtl="0" algn="l">
              <a:spcBef>
                <a:spcPts val="0"/>
              </a:spcBef>
              <a:spcAft>
                <a:spcPts val="0"/>
              </a:spcAft>
              <a:buNone/>
            </a:pPr>
            <a:r>
              <a:t/>
            </a:r>
            <a:endParaRPr/>
          </a:p>
        </p:txBody>
      </p:sp>
      <p:sp>
        <p:nvSpPr>
          <p:cNvPr id="309" name="Google Shape;309;p19: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2:notes"/>
          <p:cNvSpPr txBox="1"/>
          <p:nvPr>
            <p:ph idx="1" type="body"/>
          </p:nvPr>
        </p:nvSpPr>
        <p:spPr>
          <a:xfrm>
            <a:off x="974725" y="4560887"/>
            <a:ext cx="5365750" cy="4319587"/>
          </a:xfrm>
          <a:prstGeom prst="rect">
            <a:avLst/>
          </a:prstGeom>
        </p:spPr>
        <p:txBody>
          <a:bodyPr anchorCtr="0" anchor="t" bIns="48325" lIns="96625" spcFirstLastPara="1" rIns="96625" wrap="square" tIns="48325">
            <a:noAutofit/>
          </a:bodyPr>
          <a:lstStyle/>
          <a:p>
            <a:pPr indent="0" lvl="0" marL="0" rtl="0" algn="l">
              <a:spcBef>
                <a:spcPts val="0"/>
              </a:spcBef>
              <a:spcAft>
                <a:spcPts val="0"/>
              </a:spcAft>
              <a:buNone/>
            </a:pPr>
            <a:r>
              <a:t/>
            </a:r>
            <a:endParaRPr/>
          </a:p>
        </p:txBody>
      </p:sp>
      <p:sp>
        <p:nvSpPr>
          <p:cNvPr id="175" name="Google Shape;175;p2: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20:notes"/>
          <p:cNvSpPr txBox="1"/>
          <p:nvPr>
            <p:ph idx="1" type="body"/>
          </p:nvPr>
        </p:nvSpPr>
        <p:spPr>
          <a:xfrm>
            <a:off x="974725" y="4560887"/>
            <a:ext cx="5365750" cy="4319587"/>
          </a:xfrm>
          <a:prstGeom prst="rect">
            <a:avLst/>
          </a:prstGeom>
        </p:spPr>
        <p:txBody>
          <a:bodyPr anchorCtr="0" anchor="t" bIns="48325" lIns="96625" spcFirstLastPara="1" rIns="96625" wrap="square" tIns="48325">
            <a:noAutofit/>
          </a:bodyPr>
          <a:lstStyle/>
          <a:p>
            <a:pPr indent="0" lvl="0" marL="0" rtl="0" algn="l">
              <a:spcBef>
                <a:spcPts val="0"/>
              </a:spcBef>
              <a:spcAft>
                <a:spcPts val="0"/>
              </a:spcAft>
              <a:buNone/>
            </a:pPr>
            <a:r>
              <a:t/>
            </a:r>
            <a:endParaRPr/>
          </a:p>
        </p:txBody>
      </p:sp>
      <p:sp>
        <p:nvSpPr>
          <p:cNvPr id="318" name="Google Shape;318;p20: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21:notes"/>
          <p:cNvSpPr txBox="1"/>
          <p:nvPr>
            <p:ph idx="1" type="body"/>
          </p:nvPr>
        </p:nvSpPr>
        <p:spPr>
          <a:xfrm>
            <a:off x="974725" y="4560887"/>
            <a:ext cx="5365750" cy="4319587"/>
          </a:xfrm>
          <a:prstGeom prst="rect">
            <a:avLst/>
          </a:prstGeom>
        </p:spPr>
        <p:txBody>
          <a:bodyPr anchorCtr="0" anchor="t" bIns="48325" lIns="96625" spcFirstLastPara="1" rIns="96625" wrap="square" tIns="48325">
            <a:noAutofit/>
          </a:bodyPr>
          <a:lstStyle/>
          <a:p>
            <a:pPr indent="0" lvl="0" marL="0" rtl="0" algn="l">
              <a:spcBef>
                <a:spcPts val="0"/>
              </a:spcBef>
              <a:spcAft>
                <a:spcPts val="0"/>
              </a:spcAft>
              <a:buNone/>
            </a:pPr>
            <a:r>
              <a:t/>
            </a:r>
            <a:endParaRPr/>
          </a:p>
        </p:txBody>
      </p:sp>
      <p:sp>
        <p:nvSpPr>
          <p:cNvPr id="325" name="Google Shape;325;p21: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22:notes"/>
          <p:cNvSpPr txBox="1"/>
          <p:nvPr>
            <p:ph idx="1" type="body"/>
          </p:nvPr>
        </p:nvSpPr>
        <p:spPr>
          <a:xfrm>
            <a:off x="974725" y="4560887"/>
            <a:ext cx="5365750" cy="4319587"/>
          </a:xfrm>
          <a:prstGeom prst="rect">
            <a:avLst/>
          </a:prstGeom>
        </p:spPr>
        <p:txBody>
          <a:bodyPr anchorCtr="0" anchor="t" bIns="48325" lIns="96625" spcFirstLastPara="1" rIns="96625" wrap="square" tIns="48325">
            <a:noAutofit/>
          </a:bodyPr>
          <a:lstStyle/>
          <a:p>
            <a:pPr indent="0" lvl="0" marL="0" rtl="0" algn="l">
              <a:spcBef>
                <a:spcPts val="0"/>
              </a:spcBef>
              <a:spcAft>
                <a:spcPts val="0"/>
              </a:spcAft>
              <a:buNone/>
            </a:pPr>
            <a:r>
              <a:t/>
            </a:r>
            <a:endParaRPr/>
          </a:p>
        </p:txBody>
      </p:sp>
      <p:sp>
        <p:nvSpPr>
          <p:cNvPr id="332" name="Google Shape;332;p22: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p23:notes"/>
          <p:cNvSpPr txBox="1"/>
          <p:nvPr>
            <p:ph idx="1" type="body"/>
          </p:nvPr>
        </p:nvSpPr>
        <p:spPr>
          <a:xfrm>
            <a:off x="974725" y="4560887"/>
            <a:ext cx="5365750" cy="4319587"/>
          </a:xfrm>
          <a:prstGeom prst="rect">
            <a:avLst/>
          </a:prstGeom>
        </p:spPr>
        <p:txBody>
          <a:bodyPr anchorCtr="0" anchor="t" bIns="48325" lIns="96625" spcFirstLastPara="1" rIns="96625" wrap="square" tIns="48325">
            <a:noAutofit/>
          </a:bodyPr>
          <a:lstStyle/>
          <a:p>
            <a:pPr indent="0" lvl="0" marL="0" rtl="0" algn="l">
              <a:spcBef>
                <a:spcPts val="0"/>
              </a:spcBef>
              <a:spcAft>
                <a:spcPts val="0"/>
              </a:spcAft>
              <a:buNone/>
            </a:pPr>
            <a:r>
              <a:t/>
            </a:r>
            <a:endParaRPr/>
          </a:p>
        </p:txBody>
      </p:sp>
      <p:sp>
        <p:nvSpPr>
          <p:cNvPr id="342" name="Google Shape;342;p23: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24:notes"/>
          <p:cNvSpPr txBox="1"/>
          <p:nvPr>
            <p:ph idx="1" type="body"/>
          </p:nvPr>
        </p:nvSpPr>
        <p:spPr>
          <a:xfrm>
            <a:off x="974725" y="4560887"/>
            <a:ext cx="5365750" cy="4319587"/>
          </a:xfrm>
          <a:prstGeom prst="rect">
            <a:avLst/>
          </a:prstGeom>
        </p:spPr>
        <p:txBody>
          <a:bodyPr anchorCtr="0" anchor="t" bIns="48325" lIns="96625" spcFirstLastPara="1" rIns="96625" wrap="square" tIns="48325">
            <a:noAutofit/>
          </a:bodyPr>
          <a:lstStyle/>
          <a:p>
            <a:pPr indent="0" lvl="0" marL="0" rtl="0" algn="l">
              <a:spcBef>
                <a:spcPts val="0"/>
              </a:spcBef>
              <a:spcAft>
                <a:spcPts val="0"/>
              </a:spcAft>
              <a:buNone/>
            </a:pPr>
            <a:r>
              <a:t/>
            </a:r>
            <a:endParaRPr/>
          </a:p>
        </p:txBody>
      </p:sp>
      <p:sp>
        <p:nvSpPr>
          <p:cNvPr id="349" name="Google Shape;349;p24: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p25:notes"/>
          <p:cNvSpPr txBox="1"/>
          <p:nvPr>
            <p:ph idx="1" type="body"/>
          </p:nvPr>
        </p:nvSpPr>
        <p:spPr>
          <a:xfrm>
            <a:off x="974725" y="4560887"/>
            <a:ext cx="5365750" cy="4319587"/>
          </a:xfrm>
          <a:prstGeom prst="rect">
            <a:avLst/>
          </a:prstGeom>
        </p:spPr>
        <p:txBody>
          <a:bodyPr anchorCtr="0" anchor="t" bIns="48325" lIns="96625" spcFirstLastPara="1" rIns="96625" wrap="square" tIns="48325">
            <a:noAutofit/>
          </a:bodyPr>
          <a:lstStyle/>
          <a:p>
            <a:pPr indent="0" lvl="0" marL="0" rtl="0" algn="l">
              <a:spcBef>
                <a:spcPts val="0"/>
              </a:spcBef>
              <a:spcAft>
                <a:spcPts val="0"/>
              </a:spcAft>
              <a:buNone/>
            </a:pPr>
            <a:r>
              <a:t/>
            </a:r>
            <a:endParaRPr/>
          </a:p>
        </p:txBody>
      </p:sp>
      <p:sp>
        <p:nvSpPr>
          <p:cNvPr id="356" name="Google Shape;356;p25: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26:notes"/>
          <p:cNvSpPr txBox="1"/>
          <p:nvPr>
            <p:ph idx="1" type="body"/>
          </p:nvPr>
        </p:nvSpPr>
        <p:spPr>
          <a:xfrm>
            <a:off x="974725" y="4560887"/>
            <a:ext cx="5365750" cy="4319587"/>
          </a:xfrm>
          <a:prstGeom prst="rect">
            <a:avLst/>
          </a:prstGeom>
        </p:spPr>
        <p:txBody>
          <a:bodyPr anchorCtr="0" anchor="t" bIns="48325" lIns="96625" spcFirstLastPara="1" rIns="96625" wrap="square" tIns="48325">
            <a:noAutofit/>
          </a:bodyPr>
          <a:lstStyle/>
          <a:p>
            <a:pPr indent="0" lvl="0" marL="0" rtl="0" algn="l">
              <a:spcBef>
                <a:spcPts val="0"/>
              </a:spcBef>
              <a:spcAft>
                <a:spcPts val="0"/>
              </a:spcAft>
              <a:buNone/>
            </a:pPr>
            <a:r>
              <a:t/>
            </a:r>
            <a:endParaRPr/>
          </a:p>
        </p:txBody>
      </p:sp>
      <p:sp>
        <p:nvSpPr>
          <p:cNvPr id="365" name="Google Shape;365;p26: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p27:notes"/>
          <p:cNvSpPr txBox="1"/>
          <p:nvPr>
            <p:ph idx="1" type="body"/>
          </p:nvPr>
        </p:nvSpPr>
        <p:spPr>
          <a:xfrm>
            <a:off x="974725" y="4560887"/>
            <a:ext cx="5365750" cy="4319587"/>
          </a:xfrm>
          <a:prstGeom prst="rect">
            <a:avLst/>
          </a:prstGeom>
        </p:spPr>
        <p:txBody>
          <a:bodyPr anchorCtr="0" anchor="t" bIns="48325" lIns="96625" spcFirstLastPara="1" rIns="96625" wrap="square" tIns="48325">
            <a:noAutofit/>
          </a:bodyPr>
          <a:lstStyle/>
          <a:p>
            <a:pPr indent="0" lvl="0" marL="0" rtl="0" algn="l">
              <a:spcBef>
                <a:spcPts val="0"/>
              </a:spcBef>
              <a:spcAft>
                <a:spcPts val="0"/>
              </a:spcAft>
              <a:buNone/>
            </a:pPr>
            <a:r>
              <a:t/>
            </a:r>
            <a:endParaRPr/>
          </a:p>
        </p:txBody>
      </p:sp>
      <p:sp>
        <p:nvSpPr>
          <p:cNvPr id="374" name="Google Shape;374;p27: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p28:notes"/>
          <p:cNvSpPr txBox="1"/>
          <p:nvPr>
            <p:ph idx="1" type="body"/>
          </p:nvPr>
        </p:nvSpPr>
        <p:spPr>
          <a:xfrm>
            <a:off x="974725" y="4560887"/>
            <a:ext cx="5365750" cy="4319587"/>
          </a:xfrm>
          <a:prstGeom prst="rect">
            <a:avLst/>
          </a:prstGeom>
        </p:spPr>
        <p:txBody>
          <a:bodyPr anchorCtr="0" anchor="t" bIns="48325" lIns="96625" spcFirstLastPara="1" rIns="96625" wrap="square" tIns="48325">
            <a:noAutofit/>
          </a:bodyPr>
          <a:lstStyle/>
          <a:p>
            <a:pPr indent="0" lvl="0" marL="0" rtl="0" algn="l">
              <a:spcBef>
                <a:spcPts val="0"/>
              </a:spcBef>
              <a:spcAft>
                <a:spcPts val="0"/>
              </a:spcAft>
              <a:buNone/>
            </a:pPr>
            <a:r>
              <a:t/>
            </a:r>
            <a:endParaRPr/>
          </a:p>
        </p:txBody>
      </p:sp>
      <p:sp>
        <p:nvSpPr>
          <p:cNvPr id="384" name="Google Shape;384;p28: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p29:notes"/>
          <p:cNvSpPr txBox="1"/>
          <p:nvPr>
            <p:ph idx="1" type="body"/>
          </p:nvPr>
        </p:nvSpPr>
        <p:spPr>
          <a:xfrm>
            <a:off x="974725" y="4560887"/>
            <a:ext cx="5365750" cy="4319587"/>
          </a:xfrm>
          <a:prstGeom prst="rect">
            <a:avLst/>
          </a:prstGeom>
        </p:spPr>
        <p:txBody>
          <a:bodyPr anchorCtr="0" anchor="t" bIns="48325" lIns="96625" spcFirstLastPara="1" rIns="96625" wrap="square" tIns="48325">
            <a:noAutofit/>
          </a:bodyPr>
          <a:lstStyle/>
          <a:p>
            <a:pPr indent="0" lvl="0" marL="0" rtl="0" algn="l">
              <a:spcBef>
                <a:spcPts val="0"/>
              </a:spcBef>
              <a:spcAft>
                <a:spcPts val="0"/>
              </a:spcAft>
              <a:buNone/>
            </a:pPr>
            <a:r>
              <a:t/>
            </a:r>
            <a:endParaRPr/>
          </a:p>
        </p:txBody>
      </p:sp>
      <p:sp>
        <p:nvSpPr>
          <p:cNvPr id="395" name="Google Shape;395;p29: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3:notes"/>
          <p:cNvSpPr txBox="1"/>
          <p:nvPr>
            <p:ph idx="1" type="body"/>
          </p:nvPr>
        </p:nvSpPr>
        <p:spPr>
          <a:xfrm>
            <a:off x="974725" y="4560887"/>
            <a:ext cx="5365750" cy="4319587"/>
          </a:xfrm>
          <a:prstGeom prst="rect">
            <a:avLst/>
          </a:prstGeom>
        </p:spPr>
        <p:txBody>
          <a:bodyPr anchorCtr="0" anchor="t" bIns="48325" lIns="96625" spcFirstLastPara="1" rIns="96625" wrap="square" tIns="48325">
            <a:noAutofit/>
          </a:bodyPr>
          <a:lstStyle/>
          <a:p>
            <a:pPr indent="0" lvl="0" marL="0" rtl="0" algn="l">
              <a:spcBef>
                <a:spcPts val="0"/>
              </a:spcBef>
              <a:spcAft>
                <a:spcPts val="0"/>
              </a:spcAft>
              <a:buNone/>
            </a:pPr>
            <a:r>
              <a:t/>
            </a:r>
            <a:endParaRPr/>
          </a:p>
        </p:txBody>
      </p:sp>
      <p:sp>
        <p:nvSpPr>
          <p:cNvPr id="182" name="Google Shape;182;p3: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4" name="Shape 1524"/>
        <p:cNvGrpSpPr/>
        <p:nvPr/>
      </p:nvGrpSpPr>
      <p:grpSpPr>
        <a:xfrm>
          <a:off x="0" y="0"/>
          <a:ext cx="0" cy="0"/>
          <a:chOff x="0" y="0"/>
          <a:chExt cx="0" cy="0"/>
        </a:xfrm>
      </p:grpSpPr>
      <p:sp>
        <p:nvSpPr>
          <p:cNvPr id="1525" name="Google Shape;1525;p30:notes"/>
          <p:cNvSpPr txBox="1"/>
          <p:nvPr>
            <p:ph idx="1" type="body"/>
          </p:nvPr>
        </p:nvSpPr>
        <p:spPr>
          <a:xfrm>
            <a:off x="974725" y="4560887"/>
            <a:ext cx="5365750" cy="4319587"/>
          </a:xfrm>
          <a:prstGeom prst="rect">
            <a:avLst/>
          </a:prstGeom>
        </p:spPr>
        <p:txBody>
          <a:bodyPr anchorCtr="0" anchor="t" bIns="48325" lIns="96625" spcFirstLastPara="1" rIns="96625" wrap="square" tIns="48325">
            <a:noAutofit/>
          </a:bodyPr>
          <a:lstStyle/>
          <a:p>
            <a:pPr indent="0" lvl="0" marL="0" rtl="0" algn="l">
              <a:spcBef>
                <a:spcPts val="0"/>
              </a:spcBef>
              <a:spcAft>
                <a:spcPts val="0"/>
              </a:spcAft>
              <a:buNone/>
            </a:pPr>
            <a:r>
              <a:t/>
            </a:r>
            <a:endParaRPr/>
          </a:p>
        </p:txBody>
      </p:sp>
      <p:sp>
        <p:nvSpPr>
          <p:cNvPr id="1526" name="Google Shape;1526;p30: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6" name="Shape 2656"/>
        <p:cNvGrpSpPr/>
        <p:nvPr/>
      </p:nvGrpSpPr>
      <p:grpSpPr>
        <a:xfrm>
          <a:off x="0" y="0"/>
          <a:ext cx="0" cy="0"/>
          <a:chOff x="0" y="0"/>
          <a:chExt cx="0" cy="0"/>
        </a:xfrm>
      </p:grpSpPr>
      <p:sp>
        <p:nvSpPr>
          <p:cNvPr id="2657" name="Google Shape;2657;p31:notes"/>
          <p:cNvSpPr txBox="1"/>
          <p:nvPr>
            <p:ph idx="1" type="body"/>
          </p:nvPr>
        </p:nvSpPr>
        <p:spPr>
          <a:xfrm>
            <a:off x="974725" y="4560887"/>
            <a:ext cx="5365750" cy="4319587"/>
          </a:xfrm>
          <a:prstGeom prst="rect">
            <a:avLst/>
          </a:prstGeom>
        </p:spPr>
        <p:txBody>
          <a:bodyPr anchorCtr="0" anchor="t" bIns="48325" lIns="96625" spcFirstLastPara="1" rIns="96625" wrap="square" tIns="48325">
            <a:noAutofit/>
          </a:bodyPr>
          <a:lstStyle/>
          <a:p>
            <a:pPr indent="0" lvl="0" marL="0" rtl="0" algn="l">
              <a:spcBef>
                <a:spcPts val="0"/>
              </a:spcBef>
              <a:spcAft>
                <a:spcPts val="0"/>
              </a:spcAft>
              <a:buNone/>
            </a:pPr>
            <a:r>
              <a:t/>
            </a:r>
            <a:endParaRPr/>
          </a:p>
        </p:txBody>
      </p:sp>
      <p:sp>
        <p:nvSpPr>
          <p:cNvPr id="2658" name="Google Shape;2658;p31: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8" name="Shape 3788"/>
        <p:cNvGrpSpPr/>
        <p:nvPr/>
      </p:nvGrpSpPr>
      <p:grpSpPr>
        <a:xfrm>
          <a:off x="0" y="0"/>
          <a:ext cx="0" cy="0"/>
          <a:chOff x="0" y="0"/>
          <a:chExt cx="0" cy="0"/>
        </a:xfrm>
      </p:grpSpPr>
      <p:sp>
        <p:nvSpPr>
          <p:cNvPr id="3789" name="Google Shape;3789;p32:notes"/>
          <p:cNvSpPr txBox="1"/>
          <p:nvPr>
            <p:ph idx="1" type="body"/>
          </p:nvPr>
        </p:nvSpPr>
        <p:spPr>
          <a:xfrm>
            <a:off x="974725" y="4560887"/>
            <a:ext cx="5365750" cy="4319587"/>
          </a:xfrm>
          <a:prstGeom prst="rect">
            <a:avLst/>
          </a:prstGeom>
        </p:spPr>
        <p:txBody>
          <a:bodyPr anchorCtr="0" anchor="t" bIns="48325" lIns="96625" spcFirstLastPara="1" rIns="96625" wrap="square" tIns="48325">
            <a:noAutofit/>
          </a:bodyPr>
          <a:lstStyle/>
          <a:p>
            <a:pPr indent="0" lvl="0" marL="0" rtl="0" algn="l">
              <a:spcBef>
                <a:spcPts val="0"/>
              </a:spcBef>
              <a:spcAft>
                <a:spcPts val="0"/>
              </a:spcAft>
              <a:buNone/>
            </a:pPr>
            <a:r>
              <a:t/>
            </a:r>
            <a:endParaRPr/>
          </a:p>
        </p:txBody>
      </p:sp>
      <p:sp>
        <p:nvSpPr>
          <p:cNvPr id="3790" name="Google Shape;3790;p32: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0" name="Shape 4920"/>
        <p:cNvGrpSpPr/>
        <p:nvPr/>
      </p:nvGrpSpPr>
      <p:grpSpPr>
        <a:xfrm>
          <a:off x="0" y="0"/>
          <a:ext cx="0" cy="0"/>
          <a:chOff x="0" y="0"/>
          <a:chExt cx="0" cy="0"/>
        </a:xfrm>
      </p:grpSpPr>
      <p:sp>
        <p:nvSpPr>
          <p:cNvPr id="4921" name="Google Shape;4921;p33:notes"/>
          <p:cNvSpPr txBox="1"/>
          <p:nvPr>
            <p:ph idx="1" type="body"/>
          </p:nvPr>
        </p:nvSpPr>
        <p:spPr>
          <a:xfrm>
            <a:off x="974725" y="4560887"/>
            <a:ext cx="5365750" cy="4319587"/>
          </a:xfrm>
          <a:prstGeom prst="rect">
            <a:avLst/>
          </a:prstGeom>
        </p:spPr>
        <p:txBody>
          <a:bodyPr anchorCtr="0" anchor="t" bIns="48325" lIns="96625" spcFirstLastPara="1" rIns="96625" wrap="square" tIns="48325">
            <a:noAutofit/>
          </a:bodyPr>
          <a:lstStyle/>
          <a:p>
            <a:pPr indent="0" lvl="0" marL="0" rtl="0" algn="l">
              <a:spcBef>
                <a:spcPts val="0"/>
              </a:spcBef>
              <a:spcAft>
                <a:spcPts val="0"/>
              </a:spcAft>
              <a:buNone/>
            </a:pPr>
            <a:r>
              <a:t/>
            </a:r>
            <a:endParaRPr/>
          </a:p>
        </p:txBody>
      </p:sp>
      <p:sp>
        <p:nvSpPr>
          <p:cNvPr id="4922" name="Google Shape;4922;p33: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1" name="Shape 5971"/>
        <p:cNvGrpSpPr/>
        <p:nvPr/>
      </p:nvGrpSpPr>
      <p:grpSpPr>
        <a:xfrm>
          <a:off x="0" y="0"/>
          <a:ext cx="0" cy="0"/>
          <a:chOff x="0" y="0"/>
          <a:chExt cx="0" cy="0"/>
        </a:xfrm>
      </p:grpSpPr>
      <p:sp>
        <p:nvSpPr>
          <p:cNvPr id="5972" name="Google Shape;5972;p34:notes"/>
          <p:cNvSpPr txBox="1"/>
          <p:nvPr>
            <p:ph idx="1" type="body"/>
          </p:nvPr>
        </p:nvSpPr>
        <p:spPr>
          <a:xfrm>
            <a:off x="974725" y="4560887"/>
            <a:ext cx="5365750" cy="4319587"/>
          </a:xfrm>
          <a:prstGeom prst="rect">
            <a:avLst/>
          </a:prstGeom>
        </p:spPr>
        <p:txBody>
          <a:bodyPr anchorCtr="0" anchor="t" bIns="48325" lIns="96625" spcFirstLastPara="1" rIns="96625" wrap="square" tIns="48325">
            <a:noAutofit/>
          </a:bodyPr>
          <a:lstStyle/>
          <a:p>
            <a:pPr indent="0" lvl="0" marL="0" rtl="0" algn="l">
              <a:spcBef>
                <a:spcPts val="0"/>
              </a:spcBef>
              <a:spcAft>
                <a:spcPts val="0"/>
              </a:spcAft>
              <a:buNone/>
            </a:pPr>
            <a:r>
              <a:t/>
            </a:r>
            <a:endParaRPr/>
          </a:p>
        </p:txBody>
      </p:sp>
      <p:sp>
        <p:nvSpPr>
          <p:cNvPr id="5973" name="Google Shape;5973;p34: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4:notes"/>
          <p:cNvSpPr txBox="1"/>
          <p:nvPr>
            <p:ph idx="1" type="body"/>
          </p:nvPr>
        </p:nvSpPr>
        <p:spPr>
          <a:xfrm>
            <a:off x="974725" y="4560887"/>
            <a:ext cx="5365750" cy="4319587"/>
          </a:xfrm>
          <a:prstGeom prst="rect">
            <a:avLst/>
          </a:prstGeom>
        </p:spPr>
        <p:txBody>
          <a:bodyPr anchorCtr="0" anchor="t" bIns="48325" lIns="96625" spcFirstLastPara="1" rIns="96625" wrap="square" tIns="48325">
            <a:noAutofit/>
          </a:bodyPr>
          <a:lstStyle/>
          <a:p>
            <a:pPr indent="0" lvl="0" marL="0" rtl="0" algn="l">
              <a:spcBef>
                <a:spcPts val="0"/>
              </a:spcBef>
              <a:spcAft>
                <a:spcPts val="0"/>
              </a:spcAft>
              <a:buNone/>
            </a:pPr>
            <a:r>
              <a:t/>
            </a:r>
            <a:endParaRPr/>
          </a:p>
        </p:txBody>
      </p:sp>
      <p:sp>
        <p:nvSpPr>
          <p:cNvPr id="190" name="Google Shape;190;p4: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5:notes"/>
          <p:cNvSpPr txBox="1"/>
          <p:nvPr>
            <p:ph idx="1" type="body"/>
          </p:nvPr>
        </p:nvSpPr>
        <p:spPr>
          <a:xfrm>
            <a:off x="974725" y="4560887"/>
            <a:ext cx="5365750" cy="4319587"/>
          </a:xfrm>
          <a:prstGeom prst="rect">
            <a:avLst/>
          </a:prstGeom>
        </p:spPr>
        <p:txBody>
          <a:bodyPr anchorCtr="0" anchor="t" bIns="48325" lIns="96625" spcFirstLastPara="1" rIns="96625" wrap="square" tIns="48325">
            <a:noAutofit/>
          </a:bodyPr>
          <a:lstStyle/>
          <a:p>
            <a:pPr indent="0" lvl="0" marL="0" rtl="0" algn="l">
              <a:spcBef>
                <a:spcPts val="0"/>
              </a:spcBef>
              <a:spcAft>
                <a:spcPts val="0"/>
              </a:spcAft>
              <a:buNone/>
            </a:pPr>
            <a:r>
              <a:t/>
            </a:r>
            <a:endParaRPr/>
          </a:p>
        </p:txBody>
      </p:sp>
      <p:sp>
        <p:nvSpPr>
          <p:cNvPr id="198" name="Google Shape;198;p5: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6:notes"/>
          <p:cNvSpPr txBox="1"/>
          <p:nvPr>
            <p:ph idx="1" type="body"/>
          </p:nvPr>
        </p:nvSpPr>
        <p:spPr>
          <a:xfrm>
            <a:off x="974725" y="4560887"/>
            <a:ext cx="5365750" cy="4319587"/>
          </a:xfrm>
          <a:prstGeom prst="rect">
            <a:avLst/>
          </a:prstGeom>
        </p:spPr>
        <p:txBody>
          <a:bodyPr anchorCtr="0" anchor="t" bIns="48325" lIns="96625" spcFirstLastPara="1" rIns="96625" wrap="square" tIns="48325">
            <a:noAutofit/>
          </a:bodyPr>
          <a:lstStyle/>
          <a:p>
            <a:pPr indent="0" lvl="0" marL="0" rtl="0" algn="l">
              <a:spcBef>
                <a:spcPts val="0"/>
              </a:spcBef>
              <a:spcAft>
                <a:spcPts val="0"/>
              </a:spcAft>
              <a:buNone/>
            </a:pPr>
            <a:r>
              <a:t/>
            </a:r>
            <a:endParaRPr/>
          </a:p>
        </p:txBody>
      </p:sp>
      <p:sp>
        <p:nvSpPr>
          <p:cNvPr id="205" name="Google Shape;205;p6: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7:notes"/>
          <p:cNvSpPr txBox="1"/>
          <p:nvPr>
            <p:ph idx="1" type="body"/>
          </p:nvPr>
        </p:nvSpPr>
        <p:spPr>
          <a:xfrm>
            <a:off x="974725" y="4560887"/>
            <a:ext cx="5365750" cy="4319587"/>
          </a:xfrm>
          <a:prstGeom prst="rect">
            <a:avLst/>
          </a:prstGeom>
        </p:spPr>
        <p:txBody>
          <a:bodyPr anchorCtr="0" anchor="t" bIns="48325" lIns="96625" spcFirstLastPara="1" rIns="96625" wrap="square" tIns="48325">
            <a:noAutofit/>
          </a:bodyPr>
          <a:lstStyle/>
          <a:p>
            <a:pPr indent="0" lvl="0" marL="0" rtl="0" algn="l">
              <a:spcBef>
                <a:spcPts val="0"/>
              </a:spcBef>
              <a:spcAft>
                <a:spcPts val="0"/>
              </a:spcAft>
              <a:buNone/>
            </a:pPr>
            <a:r>
              <a:t/>
            </a:r>
            <a:endParaRPr/>
          </a:p>
        </p:txBody>
      </p:sp>
      <p:sp>
        <p:nvSpPr>
          <p:cNvPr id="212" name="Google Shape;212;p7: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8:notes"/>
          <p:cNvSpPr txBox="1"/>
          <p:nvPr>
            <p:ph idx="1" type="body"/>
          </p:nvPr>
        </p:nvSpPr>
        <p:spPr>
          <a:xfrm>
            <a:off x="974725" y="4560887"/>
            <a:ext cx="5365750" cy="4319587"/>
          </a:xfrm>
          <a:prstGeom prst="rect">
            <a:avLst/>
          </a:prstGeom>
        </p:spPr>
        <p:txBody>
          <a:bodyPr anchorCtr="0" anchor="t" bIns="48325" lIns="96625" spcFirstLastPara="1" rIns="96625" wrap="square" tIns="48325">
            <a:noAutofit/>
          </a:bodyPr>
          <a:lstStyle/>
          <a:p>
            <a:pPr indent="0" lvl="0" marL="0" rtl="0" algn="l">
              <a:spcBef>
                <a:spcPts val="0"/>
              </a:spcBef>
              <a:spcAft>
                <a:spcPts val="0"/>
              </a:spcAft>
              <a:buNone/>
            </a:pPr>
            <a:r>
              <a:t/>
            </a:r>
            <a:endParaRPr/>
          </a:p>
        </p:txBody>
      </p:sp>
      <p:sp>
        <p:nvSpPr>
          <p:cNvPr id="221" name="Google Shape;221;p8: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9:notes"/>
          <p:cNvSpPr txBox="1"/>
          <p:nvPr>
            <p:ph idx="1" type="body"/>
          </p:nvPr>
        </p:nvSpPr>
        <p:spPr>
          <a:xfrm>
            <a:off x="974725" y="4560887"/>
            <a:ext cx="5365750" cy="4319587"/>
          </a:xfrm>
          <a:prstGeom prst="rect">
            <a:avLst/>
          </a:prstGeom>
        </p:spPr>
        <p:txBody>
          <a:bodyPr anchorCtr="0" anchor="t" bIns="48325" lIns="96625" spcFirstLastPara="1" rIns="96625" wrap="square" tIns="48325">
            <a:noAutofit/>
          </a:bodyPr>
          <a:lstStyle/>
          <a:p>
            <a:pPr indent="0" lvl="0" marL="0" rtl="0" algn="l">
              <a:spcBef>
                <a:spcPts val="0"/>
              </a:spcBef>
              <a:spcAft>
                <a:spcPts val="0"/>
              </a:spcAft>
              <a:buNone/>
            </a:pPr>
            <a:r>
              <a:t/>
            </a:r>
            <a:endParaRPr/>
          </a:p>
        </p:txBody>
      </p:sp>
      <p:sp>
        <p:nvSpPr>
          <p:cNvPr id="228" name="Google Shape;228;p9: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22" name="Shape 122"/>
        <p:cNvGrpSpPr/>
        <p:nvPr/>
      </p:nvGrpSpPr>
      <p:grpSpPr>
        <a:xfrm>
          <a:off x="0" y="0"/>
          <a:ext cx="0" cy="0"/>
          <a:chOff x="0" y="0"/>
          <a:chExt cx="0" cy="0"/>
        </a:xfrm>
      </p:grpSpPr>
      <p:sp>
        <p:nvSpPr>
          <p:cNvPr id="123" name="Google Shape;123;p2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1"/>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lnSpc>
                <a:spcPct val="85000"/>
              </a:lnSpc>
              <a:spcBef>
                <a:spcPts val="640"/>
              </a:spcBef>
              <a:spcAft>
                <a:spcPts val="0"/>
              </a:spcAft>
              <a:buClr>
                <a:srgbClr val="000099"/>
              </a:buClr>
              <a:buSzPts val="2080"/>
              <a:buFont typeface="Noto Sans Symbols"/>
              <a:buNone/>
              <a:defRPr b="0" i="0" sz="3200" u="none" cap="none" strike="noStrike">
                <a:solidFill>
                  <a:schemeClr val="dk1"/>
                </a:solidFill>
                <a:latin typeface="Cabin"/>
                <a:ea typeface="Cabin"/>
                <a:cs typeface="Cabin"/>
                <a:sym typeface="Cabin"/>
              </a:defRPr>
            </a:lvl1pPr>
            <a:lvl2pPr lvl="1" marR="0" rtl="0" algn="l">
              <a:lnSpc>
                <a:spcPct val="85000"/>
              </a:lnSpc>
              <a:spcBef>
                <a:spcPts val="560"/>
              </a:spcBef>
              <a:spcAft>
                <a:spcPts val="0"/>
              </a:spcAft>
              <a:buClr>
                <a:srgbClr val="000099"/>
              </a:buClr>
              <a:buSzPts val="2800"/>
              <a:buFont typeface="Noto Sans Symbols"/>
              <a:buNone/>
              <a:defRPr b="0" i="0" sz="2800" u="none" cap="none" strike="noStrike">
                <a:solidFill>
                  <a:schemeClr val="dk1"/>
                </a:solidFill>
                <a:latin typeface="Cabin"/>
                <a:ea typeface="Cabin"/>
                <a:cs typeface="Cabin"/>
                <a:sym typeface="Cabin"/>
              </a:defRPr>
            </a:lvl2pPr>
            <a:lvl3pPr lvl="2" marR="0" rtl="0" algn="l">
              <a:spcBef>
                <a:spcPts val="480"/>
              </a:spcBef>
              <a:spcAft>
                <a:spcPts val="0"/>
              </a:spcAft>
              <a:buClr>
                <a:schemeClr val="dk1"/>
              </a:buClr>
              <a:buSzPts val="2400"/>
              <a:buFont typeface="Comic Sans MS"/>
              <a:buNone/>
              <a:defRPr b="0" i="0" sz="2400" u="none" cap="none" strike="noStrike">
                <a:solidFill>
                  <a:schemeClr val="dk1"/>
                </a:solidFill>
                <a:latin typeface="Comic Sans MS"/>
                <a:ea typeface="Comic Sans MS"/>
                <a:cs typeface="Comic Sans MS"/>
                <a:sym typeface="Comic Sans MS"/>
              </a:defRPr>
            </a:lvl3pPr>
            <a:lvl4pPr lvl="3"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125" name="Google Shape;125;p2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algn="l">
              <a:lnSpc>
                <a:spcPct val="85000"/>
              </a:lnSpc>
              <a:spcBef>
                <a:spcPts val="280"/>
              </a:spcBef>
              <a:spcAft>
                <a:spcPts val="0"/>
              </a:spcAft>
              <a:buSzPts val="910"/>
              <a:buNone/>
              <a:defRPr sz="1400"/>
            </a:lvl1pPr>
            <a:lvl2pPr indent="-228600" lvl="1" marL="914400" algn="l">
              <a:lnSpc>
                <a:spcPct val="85000"/>
              </a:lnSpc>
              <a:spcBef>
                <a:spcPts val="240"/>
              </a:spcBef>
              <a:spcAft>
                <a:spcPts val="0"/>
              </a:spcAft>
              <a:buSzPts val="1200"/>
              <a:buNone/>
              <a:defRPr sz="1200"/>
            </a:lvl2pPr>
            <a:lvl3pPr indent="-228600" lvl="2" marL="1371600" algn="l">
              <a:spcBef>
                <a:spcPts val="200"/>
              </a:spcBef>
              <a:spcAft>
                <a:spcPts val="0"/>
              </a:spcAft>
              <a:buClr>
                <a:schemeClr val="dk1"/>
              </a:buClr>
              <a:buSzPts val="1000"/>
              <a:buFont typeface="Comic Sans MS"/>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126" name="Google Shape;126;p2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21"/>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4" name="Shape 134"/>
        <p:cNvGrpSpPr/>
        <p:nvPr/>
      </p:nvGrpSpPr>
      <p:grpSpPr>
        <a:xfrm>
          <a:off x="0" y="0"/>
          <a:ext cx="0" cy="0"/>
          <a:chOff x="0" y="0"/>
          <a:chExt cx="0" cy="0"/>
        </a:xfrm>
      </p:grpSpPr>
      <p:sp>
        <p:nvSpPr>
          <p:cNvPr id="135" name="Google Shape;135;p23"/>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3"/>
          <p:cNvSpPr txBox="1"/>
          <p:nvPr>
            <p:ph idx="1" type="body"/>
          </p:nvPr>
        </p:nvSpPr>
        <p:spPr>
          <a:xfrm rot="5400000">
            <a:off x="2095500" y="49212"/>
            <a:ext cx="4648200" cy="7772400"/>
          </a:xfrm>
          <a:prstGeom prst="rect">
            <a:avLst/>
          </a:prstGeom>
          <a:noFill/>
          <a:ln>
            <a:noFill/>
          </a:ln>
        </p:spPr>
        <p:txBody>
          <a:bodyPr anchorCtr="0" anchor="t" bIns="45700" lIns="91425" spcFirstLastPara="1" rIns="91425" wrap="square" tIns="45700"/>
          <a:lstStyle>
            <a:lvl1pPr indent="-302895" lvl="0" marL="457200" algn="l">
              <a:lnSpc>
                <a:spcPct val="85000"/>
              </a:lnSpc>
              <a:spcBef>
                <a:spcPts val="360"/>
              </a:spcBef>
              <a:spcAft>
                <a:spcPts val="0"/>
              </a:spcAft>
              <a:buSzPts val="1170"/>
              <a:buChar char="❖"/>
              <a:defRPr/>
            </a:lvl1pPr>
            <a:lvl2pPr indent="-342900" lvl="1" marL="914400" algn="l">
              <a:lnSpc>
                <a:spcPct val="85000"/>
              </a:lnSpc>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7" name="Google Shape;137;p2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23"/>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5" name="Shape 145"/>
        <p:cNvGrpSpPr/>
        <p:nvPr/>
      </p:nvGrpSpPr>
      <p:grpSpPr>
        <a:xfrm>
          <a:off x="0" y="0"/>
          <a:ext cx="0" cy="0"/>
          <a:chOff x="0" y="0"/>
          <a:chExt cx="0" cy="0"/>
        </a:xfrm>
      </p:grpSpPr>
      <p:sp>
        <p:nvSpPr>
          <p:cNvPr id="146" name="Google Shape;146;p25"/>
          <p:cNvSpPr txBox="1"/>
          <p:nvPr>
            <p:ph type="title"/>
          </p:nvPr>
        </p:nvSpPr>
        <p:spPr>
          <a:xfrm rot="5400000">
            <a:off x="4318793" y="2272507"/>
            <a:ext cx="6030913" cy="19431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25"/>
          <p:cNvSpPr txBox="1"/>
          <p:nvPr>
            <p:ph idx="1" type="body"/>
          </p:nvPr>
        </p:nvSpPr>
        <p:spPr>
          <a:xfrm rot="5400000">
            <a:off x="356393" y="405607"/>
            <a:ext cx="6030913" cy="5676900"/>
          </a:xfrm>
          <a:prstGeom prst="rect">
            <a:avLst/>
          </a:prstGeom>
          <a:noFill/>
          <a:ln>
            <a:noFill/>
          </a:ln>
        </p:spPr>
        <p:txBody>
          <a:bodyPr anchorCtr="0" anchor="t" bIns="45700" lIns="91425" spcFirstLastPara="1" rIns="91425" wrap="square" tIns="45700"/>
          <a:lstStyle>
            <a:lvl1pPr indent="-302895" lvl="0" marL="457200" algn="l">
              <a:lnSpc>
                <a:spcPct val="85000"/>
              </a:lnSpc>
              <a:spcBef>
                <a:spcPts val="360"/>
              </a:spcBef>
              <a:spcAft>
                <a:spcPts val="0"/>
              </a:spcAft>
              <a:buSzPts val="1170"/>
              <a:buChar char="❖"/>
              <a:defRPr/>
            </a:lvl1pPr>
            <a:lvl2pPr indent="-342900" lvl="1" marL="914400" algn="l">
              <a:lnSpc>
                <a:spcPct val="85000"/>
              </a:lnSpc>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8" name="Google Shape;148;p2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25"/>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156" name="Shape 156"/>
        <p:cNvGrpSpPr/>
        <p:nvPr/>
      </p:nvGrpSpPr>
      <p:grpSpPr>
        <a:xfrm>
          <a:off x="0" y="0"/>
          <a:ext cx="0" cy="0"/>
          <a:chOff x="0" y="0"/>
          <a:chExt cx="0" cy="0"/>
        </a:xfrm>
      </p:grpSpPr>
      <p:sp>
        <p:nvSpPr>
          <p:cNvPr id="157" name="Google Shape;157;p27"/>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7"/>
          <p:cNvSpPr txBox="1"/>
          <p:nvPr>
            <p:ph idx="1" type="body"/>
          </p:nvPr>
        </p:nvSpPr>
        <p:spPr>
          <a:xfrm>
            <a:off x="533400" y="1611313"/>
            <a:ext cx="3810000" cy="4648200"/>
          </a:xfrm>
          <a:prstGeom prst="rect">
            <a:avLst/>
          </a:prstGeom>
          <a:noFill/>
          <a:ln>
            <a:noFill/>
          </a:ln>
        </p:spPr>
        <p:txBody>
          <a:bodyPr anchorCtr="0" anchor="t" bIns="45700" lIns="91425" spcFirstLastPara="1" rIns="91425" wrap="square" tIns="45700"/>
          <a:lstStyle>
            <a:lvl1pPr indent="-302895" lvl="0" marL="457200" algn="l">
              <a:lnSpc>
                <a:spcPct val="85000"/>
              </a:lnSpc>
              <a:spcBef>
                <a:spcPts val="360"/>
              </a:spcBef>
              <a:spcAft>
                <a:spcPts val="0"/>
              </a:spcAft>
              <a:buSzPts val="1170"/>
              <a:buChar char="❖"/>
              <a:defRPr/>
            </a:lvl1pPr>
            <a:lvl2pPr indent="-342900" lvl="1" marL="914400" algn="l">
              <a:lnSpc>
                <a:spcPct val="85000"/>
              </a:lnSpc>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9" name="Google Shape;159;p27"/>
          <p:cNvSpPr txBox="1"/>
          <p:nvPr>
            <p:ph idx="2" type="body"/>
          </p:nvPr>
        </p:nvSpPr>
        <p:spPr>
          <a:xfrm>
            <a:off x="4495800" y="1611313"/>
            <a:ext cx="3810000" cy="2247900"/>
          </a:xfrm>
          <a:prstGeom prst="rect">
            <a:avLst/>
          </a:prstGeom>
          <a:noFill/>
          <a:ln>
            <a:noFill/>
          </a:ln>
        </p:spPr>
        <p:txBody>
          <a:bodyPr anchorCtr="0" anchor="t" bIns="45700" lIns="91425" spcFirstLastPara="1" rIns="91425" wrap="square" tIns="45700"/>
          <a:lstStyle>
            <a:lvl1pPr indent="-302895" lvl="0" marL="457200" algn="l">
              <a:lnSpc>
                <a:spcPct val="85000"/>
              </a:lnSpc>
              <a:spcBef>
                <a:spcPts val="360"/>
              </a:spcBef>
              <a:spcAft>
                <a:spcPts val="0"/>
              </a:spcAft>
              <a:buSzPts val="1170"/>
              <a:buChar char="❖"/>
              <a:defRPr/>
            </a:lvl1pPr>
            <a:lvl2pPr indent="-342900" lvl="1" marL="914400" algn="l">
              <a:lnSpc>
                <a:spcPct val="85000"/>
              </a:lnSpc>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0" name="Google Shape;160;p27"/>
          <p:cNvSpPr txBox="1"/>
          <p:nvPr>
            <p:ph idx="3" type="body"/>
          </p:nvPr>
        </p:nvSpPr>
        <p:spPr>
          <a:xfrm>
            <a:off x="4495800" y="4011613"/>
            <a:ext cx="3810000" cy="2247900"/>
          </a:xfrm>
          <a:prstGeom prst="rect">
            <a:avLst/>
          </a:prstGeom>
          <a:noFill/>
          <a:ln>
            <a:noFill/>
          </a:ln>
        </p:spPr>
        <p:txBody>
          <a:bodyPr anchorCtr="0" anchor="t" bIns="45700" lIns="91425" spcFirstLastPara="1" rIns="91425" wrap="square" tIns="45700"/>
          <a:lstStyle>
            <a:lvl1pPr indent="-302895" lvl="0" marL="457200" algn="l">
              <a:lnSpc>
                <a:spcPct val="85000"/>
              </a:lnSpc>
              <a:spcBef>
                <a:spcPts val="360"/>
              </a:spcBef>
              <a:spcAft>
                <a:spcPts val="0"/>
              </a:spcAft>
              <a:buSzPts val="1170"/>
              <a:buChar char="❖"/>
              <a:defRPr/>
            </a:lvl1pPr>
            <a:lvl2pPr indent="-342900" lvl="1" marL="914400" algn="l">
              <a:lnSpc>
                <a:spcPct val="85000"/>
              </a:lnSpc>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1" name="Google Shape;161;p2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27"/>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ontent" type="txAndObj">
  <p:cSld name="TEXT_AND_OBJECT">
    <p:spTree>
      <p:nvGrpSpPr>
        <p:cNvPr id="24" name="Shape 24"/>
        <p:cNvGrpSpPr/>
        <p:nvPr/>
      </p:nvGrpSpPr>
      <p:grpSpPr>
        <a:xfrm>
          <a:off x="0" y="0"/>
          <a:ext cx="0" cy="0"/>
          <a:chOff x="0" y="0"/>
          <a:chExt cx="0" cy="0"/>
        </a:xfrm>
      </p:grpSpPr>
      <p:sp>
        <p:nvSpPr>
          <p:cNvPr id="25" name="Google Shape;25;p4"/>
          <p:cNvSpPr txBox="1"/>
          <p:nvPr>
            <p:ph type="title"/>
          </p:nvPr>
        </p:nvSpPr>
        <p:spPr>
          <a:xfrm>
            <a:off x="457200" y="277813"/>
            <a:ext cx="8229600" cy="11398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lstStyle>
            <a:lvl1pPr indent="-302895" lvl="0" marL="457200" algn="l">
              <a:lnSpc>
                <a:spcPct val="85000"/>
              </a:lnSpc>
              <a:spcBef>
                <a:spcPts val="360"/>
              </a:spcBef>
              <a:spcAft>
                <a:spcPts val="0"/>
              </a:spcAft>
              <a:buSzPts val="1170"/>
              <a:buChar char="❖"/>
              <a:defRPr/>
            </a:lvl1pPr>
            <a:lvl2pPr indent="-342900" lvl="1" marL="914400" algn="l">
              <a:lnSpc>
                <a:spcPct val="85000"/>
              </a:lnSpc>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4"/>
          <p:cNvSpPr txBox="1"/>
          <p:nvPr>
            <p:ph idx="2" type="body"/>
          </p:nvPr>
        </p:nvSpPr>
        <p:spPr>
          <a:xfrm>
            <a:off x="4648200" y="1600200"/>
            <a:ext cx="4038600" cy="4530725"/>
          </a:xfrm>
          <a:prstGeom prst="rect">
            <a:avLst/>
          </a:prstGeom>
          <a:noFill/>
          <a:ln>
            <a:noFill/>
          </a:ln>
        </p:spPr>
        <p:txBody>
          <a:bodyPr anchorCtr="0" anchor="t" bIns="45700" lIns="91425" spcFirstLastPara="1" rIns="91425" wrap="square" tIns="45700"/>
          <a:lstStyle>
            <a:lvl1pPr indent="-302895" lvl="0" marL="457200" algn="l">
              <a:lnSpc>
                <a:spcPct val="85000"/>
              </a:lnSpc>
              <a:spcBef>
                <a:spcPts val="360"/>
              </a:spcBef>
              <a:spcAft>
                <a:spcPts val="0"/>
              </a:spcAft>
              <a:buSzPts val="1170"/>
              <a:buChar char="❖"/>
              <a:defRPr/>
            </a:lvl1pPr>
            <a:lvl2pPr indent="-342900" lvl="1" marL="914400" algn="l">
              <a:lnSpc>
                <a:spcPct val="85000"/>
              </a:lnSpc>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243637"/>
            <a:ext cx="21336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5" name="Shape 35"/>
        <p:cNvGrpSpPr/>
        <p:nvPr/>
      </p:nvGrpSpPr>
      <p:grpSpPr>
        <a:xfrm>
          <a:off x="0" y="0"/>
          <a:ext cx="0" cy="0"/>
          <a:chOff x="0" y="0"/>
          <a:chExt cx="0" cy="0"/>
        </a:xfrm>
      </p:grpSpPr>
      <p:sp>
        <p:nvSpPr>
          <p:cNvPr id="36" name="Google Shape;36;p6"/>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 type="body"/>
          </p:nvPr>
        </p:nvSpPr>
        <p:spPr>
          <a:xfrm>
            <a:off x="533400" y="1611312"/>
            <a:ext cx="7772400" cy="4648200"/>
          </a:xfrm>
          <a:prstGeom prst="rect">
            <a:avLst/>
          </a:prstGeom>
          <a:noFill/>
          <a:ln>
            <a:noFill/>
          </a:ln>
        </p:spPr>
        <p:txBody>
          <a:bodyPr anchorCtr="0" anchor="t" bIns="45700" lIns="91425" spcFirstLastPara="1" rIns="91425" wrap="square" tIns="45700"/>
          <a:lstStyle>
            <a:lvl1pPr indent="-302895" lvl="0" marL="457200" algn="l">
              <a:lnSpc>
                <a:spcPct val="85000"/>
              </a:lnSpc>
              <a:spcBef>
                <a:spcPts val="360"/>
              </a:spcBef>
              <a:spcAft>
                <a:spcPts val="0"/>
              </a:spcAft>
              <a:buSzPts val="1170"/>
              <a:buChar char="❖"/>
              <a:defRPr/>
            </a:lvl1pPr>
            <a:lvl2pPr indent="-342900" lvl="1" marL="914400" algn="l">
              <a:lnSpc>
                <a:spcPct val="85000"/>
              </a:lnSpc>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2" name="Shape 52"/>
        <p:cNvGrpSpPr/>
        <p:nvPr/>
      </p:nvGrpSpPr>
      <p:grpSpPr>
        <a:xfrm>
          <a:off x="0" y="0"/>
          <a:ext cx="0" cy="0"/>
          <a:chOff x="0" y="0"/>
          <a:chExt cx="0" cy="0"/>
        </a:xfrm>
      </p:grpSpPr>
      <p:sp>
        <p:nvSpPr>
          <p:cNvPr id="53" name="Google Shape;53;p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algn="ctr">
              <a:lnSpc>
                <a:spcPct val="85000"/>
              </a:lnSpc>
              <a:spcBef>
                <a:spcPts val="560"/>
              </a:spcBef>
              <a:spcAft>
                <a:spcPts val="0"/>
              </a:spcAft>
              <a:buSzPts val="1820"/>
              <a:buNone/>
              <a:defRPr/>
            </a:lvl1pPr>
            <a:lvl2pPr lvl="1" algn="ctr">
              <a:lnSpc>
                <a:spcPct val="85000"/>
              </a:lnSpc>
              <a:spcBef>
                <a:spcPts val="480"/>
              </a:spcBef>
              <a:spcAft>
                <a:spcPts val="0"/>
              </a:spcAft>
              <a:buSzPts val="2400"/>
              <a:buNone/>
              <a:defRPr/>
            </a:lvl2pPr>
            <a:lvl3pPr lvl="2" algn="ctr">
              <a:spcBef>
                <a:spcPts val="400"/>
              </a:spcBef>
              <a:spcAft>
                <a:spcPts val="0"/>
              </a:spcAft>
              <a:buClr>
                <a:schemeClr val="dk1"/>
              </a:buClr>
              <a:buSzPts val="2000"/>
              <a:buFont typeface="Comic Sans MS"/>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
        <p:nvSpPr>
          <p:cNvPr id="55" name="Google Shape;55;p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3" name="Shape 63"/>
        <p:cNvGrpSpPr/>
        <p:nvPr/>
      </p:nvGrpSpPr>
      <p:grpSpPr>
        <a:xfrm>
          <a:off x="0" y="0"/>
          <a:ext cx="0" cy="0"/>
          <a:chOff x="0" y="0"/>
          <a:chExt cx="0" cy="0"/>
        </a:xfrm>
      </p:grpSpPr>
      <p:sp>
        <p:nvSpPr>
          <p:cNvPr id="64" name="Google Shape;64;p1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algn="l">
              <a:lnSpc>
                <a:spcPct val="85000"/>
              </a:lnSpc>
              <a:spcBef>
                <a:spcPts val="400"/>
              </a:spcBef>
              <a:spcAft>
                <a:spcPts val="0"/>
              </a:spcAft>
              <a:buSzPts val="1300"/>
              <a:buNone/>
              <a:defRPr sz="2000"/>
            </a:lvl1pPr>
            <a:lvl2pPr indent="-228600" lvl="1" marL="914400" algn="l">
              <a:lnSpc>
                <a:spcPct val="85000"/>
              </a:lnSpc>
              <a:spcBef>
                <a:spcPts val="360"/>
              </a:spcBef>
              <a:spcAft>
                <a:spcPts val="0"/>
              </a:spcAft>
              <a:buSzPts val="1800"/>
              <a:buNone/>
              <a:defRPr sz="1800"/>
            </a:lvl2pPr>
            <a:lvl3pPr indent="-228600" lvl="2" marL="1371600" algn="l">
              <a:spcBef>
                <a:spcPts val="320"/>
              </a:spcBef>
              <a:spcAft>
                <a:spcPts val="0"/>
              </a:spcAft>
              <a:buClr>
                <a:schemeClr val="dk1"/>
              </a:buClr>
              <a:buSzPts val="1600"/>
              <a:buFont typeface="Comic Sans MS"/>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66" name="Google Shape;66;p1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4" name="Shape 74"/>
        <p:cNvGrpSpPr/>
        <p:nvPr/>
      </p:nvGrpSpPr>
      <p:grpSpPr>
        <a:xfrm>
          <a:off x="0" y="0"/>
          <a:ext cx="0" cy="0"/>
          <a:chOff x="0" y="0"/>
          <a:chExt cx="0" cy="0"/>
        </a:xfrm>
      </p:grpSpPr>
      <p:sp>
        <p:nvSpPr>
          <p:cNvPr id="75" name="Google Shape;75;p13"/>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3"/>
          <p:cNvSpPr txBox="1"/>
          <p:nvPr>
            <p:ph idx="1" type="body"/>
          </p:nvPr>
        </p:nvSpPr>
        <p:spPr>
          <a:xfrm>
            <a:off x="533400" y="1611313"/>
            <a:ext cx="3810000" cy="4648200"/>
          </a:xfrm>
          <a:prstGeom prst="rect">
            <a:avLst/>
          </a:prstGeom>
          <a:noFill/>
          <a:ln>
            <a:noFill/>
          </a:ln>
        </p:spPr>
        <p:txBody>
          <a:bodyPr anchorCtr="0" anchor="t" bIns="45700" lIns="91425" spcFirstLastPara="1" rIns="91425" wrap="square" tIns="45700"/>
          <a:lstStyle>
            <a:lvl1pPr indent="-344170" lvl="0" marL="457200" algn="l">
              <a:lnSpc>
                <a:spcPct val="85000"/>
              </a:lnSpc>
              <a:spcBef>
                <a:spcPts val="560"/>
              </a:spcBef>
              <a:spcAft>
                <a:spcPts val="0"/>
              </a:spcAft>
              <a:buSzPts val="1820"/>
              <a:buChar char="❖"/>
              <a:defRPr sz="2800"/>
            </a:lvl1pPr>
            <a:lvl2pPr indent="-381000" lvl="1" marL="914400" algn="l">
              <a:lnSpc>
                <a:spcPct val="85000"/>
              </a:lnSpc>
              <a:spcBef>
                <a:spcPts val="480"/>
              </a:spcBef>
              <a:spcAft>
                <a:spcPts val="0"/>
              </a:spcAft>
              <a:buSzPts val="2400"/>
              <a:buChar char="▪"/>
              <a:defRPr sz="2400"/>
            </a:lvl2pPr>
            <a:lvl3pPr indent="-355600" lvl="2" marL="1371600" algn="l">
              <a:spcBef>
                <a:spcPts val="400"/>
              </a:spcBef>
              <a:spcAft>
                <a:spcPts val="0"/>
              </a:spcAft>
              <a:buClr>
                <a:schemeClr val="dk1"/>
              </a:buClr>
              <a:buSzPts val="2000"/>
              <a:buFont typeface="Comic Sans MS"/>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77" name="Google Shape;77;p13"/>
          <p:cNvSpPr txBox="1"/>
          <p:nvPr>
            <p:ph idx="2" type="body"/>
          </p:nvPr>
        </p:nvSpPr>
        <p:spPr>
          <a:xfrm>
            <a:off x="4495800" y="1611313"/>
            <a:ext cx="3810000" cy="4648200"/>
          </a:xfrm>
          <a:prstGeom prst="rect">
            <a:avLst/>
          </a:prstGeom>
          <a:noFill/>
          <a:ln>
            <a:noFill/>
          </a:ln>
        </p:spPr>
        <p:txBody>
          <a:bodyPr anchorCtr="0" anchor="t" bIns="45700" lIns="91425" spcFirstLastPara="1" rIns="91425" wrap="square" tIns="45700"/>
          <a:lstStyle>
            <a:lvl1pPr indent="-344170" lvl="0" marL="457200" algn="l">
              <a:lnSpc>
                <a:spcPct val="85000"/>
              </a:lnSpc>
              <a:spcBef>
                <a:spcPts val="560"/>
              </a:spcBef>
              <a:spcAft>
                <a:spcPts val="0"/>
              </a:spcAft>
              <a:buSzPts val="1820"/>
              <a:buChar char="❖"/>
              <a:defRPr sz="2800"/>
            </a:lvl1pPr>
            <a:lvl2pPr indent="-381000" lvl="1" marL="914400" algn="l">
              <a:lnSpc>
                <a:spcPct val="85000"/>
              </a:lnSpc>
              <a:spcBef>
                <a:spcPts val="480"/>
              </a:spcBef>
              <a:spcAft>
                <a:spcPts val="0"/>
              </a:spcAft>
              <a:buSzPts val="2400"/>
              <a:buChar char="▪"/>
              <a:defRPr sz="2400"/>
            </a:lvl2pPr>
            <a:lvl3pPr indent="-355600" lvl="2" marL="1371600" algn="l">
              <a:spcBef>
                <a:spcPts val="400"/>
              </a:spcBef>
              <a:spcAft>
                <a:spcPts val="0"/>
              </a:spcAft>
              <a:buClr>
                <a:schemeClr val="dk1"/>
              </a:buClr>
              <a:buSzPts val="2000"/>
              <a:buFont typeface="Comic Sans MS"/>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78" name="Google Shape;78;p1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6" name="Shape 86"/>
        <p:cNvGrpSpPr/>
        <p:nvPr/>
      </p:nvGrpSpPr>
      <p:grpSpPr>
        <a:xfrm>
          <a:off x="0" y="0"/>
          <a:ext cx="0" cy="0"/>
          <a:chOff x="0" y="0"/>
          <a:chExt cx="0" cy="0"/>
        </a:xfrm>
      </p:grpSpPr>
      <p:sp>
        <p:nvSpPr>
          <p:cNvPr id="87" name="Google Shape;87;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algn="l">
              <a:lnSpc>
                <a:spcPct val="85000"/>
              </a:lnSpc>
              <a:spcBef>
                <a:spcPts val="480"/>
              </a:spcBef>
              <a:spcAft>
                <a:spcPts val="0"/>
              </a:spcAft>
              <a:buSzPts val="1560"/>
              <a:buNone/>
              <a:defRPr b="1" sz="2400"/>
            </a:lvl1pPr>
            <a:lvl2pPr indent="-228600" lvl="1" marL="914400" algn="l">
              <a:lnSpc>
                <a:spcPct val="85000"/>
              </a:lnSpc>
              <a:spcBef>
                <a:spcPts val="400"/>
              </a:spcBef>
              <a:spcAft>
                <a:spcPts val="0"/>
              </a:spcAft>
              <a:buSzPts val="2000"/>
              <a:buNone/>
              <a:defRPr b="1" sz="2000"/>
            </a:lvl2pPr>
            <a:lvl3pPr indent="-228600" lvl="2" marL="1371600" algn="l">
              <a:spcBef>
                <a:spcPts val="360"/>
              </a:spcBef>
              <a:spcAft>
                <a:spcPts val="0"/>
              </a:spcAft>
              <a:buClr>
                <a:schemeClr val="dk1"/>
              </a:buClr>
              <a:buSzPts val="1800"/>
              <a:buFont typeface="Comic Sans MS"/>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89" name="Google Shape;89;p1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27660" lvl="0" marL="457200" algn="l">
              <a:lnSpc>
                <a:spcPct val="85000"/>
              </a:lnSpc>
              <a:spcBef>
                <a:spcPts val="480"/>
              </a:spcBef>
              <a:spcAft>
                <a:spcPts val="0"/>
              </a:spcAft>
              <a:buSzPts val="1560"/>
              <a:buChar char="❖"/>
              <a:defRPr sz="2400"/>
            </a:lvl1pPr>
            <a:lvl2pPr indent="-355600" lvl="1" marL="914400" algn="l">
              <a:lnSpc>
                <a:spcPct val="85000"/>
              </a:lnSpc>
              <a:spcBef>
                <a:spcPts val="400"/>
              </a:spcBef>
              <a:spcAft>
                <a:spcPts val="0"/>
              </a:spcAft>
              <a:buSzPts val="2000"/>
              <a:buChar char="▪"/>
              <a:defRPr sz="2000"/>
            </a:lvl2pPr>
            <a:lvl3pPr indent="-342900" lvl="2" marL="1371600" algn="l">
              <a:spcBef>
                <a:spcPts val="360"/>
              </a:spcBef>
              <a:spcAft>
                <a:spcPts val="0"/>
              </a:spcAft>
              <a:buClr>
                <a:schemeClr val="dk1"/>
              </a:buClr>
              <a:buSzPts val="1800"/>
              <a:buFont typeface="Comic Sans MS"/>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90" name="Google Shape;90;p1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algn="l">
              <a:lnSpc>
                <a:spcPct val="85000"/>
              </a:lnSpc>
              <a:spcBef>
                <a:spcPts val="480"/>
              </a:spcBef>
              <a:spcAft>
                <a:spcPts val="0"/>
              </a:spcAft>
              <a:buSzPts val="1560"/>
              <a:buNone/>
              <a:defRPr b="1" sz="2400"/>
            </a:lvl1pPr>
            <a:lvl2pPr indent="-228600" lvl="1" marL="914400" algn="l">
              <a:lnSpc>
                <a:spcPct val="85000"/>
              </a:lnSpc>
              <a:spcBef>
                <a:spcPts val="400"/>
              </a:spcBef>
              <a:spcAft>
                <a:spcPts val="0"/>
              </a:spcAft>
              <a:buSzPts val="2000"/>
              <a:buNone/>
              <a:defRPr b="1" sz="2000"/>
            </a:lvl2pPr>
            <a:lvl3pPr indent="-228600" lvl="2" marL="1371600" algn="l">
              <a:spcBef>
                <a:spcPts val="360"/>
              </a:spcBef>
              <a:spcAft>
                <a:spcPts val="0"/>
              </a:spcAft>
              <a:buClr>
                <a:schemeClr val="dk1"/>
              </a:buClr>
              <a:buSzPts val="1800"/>
              <a:buFont typeface="Comic Sans MS"/>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91" name="Google Shape;91;p1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27660" lvl="0" marL="457200" algn="l">
              <a:lnSpc>
                <a:spcPct val="85000"/>
              </a:lnSpc>
              <a:spcBef>
                <a:spcPts val="480"/>
              </a:spcBef>
              <a:spcAft>
                <a:spcPts val="0"/>
              </a:spcAft>
              <a:buSzPts val="1560"/>
              <a:buChar char="❖"/>
              <a:defRPr sz="2400"/>
            </a:lvl1pPr>
            <a:lvl2pPr indent="-355600" lvl="1" marL="914400" algn="l">
              <a:lnSpc>
                <a:spcPct val="85000"/>
              </a:lnSpc>
              <a:spcBef>
                <a:spcPts val="400"/>
              </a:spcBef>
              <a:spcAft>
                <a:spcPts val="0"/>
              </a:spcAft>
              <a:buSzPts val="2000"/>
              <a:buChar char="▪"/>
              <a:defRPr sz="2000"/>
            </a:lvl2pPr>
            <a:lvl3pPr indent="-342900" lvl="2" marL="1371600" algn="l">
              <a:spcBef>
                <a:spcPts val="360"/>
              </a:spcBef>
              <a:spcAft>
                <a:spcPts val="0"/>
              </a:spcAft>
              <a:buClr>
                <a:schemeClr val="dk1"/>
              </a:buClr>
              <a:buSzPts val="1800"/>
              <a:buFont typeface="Comic Sans MS"/>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92" name="Google Shape;92;p1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5"/>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0" name="Shape 100"/>
        <p:cNvGrpSpPr/>
        <p:nvPr/>
      </p:nvGrpSpPr>
      <p:grpSpPr>
        <a:xfrm>
          <a:off x="0" y="0"/>
          <a:ext cx="0" cy="0"/>
          <a:chOff x="0" y="0"/>
          <a:chExt cx="0" cy="0"/>
        </a:xfrm>
      </p:grpSpPr>
      <p:sp>
        <p:nvSpPr>
          <p:cNvPr id="101" name="Google Shape;101;p17"/>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7"/>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10" name="Shape 110"/>
        <p:cNvGrpSpPr/>
        <p:nvPr/>
      </p:nvGrpSpPr>
      <p:grpSpPr>
        <a:xfrm>
          <a:off x="0" y="0"/>
          <a:ext cx="0" cy="0"/>
          <a:chOff x="0" y="0"/>
          <a:chExt cx="0" cy="0"/>
        </a:xfrm>
      </p:grpSpPr>
      <p:sp>
        <p:nvSpPr>
          <p:cNvPr id="111" name="Google Shape;111;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360680" lvl="0" marL="457200" algn="l">
              <a:lnSpc>
                <a:spcPct val="85000"/>
              </a:lnSpc>
              <a:spcBef>
                <a:spcPts val="640"/>
              </a:spcBef>
              <a:spcAft>
                <a:spcPts val="0"/>
              </a:spcAft>
              <a:buSzPts val="2080"/>
              <a:buChar char="❖"/>
              <a:defRPr sz="3200"/>
            </a:lvl1pPr>
            <a:lvl2pPr indent="-406400" lvl="1" marL="914400" algn="l">
              <a:lnSpc>
                <a:spcPct val="85000"/>
              </a:lnSpc>
              <a:spcBef>
                <a:spcPts val="560"/>
              </a:spcBef>
              <a:spcAft>
                <a:spcPts val="0"/>
              </a:spcAft>
              <a:buSzPts val="2800"/>
              <a:buChar char="▪"/>
              <a:defRPr sz="2800"/>
            </a:lvl2pPr>
            <a:lvl3pPr indent="-381000" lvl="2" marL="1371600" algn="l">
              <a:spcBef>
                <a:spcPts val="480"/>
              </a:spcBef>
              <a:spcAft>
                <a:spcPts val="0"/>
              </a:spcAft>
              <a:buClr>
                <a:schemeClr val="dk1"/>
              </a:buClr>
              <a:buSzPts val="2400"/>
              <a:buFont typeface="Comic Sans MS"/>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113" name="Google Shape;113;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algn="l">
              <a:lnSpc>
                <a:spcPct val="85000"/>
              </a:lnSpc>
              <a:spcBef>
                <a:spcPts val="280"/>
              </a:spcBef>
              <a:spcAft>
                <a:spcPts val="0"/>
              </a:spcAft>
              <a:buSzPts val="910"/>
              <a:buNone/>
              <a:defRPr sz="1400"/>
            </a:lvl1pPr>
            <a:lvl2pPr indent="-228600" lvl="1" marL="914400" algn="l">
              <a:lnSpc>
                <a:spcPct val="85000"/>
              </a:lnSpc>
              <a:spcBef>
                <a:spcPts val="240"/>
              </a:spcBef>
              <a:spcAft>
                <a:spcPts val="0"/>
              </a:spcAft>
              <a:buSzPts val="1200"/>
              <a:buNone/>
              <a:defRPr sz="1200"/>
            </a:lvl2pPr>
            <a:lvl3pPr indent="-228600" lvl="2" marL="1371600" algn="l">
              <a:spcBef>
                <a:spcPts val="200"/>
              </a:spcBef>
              <a:spcAft>
                <a:spcPts val="0"/>
              </a:spcAft>
              <a:buClr>
                <a:schemeClr val="dk1"/>
              </a:buClr>
              <a:buSzPts val="1000"/>
              <a:buFont typeface="Comic Sans MS"/>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114" name="Google Shape;114;p1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9"/>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9.xml"/><Relationship Id="rId3" Type="http://schemas.openxmlformats.org/officeDocument/2006/relationships/theme" Target="../theme/theme8.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0.xml"/><Relationship Id="rId3" Type="http://schemas.openxmlformats.org/officeDocument/2006/relationships/theme" Target="../theme/theme6.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1.xml"/><Relationship Id="rId3" Type="http://schemas.openxmlformats.org/officeDocument/2006/relationships/theme" Target="../theme/theme4.xml"/></Relationships>
</file>

<file path=ppt/slideMasters/_rels/slideMaster1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theme" Target="../theme/theme5.xml"/></Relationships>
</file>

<file path=ppt/slideMasters/_rels/slideMaster14.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3.xml"/><Relationship Id="rId3" Type="http://schemas.openxmlformats.org/officeDocument/2006/relationships/theme" Target="../theme/theme15.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theme" Target="../theme/theme1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3.xml"/><Relationship Id="rId3" Type="http://schemas.openxmlformats.org/officeDocument/2006/relationships/theme" Target="../theme/theme14.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theme" Target="../theme/theme9.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4.xml"/><Relationship Id="rId3" Type="http://schemas.openxmlformats.org/officeDocument/2006/relationships/theme" Target="../theme/theme3.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5.xml"/><Relationship Id="rId3" Type="http://schemas.openxmlformats.org/officeDocument/2006/relationships/theme" Target="../theme/theme1.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6.xml"/><Relationship Id="rId3" Type="http://schemas.openxmlformats.org/officeDocument/2006/relationships/theme" Target="../theme/theme12.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7.xml"/><Relationship Id="rId3" Type="http://schemas.openxmlformats.org/officeDocument/2006/relationships/theme" Target="../theme/theme10.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8.xml"/><Relationship Id="rId3" Type="http://schemas.openxmlformats.org/officeDocument/2006/relationships/theme" Target="../theme/theme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nvSpPr>
        <p:spPr>
          <a:xfrm>
            <a:off x="8615362" y="6486525"/>
            <a:ext cx="266700" cy="2778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a:p>
        </p:txBody>
      </p:sp>
      <p:sp>
        <p:nvSpPr>
          <p:cNvPr id="11" name="Google Shape;11;p1"/>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1pPr>
            <a:lvl2pPr lvl="1"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2pPr>
            <a:lvl3pPr lvl="2"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3pPr>
            <a:lvl4pPr lvl="3"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4pPr>
            <a:lvl5pPr lvl="4"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5pPr>
            <a:lvl6pPr lvl="5"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6pPr>
            <a:lvl7pPr lvl="6"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7pPr>
            <a:lvl8pPr lvl="7"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8pPr>
            <a:lvl9pPr lvl="8"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9pPr>
          </a:lstStyle>
          <a:p/>
        </p:txBody>
      </p:sp>
      <p:sp>
        <p:nvSpPr>
          <p:cNvPr id="12" name="Google Shape;12;p1"/>
          <p:cNvSpPr txBox="1"/>
          <p:nvPr>
            <p:ph idx="1" type="body"/>
          </p:nvPr>
        </p:nvSpPr>
        <p:spPr>
          <a:xfrm>
            <a:off x="533400" y="1611312"/>
            <a:ext cx="7772400" cy="4648200"/>
          </a:xfrm>
          <a:prstGeom prst="rect">
            <a:avLst/>
          </a:prstGeom>
          <a:noFill/>
          <a:ln>
            <a:noFill/>
          </a:ln>
        </p:spPr>
        <p:txBody>
          <a:bodyPr anchorCtr="0" anchor="t" bIns="45700" lIns="91425" spcFirstLastPara="1" rIns="91425" wrap="square" tIns="45700"/>
          <a:lstStyle>
            <a:lvl1pPr indent="-344170" lvl="0" marL="457200" marR="0" rtl="0" algn="l">
              <a:lnSpc>
                <a:spcPct val="85000"/>
              </a:lnSpc>
              <a:spcBef>
                <a:spcPts val="560"/>
              </a:spcBef>
              <a:spcAft>
                <a:spcPts val="0"/>
              </a:spcAft>
              <a:buClr>
                <a:srgbClr val="000099"/>
              </a:buClr>
              <a:buSzPts val="1820"/>
              <a:buFont typeface="Noto Sans Symbols"/>
              <a:buChar char="❖"/>
              <a:defRPr b="0" i="0" sz="2800" u="none" cap="none" strike="noStrike">
                <a:solidFill>
                  <a:schemeClr val="dk1"/>
                </a:solidFill>
                <a:latin typeface="Cabin"/>
                <a:ea typeface="Cabin"/>
                <a:cs typeface="Cabin"/>
                <a:sym typeface="Cabin"/>
              </a:defRPr>
            </a:lvl1pPr>
            <a:lvl2pPr indent="-381000" lvl="1" marL="914400" marR="0" rtl="0" algn="l">
              <a:lnSpc>
                <a:spcPct val="85000"/>
              </a:lnSpc>
              <a:spcBef>
                <a:spcPts val="480"/>
              </a:spcBef>
              <a:spcAft>
                <a:spcPts val="0"/>
              </a:spcAft>
              <a:buClr>
                <a:srgbClr val="000099"/>
              </a:buClr>
              <a:buSzPts val="2400"/>
              <a:buFont typeface="Noto Sans Symbols"/>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3" name="Google Shape;13;p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4" name="Google Shape;14;p1"/>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SzPts val="1400"/>
              <a:buNone/>
              <a:defRPr b="0" i="0" sz="12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104" name="Shape 104"/>
        <p:cNvGrpSpPr/>
        <p:nvPr/>
      </p:nvGrpSpPr>
      <p:grpSpPr>
        <a:xfrm>
          <a:off x="0" y="0"/>
          <a:ext cx="0" cy="0"/>
          <a:chOff x="0" y="0"/>
          <a:chExt cx="0" cy="0"/>
        </a:xfrm>
      </p:grpSpPr>
      <p:sp>
        <p:nvSpPr>
          <p:cNvPr id="105" name="Google Shape;105;p18"/>
          <p:cNvSpPr txBox="1"/>
          <p:nvPr/>
        </p:nvSpPr>
        <p:spPr>
          <a:xfrm>
            <a:off x="8615362" y="6486525"/>
            <a:ext cx="266700" cy="2778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06" name="Google Shape;106;p18"/>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1pPr>
            <a:lvl2pPr lvl="1"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2pPr>
            <a:lvl3pPr lvl="2"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3pPr>
            <a:lvl4pPr lvl="3"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4pPr>
            <a:lvl5pPr lvl="4"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5pPr>
            <a:lvl6pPr lvl="5"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6pPr>
            <a:lvl7pPr lvl="6"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7pPr>
            <a:lvl8pPr lvl="7"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8pPr>
            <a:lvl9pPr lvl="8"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9pPr>
          </a:lstStyle>
          <a:p/>
        </p:txBody>
      </p:sp>
      <p:sp>
        <p:nvSpPr>
          <p:cNvPr id="107" name="Google Shape;107;p18"/>
          <p:cNvSpPr txBox="1"/>
          <p:nvPr>
            <p:ph idx="1" type="body"/>
          </p:nvPr>
        </p:nvSpPr>
        <p:spPr>
          <a:xfrm>
            <a:off x="533400" y="1611312"/>
            <a:ext cx="7772400" cy="4648200"/>
          </a:xfrm>
          <a:prstGeom prst="rect">
            <a:avLst/>
          </a:prstGeom>
          <a:noFill/>
          <a:ln>
            <a:noFill/>
          </a:ln>
        </p:spPr>
        <p:txBody>
          <a:bodyPr anchorCtr="0" anchor="t" bIns="45700" lIns="91425" spcFirstLastPara="1" rIns="91425" wrap="square" tIns="45700"/>
          <a:lstStyle>
            <a:lvl1pPr indent="-344170" lvl="0" marL="457200" marR="0" rtl="0" algn="l">
              <a:lnSpc>
                <a:spcPct val="85000"/>
              </a:lnSpc>
              <a:spcBef>
                <a:spcPts val="560"/>
              </a:spcBef>
              <a:spcAft>
                <a:spcPts val="0"/>
              </a:spcAft>
              <a:buClr>
                <a:srgbClr val="000099"/>
              </a:buClr>
              <a:buSzPts val="1820"/>
              <a:buFont typeface="Noto Sans Symbols"/>
              <a:buChar char="❖"/>
              <a:defRPr b="0" i="0" sz="2800" u="none" cap="none" strike="noStrike">
                <a:solidFill>
                  <a:schemeClr val="dk1"/>
                </a:solidFill>
                <a:latin typeface="Cabin"/>
                <a:ea typeface="Cabin"/>
                <a:cs typeface="Cabin"/>
                <a:sym typeface="Cabin"/>
              </a:defRPr>
            </a:lvl1pPr>
            <a:lvl2pPr indent="-381000" lvl="1" marL="914400" marR="0" rtl="0" algn="l">
              <a:lnSpc>
                <a:spcPct val="85000"/>
              </a:lnSpc>
              <a:spcBef>
                <a:spcPts val="480"/>
              </a:spcBef>
              <a:spcAft>
                <a:spcPts val="0"/>
              </a:spcAft>
              <a:buClr>
                <a:srgbClr val="000099"/>
              </a:buClr>
              <a:buSzPts val="2400"/>
              <a:buFont typeface="Noto Sans Symbols"/>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08" name="Google Shape;108;p1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09" name="Google Shape;109;p18"/>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SzPts val="1400"/>
              <a:buNone/>
              <a:defRPr b="0" i="0" sz="12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6"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116" name="Shape 116"/>
        <p:cNvGrpSpPr/>
        <p:nvPr/>
      </p:nvGrpSpPr>
      <p:grpSpPr>
        <a:xfrm>
          <a:off x="0" y="0"/>
          <a:ext cx="0" cy="0"/>
          <a:chOff x="0" y="0"/>
          <a:chExt cx="0" cy="0"/>
        </a:xfrm>
      </p:grpSpPr>
      <p:sp>
        <p:nvSpPr>
          <p:cNvPr id="117" name="Google Shape;117;p20"/>
          <p:cNvSpPr txBox="1"/>
          <p:nvPr/>
        </p:nvSpPr>
        <p:spPr>
          <a:xfrm>
            <a:off x="8615362" y="6486525"/>
            <a:ext cx="266700" cy="2778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18" name="Google Shape;118;p20"/>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1pPr>
            <a:lvl2pPr lvl="1"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2pPr>
            <a:lvl3pPr lvl="2"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3pPr>
            <a:lvl4pPr lvl="3"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4pPr>
            <a:lvl5pPr lvl="4"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5pPr>
            <a:lvl6pPr lvl="5"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6pPr>
            <a:lvl7pPr lvl="6"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7pPr>
            <a:lvl8pPr lvl="7"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8pPr>
            <a:lvl9pPr lvl="8"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9pPr>
          </a:lstStyle>
          <a:p/>
        </p:txBody>
      </p:sp>
      <p:sp>
        <p:nvSpPr>
          <p:cNvPr id="119" name="Google Shape;119;p20"/>
          <p:cNvSpPr txBox="1"/>
          <p:nvPr>
            <p:ph idx="1" type="body"/>
          </p:nvPr>
        </p:nvSpPr>
        <p:spPr>
          <a:xfrm>
            <a:off x="533400" y="1611312"/>
            <a:ext cx="7772400" cy="4648200"/>
          </a:xfrm>
          <a:prstGeom prst="rect">
            <a:avLst/>
          </a:prstGeom>
          <a:noFill/>
          <a:ln>
            <a:noFill/>
          </a:ln>
        </p:spPr>
        <p:txBody>
          <a:bodyPr anchorCtr="0" anchor="t" bIns="45700" lIns="91425" spcFirstLastPara="1" rIns="91425" wrap="square" tIns="45700"/>
          <a:lstStyle>
            <a:lvl1pPr indent="-344170" lvl="0" marL="457200" marR="0" rtl="0" algn="l">
              <a:lnSpc>
                <a:spcPct val="85000"/>
              </a:lnSpc>
              <a:spcBef>
                <a:spcPts val="560"/>
              </a:spcBef>
              <a:spcAft>
                <a:spcPts val="0"/>
              </a:spcAft>
              <a:buClr>
                <a:srgbClr val="000099"/>
              </a:buClr>
              <a:buSzPts val="1820"/>
              <a:buFont typeface="Noto Sans Symbols"/>
              <a:buChar char="❖"/>
              <a:defRPr b="0" i="0" sz="2800" u="none" cap="none" strike="noStrike">
                <a:solidFill>
                  <a:schemeClr val="dk1"/>
                </a:solidFill>
                <a:latin typeface="Cabin"/>
                <a:ea typeface="Cabin"/>
                <a:cs typeface="Cabin"/>
                <a:sym typeface="Cabin"/>
              </a:defRPr>
            </a:lvl1pPr>
            <a:lvl2pPr indent="-381000" lvl="1" marL="914400" marR="0" rtl="0" algn="l">
              <a:lnSpc>
                <a:spcPct val="85000"/>
              </a:lnSpc>
              <a:spcBef>
                <a:spcPts val="480"/>
              </a:spcBef>
              <a:spcAft>
                <a:spcPts val="0"/>
              </a:spcAft>
              <a:buClr>
                <a:srgbClr val="000099"/>
              </a:buClr>
              <a:buSzPts val="2400"/>
              <a:buFont typeface="Noto Sans Symbols"/>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0" name="Google Shape;120;p2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21" name="Google Shape;121;p20"/>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SzPts val="1400"/>
              <a:buNone/>
              <a:defRPr b="0" i="0" sz="12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7"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128" name="Shape 128"/>
        <p:cNvGrpSpPr/>
        <p:nvPr/>
      </p:nvGrpSpPr>
      <p:grpSpPr>
        <a:xfrm>
          <a:off x="0" y="0"/>
          <a:ext cx="0" cy="0"/>
          <a:chOff x="0" y="0"/>
          <a:chExt cx="0" cy="0"/>
        </a:xfrm>
      </p:grpSpPr>
      <p:sp>
        <p:nvSpPr>
          <p:cNvPr id="129" name="Google Shape;129;p22"/>
          <p:cNvSpPr txBox="1"/>
          <p:nvPr/>
        </p:nvSpPr>
        <p:spPr>
          <a:xfrm>
            <a:off x="8615362" y="6486525"/>
            <a:ext cx="266700" cy="2778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30" name="Google Shape;130;p22"/>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1pPr>
            <a:lvl2pPr lvl="1"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2pPr>
            <a:lvl3pPr lvl="2"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3pPr>
            <a:lvl4pPr lvl="3"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4pPr>
            <a:lvl5pPr lvl="4"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5pPr>
            <a:lvl6pPr lvl="5"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6pPr>
            <a:lvl7pPr lvl="6"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7pPr>
            <a:lvl8pPr lvl="7"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8pPr>
            <a:lvl9pPr lvl="8"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9pPr>
          </a:lstStyle>
          <a:p/>
        </p:txBody>
      </p:sp>
      <p:sp>
        <p:nvSpPr>
          <p:cNvPr id="131" name="Google Shape;131;p22"/>
          <p:cNvSpPr txBox="1"/>
          <p:nvPr>
            <p:ph idx="1" type="body"/>
          </p:nvPr>
        </p:nvSpPr>
        <p:spPr>
          <a:xfrm>
            <a:off x="533400" y="1611312"/>
            <a:ext cx="7772400" cy="4648200"/>
          </a:xfrm>
          <a:prstGeom prst="rect">
            <a:avLst/>
          </a:prstGeom>
          <a:noFill/>
          <a:ln>
            <a:noFill/>
          </a:ln>
        </p:spPr>
        <p:txBody>
          <a:bodyPr anchorCtr="0" anchor="t" bIns="45700" lIns="91425" spcFirstLastPara="1" rIns="91425" wrap="square" tIns="45700"/>
          <a:lstStyle>
            <a:lvl1pPr indent="-344170" lvl="0" marL="457200" marR="0" rtl="0" algn="l">
              <a:lnSpc>
                <a:spcPct val="85000"/>
              </a:lnSpc>
              <a:spcBef>
                <a:spcPts val="560"/>
              </a:spcBef>
              <a:spcAft>
                <a:spcPts val="0"/>
              </a:spcAft>
              <a:buClr>
                <a:srgbClr val="000099"/>
              </a:buClr>
              <a:buSzPts val="1820"/>
              <a:buFont typeface="Noto Sans Symbols"/>
              <a:buChar char="❖"/>
              <a:defRPr b="0" i="0" sz="2800" u="none" cap="none" strike="noStrike">
                <a:solidFill>
                  <a:schemeClr val="dk1"/>
                </a:solidFill>
                <a:latin typeface="Cabin"/>
                <a:ea typeface="Cabin"/>
                <a:cs typeface="Cabin"/>
                <a:sym typeface="Cabin"/>
              </a:defRPr>
            </a:lvl1pPr>
            <a:lvl2pPr indent="-381000" lvl="1" marL="914400" marR="0" rtl="0" algn="l">
              <a:lnSpc>
                <a:spcPct val="85000"/>
              </a:lnSpc>
              <a:spcBef>
                <a:spcPts val="480"/>
              </a:spcBef>
              <a:spcAft>
                <a:spcPts val="0"/>
              </a:spcAft>
              <a:buClr>
                <a:srgbClr val="000099"/>
              </a:buClr>
              <a:buSzPts val="2400"/>
              <a:buFont typeface="Noto Sans Symbols"/>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32" name="Google Shape;132;p2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33" name="Google Shape;133;p22"/>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SzPts val="1400"/>
              <a:buNone/>
              <a:defRPr b="0" i="0" sz="12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139" name="Shape 139"/>
        <p:cNvGrpSpPr/>
        <p:nvPr/>
      </p:nvGrpSpPr>
      <p:grpSpPr>
        <a:xfrm>
          <a:off x="0" y="0"/>
          <a:ext cx="0" cy="0"/>
          <a:chOff x="0" y="0"/>
          <a:chExt cx="0" cy="0"/>
        </a:xfrm>
      </p:grpSpPr>
      <p:sp>
        <p:nvSpPr>
          <p:cNvPr id="140" name="Google Shape;140;p24"/>
          <p:cNvSpPr txBox="1"/>
          <p:nvPr/>
        </p:nvSpPr>
        <p:spPr>
          <a:xfrm>
            <a:off x="8615362" y="6486525"/>
            <a:ext cx="266700" cy="2778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41" name="Google Shape;141;p24"/>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1pPr>
            <a:lvl2pPr lvl="1"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2pPr>
            <a:lvl3pPr lvl="2"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3pPr>
            <a:lvl4pPr lvl="3"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4pPr>
            <a:lvl5pPr lvl="4"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5pPr>
            <a:lvl6pPr lvl="5"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6pPr>
            <a:lvl7pPr lvl="6"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7pPr>
            <a:lvl8pPr lvl="7"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8pPr>
            <a:lvl9pPr lvl="8"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9pPr>
          </a:lstStyle>
          <a:p/>
        </p:txBody>
      </p:sp>
      <p:sp>
        <p:nvSpPr>
          <p:cNvPr id="142" name="Google Shape;142;p24"/>
          <p:cNvSpPr txBox="1"/>
          <p:nvPr>
            <p:ph idx="1" type="body"/>
          </p:nvPr>
        </p:nvSpPr>
        <p:spPr>
          <a:xfrm>
            <a:off x="533400" y="1611312"/>
            <a:ext cx="7772400" cy="4648200"/>
          </a:xfrm>
          <a:prstGeom prst="rect">
            <a:avLst/>
          </a:prstGeom>
          <a:noFill/>
          <a:ln>
            <a:noFill/>
          </a:ln>
        </p:spPr>
        <p:txBody>
          <a:bodyPr anchorCtr="0" anchor="t" bIns="45700" lIns="91425" spcFirstLastPara="1" rIns="91425" wrap="square" tIns="45700"/>
          <a:lstStyle>
            <a:lvl1pPr indent="-344170" lvl="0" marL="457200" marR="0" rtl="0" algn="l">
              <a:lnSpc>
                <a:spcPct val="85000"/>
              </a:lnSpc>
              <a:spcBef>
                <a:spcPts val="560"/>
              </a:spcBef>
              <a:spcAft>
                <a:spcPts val="0"/>
              </a:spcAft>
              <a:buClr>
                <a:srgbClr val="000099"/>
              </a:buClr>
              <a:buSzPts val="1820"/>
              <a:buFont typeface="Noto Sans Symbols"/>
              <a:buChar char="❖"/>
              <a:defRPr b="0" i="0" sz="2800" u="none" cap="none" strike="noStrike">
                <a:solidFill>
                  <a:schemeClr val="dk1"/>
                </a:solidFill>
                <a:latin typeface="Cabin"/>
                <a:ea typeface="Cabin"/>
                <a:cs typeface="Cabin"/>
                <a:sym typeface="Cabin"/>
              </a:defRPr>
            </a:lvl1pPr>
            <a:lvl2pPr indent="-381000" lvl="1" marL="914400" marR="0" rtl="0" algn="l">
              <a:lnSpc>
                <a:spcPct val="85000"/>
              </a:lnSpc>
              <a:spcBef>
                <a:spcPts val="480"/>
              </a:spcBef>
              <a:spcAft>
                <a:spcPts val="0"/>
              </a:spcAft>
              <a:buClr>
                <a:srgbClr val="000099"/>
              </a:buClr>
              <a:buSzPts val="2400"/>
              <a:buFont typeface="Noto Sans Symbols"/>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43" name="Google Shape;143;p2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44" name="Google Shape;144;p24"/>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SzPts val="1400"/>
              <a:buNone/>
              <a:defRPr b="0" i="0" sz="12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150" name="Shape 150"/>
        <p:cNvGrpSpPr/>
        <p:nvPr/>
      </p:nvGrpSpPr>
      <p:grpSpPr>
        <a:xfrm>
          <a:off x="0" y="0"/>
          <a:ext cx="0" cy="0"/>
          <a:chOff x="0" y="0"/>
          <a:chExt cx="0" cy="0"/>
        </a:xfrm>
      </p:grpSpPr>
      <p:sp>
        <p:nvSpPr>
          <p:cNvPr id="151" name="Google Shape;151;p26"/>
          <p:cNvSpPr txBox="1"/>
          <p:nvPr/>
        </p:nvSpPr>
        <p:spPr>
          <a:xfrm>
            <a:off x="8615362" y="6486525"/>
            <a:ext cx="266700" cy="2778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152" name="Google Shape;152;p26"/>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1pPr>
            <a:lvl2pPr lvl="1"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2pPr>
            <a:lvl3pPr lvl="2"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3pPr>
            <a:lvl4pPr lvl="3"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4pPr>
            <a:lvl5pPr lvl="4"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5pPr>
            <a:lvl6pPr lvl="5"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6pPr>
            <a:lvl7pPr lvl="6"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7pPr>
            <a:lvl8pPr lvl="7"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8pPr>
            <a:lvl9pPr lvl="8"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9pPr>
          </a:lstStyle>
          <a:p/>
        </p:txBody>
      </p:sp>
      <p:sp>
        <p:nvSpPr>
          <p:cNvPr id="153" name="Google Shape;153;p26"/>
          <p:cNvSpPr txBox="1"/>
          <p:nvPr>
            <p:ph idx="1" type="body"/>
          </p:nvPr>
        </p:nvSpPr>
        <p:spPr>
          <a:xfrm>
            <a:off x="533400" y="1611312"/>
            <a:ext cx="7772400" cy="4648200"/>
          </a:xfrm>
          <a:prstGeom prst="rect">
            <a:avLst/>
          </a:prstGeom>
          <a:noFill/>
          <a:ln>
            <a:noFill/>
          </a:ln>
        </p:spPr>
        <p:txBody>
          <a:bodyPr anchorCtr="0" anchor="t" bIns="45700" lIns="91425" spcFirstLastPara="1" rIns="91425" wrap="square" tIns="45700"/>
          <a:lstStyle>
            <a:lvl1pPr indent="-344170" lvl="0" marL="457200" marR="0" rtl="0" algn="l">
              <a:lnSpc>
                <a:spcPct val="85000"/>
              </a:lnSpc>
              <a:spcBef>
                <a:spcPts val="560"/>
              </a:spcBef>
              <a:spcAft>
                <a:spcPts val="0"/>
              </a:spcAft>
              <a:buClr>
                <a:srgbClr val="000099"/>
              </a:buClr>
              <a:buSzPts val="1820"/>
              <a:buFont typeface="Noto Sans Symbols"/>
              <a:buChar char="❖"/>
              <a:defRPr b="0" i="0" sz="2800" u="none" cap="none" strike="noStrike">
                <a:solidFill>
                  <a:schemeClr val="dk1"/>
                </a:solidFill>
                <a:latin typeface="Cabin"/>
                <a:ea typeface="Cabin"/>
                <a:cs typeface="Cabin"/>
                <a:sym typeface="Cabin"/>
              </a:defRPr>
            </a:lvl1pPr>
            <a:lvl2pPr indent="-381000" lvl="1" marL="914400" marR="0" rtl="0" algn="l">
              <a:lnSpc>
                <a:spcPct val="85000"/>
              </a:lnSpc>
              <a:spcBef>
                <a:spcPts val="480"/>
              </a:spcBef>
              <a:spcAft>
                <a:spcPts val="0"/>
              </a:spcAft>
              <a:buClr>
                <a:srgbClr val="000099"/>
              </a:buClr>
              <a:buSzPts val="2400"/>
              <a:buFont typeface="Noto Sans Symbols"/>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54" name="Google Shape;154;p2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55" name="Google Shape;155;p26"/>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SzPts val="1400"/>
              <a:buNone/>
              <a:defRPr b="0" i="0" sz="12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18" name="Shape 18"/>
        <p:cNvGrpSpPr/>
        <p:nvPr/>
      </p:nvGrpSpPr>
      <p:grpSpPr>
        <a:xfrm>
          <a:off x="0" y="0"/>
          <a:ext cx="0" cy="0"/>
          <a:chOff x="0" y="0"/>
          <a:chExt cx="0" cy="0"/>
        </a:xfrm>
      </p:grpSpPr>
      <p:sp>
        <p:nvSpPr>
          <p:cNvPr id="19" name="Google Shape;19;p3"/>
          <p:cNvSpPr txBox="1"/>
          <p:nvPr/>
        </p:nvSpPr>
        <p:spPr>
          <a:xfrm>
            <a:off x="8615362" y="6486525"/>
            <a:ext cx="266700" cy="2778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a:p>
        </p:txBody>
      </p:sp>
      <p:sp>
        <p:nvSpPr>
          <p:cNvPr id="20" name="Google Shape;20;p3"/>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Link Layer C</a:t>
            </a:r>
            <a:endParaRPr/>
          </a:p>
        </p:txBody>
      </p:sp>
      <p:sp>
        <p:nvSpPr>
          <p:cNvPr id="21" name="Google Shape;21;p3"/>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1pPr>
            <a:lvl2pPr lvl="1"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2pPr>
            <a:lvl3pPr lvl="2"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3pPr>
            <a:lvl4pPr lvl="3"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4pPr>
            <a:lvl5pPr lvl="4"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5pPr>
            <a:lvl6pPr lvl="5"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6pPr>
            <a:lvl7pPr lvl="6"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7pPr>
            <a:lvl8pPr lvl="7"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8pPr>
            <a:lvl9pPr lvl="8"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9pPr>
          </a:lstStyle>
          <a:p/>
        </p:txBody>
      </p:sp>
      <p:sp>
        <p:nvSpPr>
          <p:cNvPr id="22" name="Google Shape;22;p3"/>
          <p:cNvSpPr txBox="1"/>
          <p:nvPr>
            <p:ph idx="1" type="body"/>
          </p:nvPr>
        </p:nvSpPr>
        <p:spPr>
          <a:xfrm>
            <a:off x="533400" y="1611312"/>
            <a:ext cx="7772400" cy="4648200"/>
          </a:xfrm>
          <a:prstGeom prst="rect">
            <a:avLst/>
          </a:prstGeom>
          <a:noFill/>
          <a:ln>
            <a:noFill/>
          </a:ln>
        </p:spPr>
        <p:txBody>
          <a:bodyPr anchorCtr="0" anchor="t" bIns="45700" lIns="91425" spcFirstLastPara="1" rIns="91425" wrap="square" tIns="45700"/>
          <a:lstStyle>
            <a:lvl1pPr indent="-344170" lvl="0" marL="457200" marR="0" rtl="0" algn="l">
              <a:lnSpc>
                <a:spcPct val="85000"/>
              </a:lnSpc>
              <a:spcBef>
                <a:spcPts val="560"/>
              </a:spcBef>
              <a:spcAft>
                <a:spcPts val="0"/>
              </a:spcAft>
              <a:buClr>
                <a:srgbClr val="000099"/>
              </a:buClr>
              <a:buSzPts val="1820"/>
              <a:buFont typeface="Noto Sans Symbols"/>
              <a:buChar char="❖"/>
              <a:defRPr b="0" i="0" sz="2800" u="none" cap="none" strike="noStrike">
                <a:solidFill>
                  <a:schemeClr val="dk1"/>
                </a:solidFill>
                <a:latin typeface="Cabin"/>
                <a:ea typeface="Cabin"/>
                <a:cs typeface="Cabin"/>
                <a:sym typeface="Cabin"/>
              </a:defRPr>
            </a:lvl1pPr>
            <a:lvl2pPr indent="-381000" lvl="1" marL="914400" marR="0" rtl="0" algn="l">
              <a:lnSpc>
                <a:spcPct val="85000"/>
              </a:lnSpc>
              <a:spcBef>
                <a:spcPts val="480"/>
              </a:spcBef>
              <a:spcAft>
                <a:spcPts val="0"/>
              </a:spcAft>
              <a:buClr>
                <a:srgbClr val="000099"/>
              </a:buClr>
              <a:buSzPts val="2400"/>
              <a:buFont typeface="Noto Sans Symbols"/>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3" name="Google Shape;23;p3"/>
          <p:cNvSpPr txBox="1"/>
          <p:nvPr>
            <p:ph idx="10" type="dt"/>
          </p:nvPr>
        </p:nvSpPr>
        <p:spPr>
          <a:xfrm>
            <a:off x="457200" y="6243637"/>
            <a:ext cx="21336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29" name="Shape 29"/>
        <p:cNvGrpSpPr/>
        <p:nvPr/>
      </p:nvGrpSpPr>
      <p:grpSpPr>
        <a:xfrm>
          <a:off x="0" y="0"/>
          <a:ext cx="0" cy="0"/>
          <a:chOff x="0" y="0"/>
          <a:chExt cx="0" cy="0"/>
        </a:xfrm>
      </p:grpSpPr>
      <p:sp>
        <p:nvSpPr>
          <p:cNvPr id="30" name="Google Shape;30;p5"/>
          <p:cNvSpPr txBox="1"/>
          <p:nvPr/>
        </p:nvSpPr>
        <p:spPr>
          <a:xfrm>
            <a:off x="8615362" y="6448425"/>
            <a:ext cx="266700" cy="2778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a:p>
        </p:txBody>
      </p:sp>
      <p:sp>
        <p:nvSpPr>
          <p:cNvPr id="31" name="Google Shape;31;p5"/>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1pPr>
            <a:lvl2pPr lvl="1"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2pPr>
            <a:lvl3pPr lvl="2"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3pPr>
            <a:lvl4pPr lvl="3"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4pPr>
            <a:lvl5pPr lvl="4"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5pPr>
            <a:lvl6pPr lvl="5"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6pPr>
            <a:lvl7pPr lvl="6"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7pPr>
            <a:lvl8pPr lvl="7"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8pPr>
            <a:lvl9pPr lvl="8"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9pPr>
          </a:lstStyle>
          <a:p/>
        </p:txBody>
      </p:sp>
      <p:sp>
        <p:nvSpPr>
          <p:cNvPr id="32" name="Google Shape;32;p5"/>
          <p:cNvSpPr txBox="1"/>
          <p:nvPr>
            <p:ph idx="1" type="body"/>
          </p:nvPr>
        </p:nvSpPr>
        <p:spPr>
          <a:xfrm>
            <a:off x="533400" y="1611312"/>
            <a:ext cx="7772400" cy="4648200"/>
          </a:xfrm>
          <a:prstGeom prst="rect">
            <a:avLst/>
          </a:prstGeom>
          <a:noFill/>
          <a:ln>
            <a:noFill/>
          </a:ln>
        </p:spPr>
        <p:txBody>
          <a:bodyPr anchorCtr="0" anchor="t" bIns="45700" lIns="91425" spcFirstLastPara="1" rIns="91425" wrap="square" tIns="45700"/>
          <a:lstStyle>
            <a:lvl1pPr indent="-344170" lvl="0" marL="457200" marR="0" rtl="0" algn="l">
              <a:lnSpc>
                <a:spcPct val="85000"/>
              </a:lnSpc>
              <a:spcBef>
                <a:spcPts val="560"/>
              </a:spcBef>
              <a:spcAft>
                <a:spcPts val="0"/>
              </a:spcAft>
              <a:buClr>
                <a:srgbClr val="000099"/>
              </a:buClr>
              <a:buSzPts val="1820"/>
              <a:buFont typeface="Noto Sans Symbols"/>
              <a:buChar char="❖"/>
              <a:defRPr b="0" i="0" sz="2800" u="none" cap="none" strike="noStrike">
                <a:solidFill>
                  <a:schemeClr val="dk1"/>
                </a:solidFill>
                <a:latin typeface="Cabin"/>
                <a:ea typeface="Cabin"/>
                <a:cs typeface="Cabin"/>
                <a:sym typeface="Cabin"/>
              </a:defRPr>
            </a:lvl1pPr>
            <a:lvl2pPr indent="-381000" lvl="1" marL="914400" marR="0" rtl="0" algn="l">
              <a:lnSpc>
                <a:spcPct val="85000"/>
              </a:lnSpc>
              <a:spcBef>
                <a:spcPts val="480"/>
              </a:spcBef>
              <a:spcAft>
                <a:spcPts val="0"/>
              </a:spcAft>
              <a:buClr>
                <a:srgbClr val="000099"/>
              </a:buClr>
              <a:buSzPts val="2400"/>
              <a:buFont typeface="Noto Sans Symbols"/>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3" name="Google Shape;33;p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34" name="Google Shape;34;p5"/>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SzPts val="1400"/>
              <a:buNone/>
              <a:defRPr b="0" i="0" sz="12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40" name="Shape 40"/>
        <p:cNvGrpSpPr/>
        <p:nvPr/>
      </p:nvGrpSpPr>
      <p:grpSpPr>
        <a:xfrm>
          <a:off x="0" y="0"/>
          <a:ext cx="0" cy="0"/>
          <a:chOff x="0" y="0"/>
          <a:chExt cx="0" cy="0"/>
        </a:xfrm>
      </p:grpSpPr>
      <p:sp>
        <p:nvSpPr>
          <p:cNvPr id="41" name="Google Shape;41;p7"/>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1pPr>
            <a:lvl2pPr lvl="1"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2pPr>
            <a:lvl3pPr lvl="2"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3pPr>
            <a:lvl4pPr lvl="3"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4pPr>
            <a:lvl5pPr lvl="4"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5pPr>
            <a:lvl6pPr lvl="5"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6pPr>
            <a:lvl7pPr lvl="6"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7pPr>
            <a:lvl8pPr lvl="7"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8pPr>
            <a:lvl9pPr lvl="8"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9pPr>
          </a:lstStyle>
          <a:p/>
        </p:txBody>
      </p:sp>
      <p:sp>
        <p:nvSpPr>
          <p:cNvPr id="42" name="Google Shape;42;p7"/>
          <p:cNvSpPr txBox="1"/>
          <p:nvPr>
            <p:ph idx="1" type="body"/>
          </p:nvPr>
        </p:nvSpPr>
        <p:spPr>
          <a:xfrm>
            <a:off x="533400" y="1611312"/>
            <a:ext cx="7772400" cy="4648200"/>
          </a:xfrm>
          <a:prstGeom prst="rect">
            <a:avLst/>
          </a:prstGeom>
          <a:noFill/>
          <a:ln>
            <a:noFill/>
          </a:ln>
        </p:spPr>
        <p:txBody>
          <a:bodyPr anchorCtr="0" anchor="t" bIns="45700" lIns="91425" spcFirstLastPara="1" rIns="91425" wrap="square" tIns="45700"/>
          <a:lstStyle>
            <a:lvl1pPr indent="-344170" lvl="0" marL="457200" marR="0" rtl="0" algn="l">
              <a:lnSpc>
                <a:spcPct val="85000"/>
              </a:lnSpc>
              <a:spcBef>
                <a:spcPts val="560"/>
              </a:spcBef>
              <a:spcAft>
                <a:spcPts val="0"/>
              </a:spcAft>
              <a:buClr>
                <a:srgbClr val="000099"/>
              </a:buClr>
              <a:buSzPts val="1820"/>
              <a:buFont typeface="Noto Sans Symbols"/>
              <a:buChar char="❖"/>
              <a:defRPr b="0" i="0" sz="2800" u="none" cap="none" strike="noStrike">
                <a:solidFill>
                  <a:schemeClr val="dk1"/>
                </a:solidFill>
                <a:latin typeface="Cabin"/>
                <a:ea typeface="Cabin"/>
                <a:cs typeface="Cabin"/>
                <a:sym typeface="Cabin"/>
              </a:defRPr>
            </a:lvl1pPr>
            <a:lvl2pPr indent="-381000" lvl="1" marL="914400" marR="0" rtl="0" algn="l">
              <a:lnSpc>
                <a:spcPct val="85000"/>
              </a:lnSpc>
              <a:spcBef>
                <a:spcPts val="480"/>
              </a:spcBef>
              <a:spcAft>
                <a:spcPts val="0"/>
              </a:spcAft>
              <a:buClr>
                <a:srgbClr val="000099"/>
              </a:buClr>
              <a:buSzPts val="2400"/>
              <a:buFont typeface="Noto Sans Symbols"/>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43" name="Google Shape;43;p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4" name="Google Shape;44;p7"/>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SzPts val="1400"/>
              <a:buNone/>
              <a:defRPr b="0" i="0" sz="12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5" name="Google Shape;45;p7"/>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46" name="Shape 46"/>
        <p:cNvGrpSpPr/>
        <p:nvPr/>
      </p:nvGrpSpPr>
      <p:grpSpPr>
        <a:xfrm>
          <a:off x="0" y="0"/>
          <a:ext cx="0" cy="0"/>
          <a:chOff x="0" y="0"/>
          <a:chExt cx="0" cy="0"/>
        </a:xfrm>
      </p:grpSpPr>
      <p:sp>
        <p:nvSpPr>
          <p:cNvPr id="47" name="Google Shape;47;p8"/>
          <p:cNvSpPr txBox="1"/>
          <p:nvPr/>
        </p:nvSpPr>
        <p:spPr>
          <a:xfrm>
            <a:off x="8615362" y="6448425"/>
            <a:ext cx="266700" cy="2778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48" name="Google Shape;48;p8"/>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1pPr>
            <a:lvl2pPr lvl="1"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2pPr>
            <a:lvl3pPr lvl="2"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3pPr>
            <a:lvl4pPr lvl="3"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4pPr>
            <a:lvl5pPr lvl="4"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5pPr>
            <a:lvl6pPr lvl="5"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6pPr>
            <a:lvl7pPr lvl="6"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7pPr>
            <a:lvl8pPr lvl="7"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8pPr>
            <a:lvl9pPr lvl="8"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9pPr>
          </a:lstStyle>
          <a:p/>
        </p:txBody>
      </p:sp>
      <p:sp>
        <p:nvSpPr>
          <p:cNvPr id="49" name="Google Shape;49;p8"/>
          <p:cNvSpPr txBox="1"/>
          <p:nvPr>
            <p:ph idx="1" type="body"/>
          </p:nvPr>
        </p:nvSpPr>
        <p:spPr>
          <a:xfrm>
            <a:off x="533400" y="1611312"/>
            <a:ext cx="7772400" cy="4648200"/>
          </a:xfrm>
          <a:prstGeom prst="rect">
            <a:avLst/>
          </a:prstGeom>
          <a:noFill/>
          <a:ln>
            <a:noFill/>
          </a:ln>
        </p:spPr>
        <p:txBody>
          <a:bodyPr anchorCtr="0" anchor="t" bIns="45700" lIns="91425" spcFirstLastPara="1" rIns="91425" wrap="square" tIns="45700"/>
          <a:lstStyle>
            <a:lvl1pPr indent="-344170" lvl="0" marL="457200" marR="0" rtl="0" algn="l">
              <a:lnSpc>
                <a:spcPct val="85000"/>
              </a:lnSpc>
              <a:spcBef>
                <a:spcPts val="560"/>
              </a:spcBef>
              <a:spcAft>
                <a:spcPts val="0"/>
              </a:spcAft>
              <a:buClr>
                <a:srgbClr val="000099"/>
              </a:buClr>
              <a:buSzPts val="1820"/>
              <a:buFont typeface="Noto Sans Symbols"/>
              <a:buChar char="❖"/>
              <a:defRPr b="0" i="0" sz="2800" u="none" cap="none" strike="noStrike">
                <a:solidFill>
                  <a:schemeClr val="dk1"/>
                </a:solidFill>
                <a:latin typeface="Cabin"/>
                <a:ea typeface="Cabin"/>
                <a:cs typeface="Cabin"/>
                <a:sym typeface="Cabin"/>
              </a:defRPr>
            </a:lvl1pPr>
            <a:lvl2pPr indent="-381000" lvl="1" marL="914400" marR="0" rtl="0" algn="l">
              <a:lnSpc>
                <a:spcPct val="85000"/>
              </a:lnSpc>
              <a:spcBef>
                <a:spcPts val="480"/>
              </a:spcBef>
              <a:spcAft>
                <a:spcPts val="0"/>
              </a:spcAft>
              <a:buClr>
                <a:srgbClr val="000099"/>
              </a:buClr>
              <a:buSzPts val="2400"/>
              <a:buFont typeface="Noto Sans Symbols"/>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50" name="Google Shape;50;p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51" name="Google Shape;51;p8"/>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SzPts val="1400"/>
              <a:buNone/>
              <a:defRPr b="0" i="0" sz="12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7" name="Shape 57"/>
        <p:cNvGrpSpPr/>
        <p:nvPr/>
      </p:nvGrpSpPr>
      <p:grpSpPr>
        <a:xfrm>
          <a:off x="0" y="0"/>
          <a:ext cx="0" cy="0"/>
          <a:chOff x="0" y="0"/>
          <a:chExt cx="0" cy="0"/>
        </a:xfrm>
      </p:grpSpPr>
      <p:sp>
        <p:nvSpPr>
          <p:cNvPr id="58" name="Google Shape;58;p10"/>
          <p:cNvSpPr txBox="1"/>
          <p:nvPr/>
        </p:nvSpPr>
        <p:spPr>
          <a:xfrm>
            <a:off x="8615362" y="6448425"/>
            <a:ext cx="266700" cy="2778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59" name="Google Shape;59;p10"/>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1pPr>
            <a:lvl2pPr lvl="1"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2pPr>
            <a:lvl3pPr lvl="2"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3pPr>
            <a:lvl4pPr lvl="3"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4pPr>
            <a:lvl5pPr lvl="4"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5pPr>
            <a:lvl6pPr lvl="5"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6pPr>
            <a:lvl7pPr lvl="6"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7pPr>
            <a:lvl8pPr lvl="7"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8pPr>
            <a:lvl9pPr lvl="8"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9pPr>
          </a:lstStyle>
          <a:p/>
        </p:txBody>
      </p:sp>
      <p:sp>
        <p:nvSpPr>
          <p:cNvPr id="60" name="Google Shape;60;p10"/>
          <p:cNvSpPr txBox="1"/>
          <p:nvPr>
            <p:ph idx="1" type="body"/>
          </p:nvPr>
        </p:nvSpPr>
        <p:spPr>
          <a:xfrm>
            <a:off x="533400" y="1611312"/>
            <a:ext cx="7772400" cy="4648200"/>
          </a:xfrm>
          <a:prstGeom prst="rect">
            <a:avLst/>
          </a:prstGeom>
          <a:noFill/>
          <a:ln>
            <a:noFill/>
          </a:ln>
        </p:spPr>
        <p:txBody>
          <a:bodyPr anchorCtr="0" anchor="t" bIns="45700" lIns="91425" spcFirstLastPara="1" rIns="91425" wrap="square" tIns="45700"/>
          <a:lstStyle>
            <a:lvl1pPr indent="-344170" lvl="0" marL="457200" marR="0" rtl="0" algn="l">
              <a:lnSpc>
                <a:spcPct val="85000"/>
              </a:lnSpc>
              <a:spcBef>
                <a:spcPts val="560"/>
              </a:spcBef>
              <a:spcAft>
                <a:spcPts val="0"/>
              </a:spcAft>
              <a:buClr>
                <a:srgbClr val="000099"/>
              </a:buClr>
              <a:buSzPts val="1820"/>
              <a:buFont typeface="Noto Sans Symbols"/>
              <a:buChar char="❖"/>
              <a:defRPr b="0" i="0" sz="2800" u="none" cap="none" strike="noStrike">
                <a:solidFill>
                  <a:schemeClr val="dk1"/>
                </a:solidFill>
                <a:latin typeface="Cabin"/>
                <a:ea typeface="Cabin"/>
                <a:cs typeface="Cabin"/>
                <a:sym typeface="Cabin"/>
              </a:defRPr>
            </a:lvl1pPr>
            <a:lvl2pPr indent="-381000" lvl="1" marL="914400" marR="0" rtl="0" algn="l">
              <a:lnSpc>
                <a:spcPct val="85000"/>
              </a:lnSpc>
              <a:spcBef>
                <a:spcPts val="480"/>
              </a:spcBef>
              <a:spcAft>
                <a:spcPts val="0"/>
              </a:spcAft>
              <a:buClr>
                <a:srgbClr val="000099"/>
              </a:buClr>
              <a:buSzPts val="2400"/>
              <a:buFont typeface="Noto Sans Symbols"/>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61" name="Google Shape;61;p1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62" name="Google Shape;62;p10"/>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SzPts val="1400"/>
              <a:buNone/>
              <a:defRPr b="0" i="0" sz="12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2"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68" name="Shape 68"/>
        <p:cNvGrpSpPr/>
        <p:nvPr/>
      </p:nvGrpSpPr>
      <p:grpSpPr>
        <a:xfrm>
          <a:off x="0" y="0"/>
          <a:ext cx="0" cy="0"/>
          <a:chOff x="0" y="0"/>
          <a:chExt cx="0" cy="0"/>
        </a:xfrm>
      </p:grpSpPr>
      <p:sp>
        <p:nvSpPr>
          <p:cNvPr id="69" name="Google Shape;69;p12"/>
          <p:cNvSpPr txBox="1"/>
          <p:nvPr/>
        </p:nvSpPr>
        <p:spPr>
          <a:xfrm>
            <a:off x="8615362" y="6448425"/>
            <a:ext cx="266700" cy="2778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70" name="Google Shape;70;p12"/>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1pPr>
            <a:lvl2pPr lvl="1"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2pPr>
            <a:lvl3pPr lvl="2"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3pPr>
            <a:lvl4pPr lvl="3"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4pPr>
            <a:lvl5pPr lvl="4"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5pPr>
            <a:lvl6pPr lvl="5"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6pPr>
            <a:lvl7pPr lvl="6"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7pPr>
            <a:lvl8pPr lvl="7"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8pPr>
            <a:lvl9pPr lvl="8"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9pPr>
          </a:lstStyle>
          <a:p/>
        </p:txBody>
      </p:sp>
      <p:sp>
        <p:nvSpPr>
          <p:cNvPr id="71" name="Google Shape;71;p12"/>
          <p:cNvSpPr txBox="1"/>
          <p:nvPr>
            <p:ph idx="1" type="body"/>
          </p:nvPr>
        </p:nvSpPr>
        <p:spPr>
          <a:xfrm>
            <a:off x="533400" y="1611312"/>
            <a:ext cx="7772400" cy="4648200"/>
          </a:xfrm>
          <a:prstGeom prst="rect">
            <a:avLst/>
          </a:prstGeom>
          <a:noFill/>
          <a:ln>
            <a:noFill/>
          </a:ln>
        </p:spPr>
        <p:txBody>
          <a:bodyPr anchorCtr="0" anchor="t" bIns="45700" lIns="91425" spcFirstLastPara="1" rIns="91425" wrap="square" tIns="45700"/>
          <a:lstStyle>
            <a:lvl1pPr indent="-344170" lvl="0" marL="457200" marR="0" rtl="0" algn="l">
              <a:lnSpc>
                <a:spcPct val="85000"/>
              </a:lnSpc>
              <a:spcBef>
                <a:spcPts val="560"/>
              </a:spcBef>
              <a:spcAft>
                <a:spcPts val="0"/>
              </a:spcAft>
              <a:buClr>
                <a:srgbClr val="000099"/>
              </a:buClr>
              <a:buSzPts val="1820"/>
              <a:buFont typeface="Noto Sans Symbols"/>
              <a:buChar char="❖"/>
              <a:defRPr b="0" i="0" sz="2800" u="none" cap="none" strike="noStrike">
                <a:solidFill>
                  <a:schemeClr val="dk1"/>
                </a:solidFill>
                <a:latin typeface="Cabin"/>
                <a:ea typeface="Cabin"/>
                <a:cs typeface="Cabin"/>
                <a:sym typeface="Cabin"/>
              </a:defRPr>
            </a:lvl1pPr>
            <a:lvl2pPr indent="-381000" lvl="1" marL="914400" marR="0" rtl="0" algn="l">
              <a:lnSpc>
                <a:spcPct val="85000"/>
              </a:lnSpc>
              <a:spcBef>
                <a:spcPts val="480"/>
              </a:spcBef>
              <a:spcAft>
                <a:spcPts val="0"/>
              </a:spcAft>
              <a:buClr>
                <a:srgbClr val="000099"/>
              </a:buClr>
              <a:buSzPts val="2400"/>
              <a:buFont typeface="Noto Sans Symbols"/>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72" name="Google Shape;72;p1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73" name="Google Shape;73;p12"/>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SzPts val="1400"/>
              <a:buNone/>
              <a:defRPr b="0" i="0" sz="12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3"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80" name="Shape 80"/>
        <p:cNvGrpSpPr/>
        <p:nvPr/>
      </p:nvGrpSpPr>
      <p:grpSpPr>
        <a:xfrm>
          <a:off x="0" y="0"/>
          <a:ext cx="0" cy="0"/>
          <a:chOff x="0" y="0"/>
          <a:chExt cx="0" cy="0"/>
        </a:xfrm>
      </p:grpSpPr>
      <p:sp>
        <p:nvSpPr>
          <p:cNvPr id="81" name="Google Shape;81;p14"/>
          <p:cNvSpPr txBox="1"/>
          <p:nvPr/>
        </p:nvSpPr>
        <p:spPr>
          <a:xfrm>
            <a:off x="8615362" y="6448425"/>
            <a:ext cx="266700" cy="2778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82" name="Google Shape;82;p14"/>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1pPr>
            <a:lvl2pPr lvl="1"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2pPr>
            <a:lvl3pPr lvl="2"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3pPr>
            <a:lvl4pPr lvl="3"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4pPr>
            <a:lvl5pPr lvl="4"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5pPr>
            <a:lvl6pPr lvl="5"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6pPr>
            <a:lvl7pPr lvl="6"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7pPr>
            <a:lvl8pPr lvl="7"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8pPr>
            <a:lvl9pPr lvl="8"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9pPr>
          </a:lstStyle>
          <a:p/>
        </p:txBody>
      </p:sp>
      <p:sp>
        <p:nvSpPr>
          <p:cNvPr id="83" name="Google Shape;83;p14"/>
          <p:cNvSpPr txBox="1"/>
          <p:nvPr>
            <p:ph idx="1" type="body"/>
          </p:nvPr>
        </p:nvSpPr>
        <p:spPr>
          <a:xfrm>
            <a:off x="533400" y="1611312"/>
            <a:ext cx="7772400" cy="4648200"/>
          </a:xfrm>
          <a:prstGeom prst="rect">
            <a:avLst/>
          </a:prstGeom>
          <a:noFill/>
          <a:ln>
            <a:noFill/>
          </a:ln>
        </p:spPr>
        <p:txBody>
          <a:bodyPr anchorCtr="0" anchor="t" bIns="45700" lIns="91425" spcFirstLastPara="1" rIns="91425" wrap="square" tIns="45700"/>
          <a:lstStyle>
            <a:lvl1pPr indent="-344170" lvl="0" marL="457200" marR="0" rtl="0" algn="l">
              <a:lnSpc>
                <a:spcPct val="85000"/>
              </a:lnSpc>
              <a:spcBef>
                <a:spcPts val="560"/>
              </a:spcBef>
              <a:spcAft>
                <a:spcPts val="0"/>
              </a:spcAft>
              <a:buClr>
                <a:srgbClr val="000099"/>
              </a:buClr>
              <a:buSzPts val="1820"/>
              <a:buFont typeface="Noto Sans Symbols"/>
              <a:buChar char="❖"/>
              <a:defRPr b="0" i="0" sz="2800" u="none" cap="none" strike="noStrike">
                <a:solidFill>
                  <a:schemeClr val="dk1"/>
                </a:solidFill>
                <a:latin typeface="Cabin"/>
                <a:ea typeface="Cabin"/>
                <a:cs typeface="Cabin"/>
                <a:sym typeface="Cabin"/>
              </a:defRPr>
            </a:lvl1pPr>
            <a:lvl2pPr indent="-381000" lvl="1" marL="914400" marR="0" rtl="0" algn="l">
              <a:lnSpc>
                <a:spcPct val="85000"/>
              </a:lnSpc>
              <a:spcBef>
                <a:spcPts val="480"/>
              </a:spcBef>
              <a:spcAft>
                <a:spcPts val="0"/>
              </a:spcAft>
              <a:buClr>
                <a:srgbClr val="000099"/>
              </a:buClr>
              <a:buSzPts val="2400"/>
              <a:buFont typeface="Noto Sans Symbols"/>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84" name="Google Shape;84;p1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5" name="Google Shape;85;p14"/>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SzPts val="1400"/>
              <a:buNone/>
              <a:defRPr b="0" i="0" sz="12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4"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4" name="Shape 94"/>
        <p:cNvGrpSpPr/>
        <p:nvPr/>
      </p:nvGrpSpPr>
      <p:grpSpPr>
        <a:xfrm>
          <a:off x="0" y="0"/>
          <a:ext cx="0" cy="0"/>
          <a:chOff x="0" y="0"/>
          <a:chExt cx="0" cy="0"/>
        </a:xfrm>
      </p:grpSpPr>
      <p:sp>
        <p:nvSpPr>
          <p:cNvPr id="95" name="Google Shape;95;p16"/>
          <p:cNvSpPr txBox="1"/>
          <p:nvPr/>
        </p:nvSpPr>
        <p:spPr>
          <a:xfrm>
            <a:off x="8615362" y="6448425"/>
            <a:ext cx="266700" cy="2778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fld id="{00000000-1234-1234-1234-123412341234}" type="slidenum">
              <a:rPr b="0" i="0" lang="en-US" sz="1200" u="none">
                <a:solidFill>
                  <a:schemeClr val="dk1"/>
                </a:solidFill>
                <a:latin typeface="Tahoma"/>
                <a:ea typeface="Tahoma"/>
                <a:cs typeface="Tahoma"/>
                <a:sym typeface="Tahoma"/>
              </a:rPr>
              <a:t>‹#›</a:t>
            </a:fld>
            <a:endParaRPr/>
          </a:p>
        </p:txBody>
      </p:sp>
      <p:sp>
        <p:nvSpPr>
          <p:cNvPr id="96" name="Google Shape;96;p16"/>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1pPr>
            <a:lvl2pPr lvl="1"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2pPr>
            <a:lvl3pPr lvl="2"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3pPr>
            <a:lvl4pPr lvl="3"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4pPr>
            <a:lvl5pPr lvl="4"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5pPr>
            <a:lvl6pPr lvl="5"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6pPr>
            <a:lvl7pPr lvl="6"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7pPr>
            <a:lvl8pPr lvl="7"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8pPr>
            <a:lvl9pPr lvl="8" marR="0" rtl="0" algn="l">
              <a:spcBef>
                <a:spcPts val="0"/>
              </a:spcBef>
              <a:spcAft>
                <a:spcPts val="0"/>
              </a:spcAft>
              <a:buSzPts val="1400"/>
              <a:buNone/>
              <a:defRPr b="0" i="0" sz="4400" u="none" cap="none" strike="noStrike">
                <a:solidFill>
                  <a:srgbClr val="000099"/>
                </a:solidFill>
                <a:latin typeface="Cabin"/>
                <a:ea typeface="Cabin"/>
                <a:cs typeface="Cabin"/>
                <a:sym typeface="Cabin"/>
              </a:defRPr>
            </a:lvl9pPr>
          </a:lstStyle>
          <a:p/>
        </p:txBody>
      </p:sp>
      <p:sp>
        <p:nvSpPr>
          <p:cNvPr id="97" name="Google Shape;97;p16"/>
          <p:cNvSpPr txBox="1"/>
          <p:nvPr>
            <p:ph idx="1" type="body"/>
          </p:nvPr>
        </p:nvSpPr>
        <p:spPr>
          <a:xfrm>
            <a:off x="533400" y="1611312"/>
            <a:ext cx="7772400" cy="4648200"/>
          </a:xfrm>
          <a:prstGeom prst="rect">
            <a:avLst/>
          </a:prstGeom>
          <a:noFill/>
          <a:ln>
            <a:noFill/>
          </a:ln>
        </p:spPr>
        <p:txBody>
          <a:bodyPr anchorCtr="0" anchor="t" bIns="45700" lIns="91425" spcFirstLastPara="1" rIns="91425" wrap="square" tIns="45700"/>
          <a:lstStyle>
            <a:lvl1pPr indent="-344170" lvl="0" marL="457200" marR="0" rtl="0" algn="l">
              <a:lnSpc>
                <a:spcPct val="85000"/>
              </a:lnSpc>
              <a:spcBef>
                <a:spcPts val="560"/>
              </a:spcBef>
              <a:spcAft>
                <a:spcPts val="0"/>
              </a:spcAft>
              <a:buClr>
                <a:srgbClr val="000099"/>
              </a:buClr>
              <a:buSzPts val="1820"/>
              <a:buFont typeface="Noto Sans Symbols"/>
              <a:buChar char="❖"/>
              <a:defRPr b="0" i="0" sz="2800" u="none" cap="none" strike="noStrike">
                <a:solidFill>
                  <a:schemeClr val="dk1"/>
                </a:solidFill>
                <a:latin typeface="Cabin"/>
                <a:ea typeface="Cabin"/>
                <a:cs typeface="Cabin"/>
                <a:sym typeface="Cabin"/>
              </a:defRPr>
            </a:lvl1pPr>
            <a:lvl2pPr indent="-381000" lvl="1" marL="914400" marR="0" rtl="0" algn="l">
              <a:lnSpc>
                <a:spcPct val="85000"/>
              </a:lnSpc>
              <a:spcBef>
                <a:spcPts val="480"/>
              </a:spcBef>
              <a:spcAft>
                <a:spcPts val="0"/>
              </a:spcAft>
              <a:buClr>
                <a:srgbClr val="000099"/>
              </a:buClr>
              <a:buSzPts val="2400"/>
              <a:buFont typeface="Noto Sans Symbols"/>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98" name="Google Shape;98;p1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99" name="Google Shape;99;p16"/>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SzPts val="1400"/>
              <a:buNone/>
              <a:defRPr b="0" i="0" sz="12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5"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jp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jp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jpg"/><Relationship Id="rId4" Type="http://schemas.openxmlformats.org/officeDocument/2006/relationships/image" Target="../media/image11.jpg"/><Relationship Id="rId5"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jp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5.jp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jp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1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19.jpg"/><Relationship Id="rId5" Type="http://schemas.openxmlformats.org/officeDocument/2006/relationships/image" Target="../media/image18.jpg"/><Relationship Id="rId6" Type="http://schemas.openxmlformats.org/officeDocument/2006/relationships/image" Target="../media/image1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8"/>
          <p:cNvSpPr txBox="1"/>
          <p:nvPr/>
        </p:nvSpPr>
        <p:spPr>
          <a:xfrm>
            <a:off x="512762" y="619125"/>
            <a:ext cx="7829550" cy="6062662"/>
          </a:xfrm>
          <a:prstGeom prst="rect">
            <a:avLst/>
          </a:prstGeom>
          <a:noFill/>
          <a:ln>
            <a:noFill/>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Clr>
                <a:srgbClr val="000099"/>
              </a:buClr>
              <a:buSzPts val="4000"/>
              <a:buFont typeface="Times New Roman"/>
              <a:buNone/>
            </a:pPr>
            <a:r>
              <a:rPr b="1" i="0" lang="en-US" sz="4000" u="none" cap="none" strike="noStrike">
                <a:solidFill>
                  <a:srgbClr val="000099"/>
                </a:solidFill>
                <a:latin typeface="Times New Roman"/>
                <a:ea typeface="Times New Roman"/>
                <a:cs typeface="Times New Roman"/>
                <a:sym typeface="Times New Roman"/>
              </a:rPr>
              <a:t>Data Communication and Computer Networks</a:t>
            </a:r>
            <a:endParaRPr/>
          </a:p>
          <a:p>
            <a:pPr indent="0" lvl="0" marL="0" marR="0" rtl="0" algn="ctr">
              <a:lnSpc>
                <a:spcPct val="85000"/>
              </a:lnSpc>
              <a:spcBef>
                <a:spcPts val="0"/>
              </a:spcBef>
              <a:spcAft>
                <a:spcPts val="0"/>
              </a:spcAft>
              <a:buClr>
                <a:srgbClr val="336600"/>
              </a:buClr>
              <a:buSzPts val="1200"/>
              <a:buFont typeface="Times New Roman"/>
              <a:buNone/>
            </a:pPr>
            <a:br>
              <a:rPr b="1" i="0" lang="en-US" sz="1200" u="none" cap="none" strike="noStrike">
                <a:solidFill>
                  <a:srgbClr val="336600"/>
                </a:solidFill>
                <a:latin typeface="Times New Roman"/>
                <a:ea typeface="Times New Roman"/>
                <a:cs typeface="Times New Roman"/>
                <a:sym typeface="Times New Roman"/>
              </a:rPr>
            </a:br>
            <a:r>
              <a:rPr b="1" i="0" lang="en-US" sz="4000" u="none" cap="none" strike="noStrike">
                <a:solidFill>
                  <a:srgbClr val="336600"/>
                </a:solidFill>
                <a:latin typeface="Times New Roman"/>
                <a:ea typeface="Times New Roman"/>
                <a:cs typeface="Times New Roman"/>
                <a:sym typeface="Times New Roman"/>
              </a:rPr>
              <a:t>10. Link Layer</a:t>
            </a:r>
            <a:endParaRPr b="0" i="0" sz="4400" u="none" cap="none" strike="noStrike">
              <a:solidFill>
                <a:srgbClr val="000099"/>
              </a:solidFill>
              <a:latin typeface="Cabin"/>
              <a:ea typeface="Cabin"/>
              <a:cs typeface="Cabin"/>
              <a:sym typeface="Cabin"/>
            </a:endParaRPr>
          </a:p>
          <a:p>
            <a:pPr indent="0" lvl="0" marL="0" marR="0" rtl="0" algn="ctr">
              <a:lnSpc>
                <a:spcPct val="85000"/>
              </a:lnSpc>
              <a:spcBef>
                <a:spcPts val="0"/>
              </a:spcBef>
              <a:spcAft>
                <a:spcPts val="0"/>
              </a:spcAft>
              <a:buClr>
                <a:schemeClr val="dk1"/>
              </a:buClr>
              <a:buSzPts val="4000"/>
              <a:buFont typeface="Times New Roman"/>
              <a:buNone/>
            </a:pPr>
            <a:r>
              <a:rPr b="1" i="0" lang="en-US" sz="4000" u="none" cap="none" strike="noStrike">
                <a:solidFill>
                  <a:schemeClr val="dk1"/>
                </a:solidFill>
                <a:latin typeface="Times New Roman"/>
                <a:ea typeface="Times New Roman"/>
                <a:cs typeface="Times New Roman"/>
                <a:sym typeface="Times New Roman"/>
              </a:rPr>
              <a:t>PART-C</a:t>
            </a:r>
            <a:endParaRPr/>
          </a:p>
          <a:p>
            <a:pPr indent="0" lvl="0" marL="0" marR="0" rtl="0" algn="ctr">
              <a:lnSpc>
                <a:spcPct val="85000"/>
              </a:lnSpc>
              <a:spcBef>
                <a:spcPts val="0"/>
              </a:spcBef>
              <a:spcAft>
                <a:spcPts val="0"/>
              </a:spcAft>
              <a:buClr>
                <a:schemeClr val="dk1"/>
              </a:buClr>
              <a:buSzPts val="3200"/>
              <a:buFont typeface="Arial"/>
              <a:buNone/>
            </a:pPr>
            <a:r>
              <a:t/>
            </a:r>
            <a:endParaRPr b="1" i="1" sz="3200" u="none" cap="none" strike="noStrike">
              <a:solidFill>
                <a:srgbClr val="000099"/>
              </a:solidFill>
              <a:latin typeface="Times New Roman"/>
              <a:ea typeface="Times New Roman"/>
              <a:cs typeface="Times New Roman"/>
              <a:sym typeface="Times New Roman"/>
            </a:endParaRPr>
          </a:p>
          <a:p>
            <a:pPr indent="0" lvl="0" marL="0" marR="0" rtl="0" algn="ctr">
              <a:lnSpc>
                <a:spcPct val="85000"/>
              </a:lnSpc>
              <a:spcBef>
                <a:spcPts val="0"/>
              </a:spcBef>
              <a:spcAft>
                <a:spcPts val="0"/>
              </a:spcAft>
              <a:buClr>
                <a:srgbClr val="000099"/>
              </a:buClr>
              <a:buSzPts val="3200"/>
              <a:buFont typeface="Times New Roman"/>
              <a:buNone/>
            </a:pPr>
            <a:r>
              <a:rPr b="1" i="1" lang="en-US" sz="3200" u="none" cap="none" strike="noStrike">
                <a:solidFill>
                  <a:srgbClr val="000099"/>
                </a:solidFill>
                <a:latin typeface="Times New Roman"/>
                <a:ea typeface="Times New Roman"/>
                <a:cs typeface="Times New Roman"/>
                <a:sym typeface="Times New Roman"/>
              </a:rPr>
              <a:t>Dr. Aiman Hanna </a:t>
            </a:r>
            <a:endParaRPr/>
          </a:p>
          <a:p>
            <a:pPr indent="0" lvl="0" marL="0" marR="0" rtl="0" algn="ctr">
              <a:lnSpc>
                <a:spcPct val="100000"/>
              </a:lnSpc>
              <a:spcBef>
                <a:spcPts val="0"/>
              </a:spcBef>
              <a:spcAft>
                <a:spcPts val="0"/>
              </a:spcAft>
              <a:buClr>
                <a:srgbClr val="000000"/>
              </a:buClr>
              <a:buSzPts val="1400"/>
              <a:buFont typeface="Times New Roman"/>
              <a:buNone/>
            </a:pPr>
            <a:r>
              <a:rPr b="1" i="0" lang="en-US" sz="1400" u="none" cap="none" strike="noStrike">
                <a:solidFill>
                  <a:srgbClr val="000000"/>
                </a:solidFill>
                <a:latin typeface="Times New Roman"/>
                <a:ea typeface="Times New Roman"/>
                <a:cs typeface="Times New Roman"/>
                <a:sym typeface="Times New Roman"/>
              </a:rPr>
              <a:t>Department of Computer Science &amp; Software Engineering </a:t>
            </a:r>
            <a:br>
              <a:rPr b="1" i="0" lang="en-US" sz="1400" u="none" cap="none" strike="noStrike">
                <a:solidFill>
                  <a:srgbClr val="000000"/>
                </a:solidFill>
                <a:latin typeface="Times New Roman"/>
                <a:ea typeface="Times New Roman"/>
                <a:cs typeface="Times New Roman"/>
                <a:sym typeface="Times New Roman"/>
              </a:rPr>
            </a:br>
            <a:r>
              <a:rPr b="1" i="0" lang="en-US" sz="1400" u="none" cap="none" strike="noStrike">
                <a:solidFill>
                  <a:srgbClr val="000000"/>
                </a:solidFill>
                <a:latin typeface="Times New Roman"/>
                <a:ea typeface="Times New Roman"/>
                <a:cs typeface="Times New Roman"/>
                <a:sym typeface="Times New Roman"/>
              </a:rPr>
              <a:t>Concordia University, Montreal, Canada</a:t>
            </a:r>
            <a:endParaRPr/>
          </a:p>
          <a:p>
            <a:pPr indent="0" lvl="0" marL="0" marR="0" rtl="0" algn="ctr">
              <a:lnSpc>
                <a:spcPct val="100000"/>
              </a:lnSpc>
              <a:spcBef>
                <a:spcPts val="0"/>
              </a:spcBef>
              <a:spcAft>
                <a:spcPts val="0"/>
              </a:spcAft>
              <a:buClr>
                <a:schemeClr val="dk1"/>
              </a:buClr>
              <a:buSzPts val="1100"/>
              <a:buFont typeface="Arial"/>
              <a:buNone/>
            </a:pPr>
            <a:r>
              <a:t/>
            </a:r>
            <a:endParaRPr b="1" i="0" sz="11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99"/>
              </a:buClr>
              <a:buSzPts val="1100"/>
              <a:buFont typeface="Times New Roman"/>
              <a:buNone/>
            </a:pPr>
            <a:r>
              <a:rPr b="1" i="0" lang="en-US" sz="1100" u="none" cap="none" strike="noStrike">
                <a:solidFill>
                  <a:srgbClr val="000099"/>
                </a:solidFill>
                <a:latin typeface="Times New Roman"/>
                <a:ea typeface="Times New Roman"/>
                <a:cs typeface="Times New Roman"/>
                <a:sym typeface="Times New Roman"/>
              </a:rPr>
              <a:t>These slides has  mainly been extracted, modified and updated from original slides of :</a:t>
            </a:r>
            <a:br>
              <a:rPr b="1" i="0" lang="en-US" sz="1100" u="none" cap="none" strike="noStrike">
                <a:solidFill>
                  <a:srgbClr val="000099"/>
                </a:solidFill>
                <a:latin typeface="Times New Roman"/>
                <a:ea typeface="Times New Roman"/>
                <a:cs typeface="Times New Roman"/>
                <a:sym typeface="Times New Roman"/>
              </a:rPr>
            </a:br>
            <a:r>
              <a:rPr b="1" i="0" lang="en-US" sz="1100" u="none" cap="none" strike="noStrike">
                <a:solidFill>
                  <a:srgbClr val="000099"/>
                </a:solidFill>
                <a:latin typeface="Times New Roman"/>
                <a:ea typeface="Times New Roman"/>
                <a:cs typeface="Times New Roman"/>
                <a:sym typeface="Times New Roman"/>
              </a:rPr>
              <a:t>Computer Networking: A Top Down Approach,  6th edition  Jim Kurose, Keith Ross</a:t>
            </a:r>
            <a:br>
              <a:rPr b="1" i="0" lang="en-US" sz="1100" u="none" cap="none" strike="noStrike">
                <a:solidFill>
                  <a:srgbClr val="000099"/>
                </a:solidFill>
                <a:latin typeface="Times New Roman"/>
                <a:ea typeface="Times New Roman"/>
                <a:cs typeface="Times New Roman"/>
                <a:sym typeface="Times New Roman"/>
              </a:rPr>
            </a:br>
            <a:r>
              <a:rPr b="1" i="0" lang="en-US" sz="1100" u="none" cap="none" strike="noStrike">
                <a:solidFill>
                  <a:srgbClr val="000099"/>
                </a:solidFill>
                <a:latin typeface="Times New Roman"/>
                <a:ea typeface="Times New Roman"/>
                <a:cs typeface="Times New Roman"/>
                <a:sym typeface="Times New Roman"/>
              </a:rPr>
              <a:t>Addison-Wesley, 2013</a:t>
            </a:r>
            <a:endParaRPr/>
          </a:p>
          <a:p>
            <a:pPr indent="0" lvl="0" marL="0" marR="0" rtl="0" algn="ctr">
              <a:lnSpc>
                <a:spcPct val="100000"/>
              </a:lnSpc>
              <a:spcBef>
                <a:spcPts val="0"/>
              </a:spcBef>
              <a:spcAft>
                <a:spcPts val="0"/>
              </a:spcAft>
              <a:buClr>
                <a:schemeClr val="dk1"/>
              </a:buClr>
              <a:buSzPts val="1100"/>
              <a:buFont typeface="Arial"/>
              <a:buNone/>
            </a:pPr>
            <a:r>
              <a:t/>
            </a:r>
            <a:endParaRPr b="1" i="0" sz="1100" u="none" cap="none" strike="noStrike">
              <a:solidFill>
                <a:srgbClr val="000099"/>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99"/>
              </a:buClr>
              <a:buSzPts val="1100"/>
              <a:buFont typeface="Times New Roman"/>
              <a:buNone/>
            </a:pPr>
            <a:r>
              <a:rPr b="1" i="0" lang="en-US" sz="1100" u="none" cap="none" strike="noStrike">
                <a:solidFill>
                  <a:srgbClr val="000099"/>
                </a:solidFill>
                <a:latin typeface="Times New Roman"/>
                <a:ea typeface="Times New Roman"/>
                <a:cs typeface="Times New Roman"/>
                <a:sym typeface="Times New Roman"/>
              </a:rPr>
              <a:t>Additional  materials have been extracted, modified and updated from: </a:t>
            </a:r>
            <a:br>
              <a:rPr b="1" i="0" lang="en-US" sz="1100" u="none" cap="none" strike="noStrike">
                <a:solidFill>
                  <a:srgbClr val="000099"/>
                </a:solidFill>
                <a:latin typeface="Times New Roman"/>
                <a:ea typeface="Times New Roman"/>
                <a:cs typeface="Times New Roman"/>
                <a:sym typeface="Times New Roman"/>
              </a:rPr>
            </a:br>
            <a:r>
              <a:rPr b="1" i="0" lang="en-US" sz="1100" u="none" cap="none" strike="noStrike">
                <a:solidFill>
                  <a:srgbClr val="000099"/>
                </a:solidFill>
                <a:latin typeface="Times New Roman"/>
                <a:ea typeface="Times New Roman"/>
                <a:cs typeface="Times New Roman"/>
                <a:sym typeface="Times New Roman"/>
              </a:rPr>
              <a:t> Understanding Communications and Networking, 3e by William A. Shay 2005</a:t>
            </a:r>
            <a:endParaRPr/>
          </a:p>
          <a:p>
            <a:pPr indent="0" lvl="0" marL="0" marR="0" rtl="0" algn="ctr">
              <a:lnSpc>
                <a:spcPct val="100000"/>
              </a:lnSpc>
              <a:spcBef>
                <a:spcPts val="0"/>
              </a:spcBef>
              <a:spcAft>
                <a:spcPts val="0"/>
              </a:spcAft>
              <a:buClr>
                <a:schemeClr val="dk1"/>
              </a:buClr>
              <a:buSzPts val="1100"/>
              <a:buFont typeface="Arial"/>
              <a:buNone/>
            </a:pPr>
            <a:r>
              <a:t/>
            </a:r>
            <a:endParaRPr b="1" i="0" sz="1100" u="none" cap="none" strike="noStrike">
              <a:solidFill>
                <a:srgbClr val="000099"/>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t/>
            </a:r>
            <a:endParaRPr b="1" i="0" sz="1100" u="none" cap="none" strike="noStrike">
              <a:solidFill>
                <a:srgbClr val="000099"/>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99"/>
              </a:buClr>
              <a:buSzPts val="1100"/>
              <a:buFont typeface="Times New Roman"/>
              <a:buNone/>
            </a:pPr>
            <a:r>
              <a:rPr b="1" i="0" lang="en-US" sz="1100" u="none" cap="none" strike="noStrike">
                <a:solidFill>
                  <a:srgbClr val="000099"/>
                </a:solidFill>
                <a:latin typeface="Times New Roman"/>
                <a:ea typeface="Times New Roman"/>
                <a:cs typeface="Times New Roman"/>
                <a:sym typeface="Times New Roman"/>
              </a:rPr>
              <a:t> Copyright © 1996-2013 J.F Kurose and K.W. Ross</a:t>
            </a:r>
            <a:endParaRPr/>
          </a:p>
          <a:p>
            <a:pPr indent="0" lvl="0" marL="0" marR="0" rtl="0" algn="ctr">
              <a:lnSpc>
                <a:spcPct val="100000"/>
              </a:lnSpc>
              <a:spcBef>
                <a:spcPts val="0"/>
              </a:spcBef>
              <a:spcAft>
                <a:spcPts val="0"/>
              </a:spcAft>
              <a:buClr>
                <a:srgbClr val="000099"/>
              </a:buClr>
              <a:buSzPts val="1100"/>
              <a:buFont typeface="Times New Roman"/>
              <a:buNone/>
            </a:pPr>
            <a:r>
              <a:rPr b="1" i="0" lang="en-US" sz="1100" u="none" cap="none" strike="noStrike">
                <a:solidFill>
                  <a:srgbClr val="000099"/>
                </a:solidFill>
                <a:latin typeface="Times New Roman"/>
                <a:ea typeface="Times New Roman"/>
                <a:cs typeface="Times New Roman"/>
                <a:sym typeface="Times New Roman"/>
              </a:rPr>
              <a:t> Copyright © 2005 William A. Shay</a:t>
            </a:r>
            <a:endParaRPr/>
          </a:p>
          <a:p>
            <a:pPr indent="0" lvl="0" marL="0" marR="0" rtl="0" algn="ctr">
              <a:lnSpc>
                <a:spcPct val="100000"/>
              </a:lnSpc>
              <a:spcBef>
                <a:spcPts val="0"/>
              </a:spcBef>
              <a:spcAft>
                <a:spcPts val="0"/>
              </a:spcAft>
              <a:buClr>
                <a:srgbClr val="000099"/>
              </a:buClr>
              <a:buSzPts val="1100"/>
              <a:buFont typeface="Times New Roman"/>
              <a:buNone/>
            </a:pPr>
            <a:r>
              <a:rPr b="1" i="0" lang="en-US" sz="1100" u="none" cap="none" strike="noStrike">
                <a:solidFill>
                  <a:srgbClr val="000099"/>
                </a:solidFill>
                <a:latin typeface="Times New Roman"/>
                <a:ea typeface="Times New Roman"/>
                <a:cs typeface="Times New Roman"/>
                <a:sym typeface="Times New Roman"/>
              </a:rPr>
              <a:t>Copyright © 2018 Aiman Hanna </a:t>
            </a:r>
            <a:br>
              <a:rPr b="1" i="0" lang="en-US" sz="1100" u="none" cap="none" strike="noStrike">
                <a:solidFill>
                  <a:srgbClr val="000099"/>
                </a:solidFill>
                <a:latin typeface="Times New Roman"/>
                <a:ea typeface="Times New Roman"/>
                <a:cs typeface="Times New Roman"/>
                <a:sym typeface="Times New Roman"/>
              </a:rPr>
            </a:br>
            <a:r>
              <a:rPr b="1" i="0" lang="en-US" sz="1100" u="none" cap="none" strike="noStrike">
                <a:solidFill>
                  <a:srgbClr val="000099"/>
                </a:solidFill>
                <a:latin typeface="Times New Roman"/>
                <a:ea typeface="Times New Roman"/>
                <a:cs typeface="Times New Roman"/>
                <a:sym typeface="Times New Roman"/>
              </a:rPr>
              <a:t>All rights reserved </a:t>
            </a:r>
            <a:endParaRPr/>
          </a:p>
        </p:txBody>
      </p:sp>
      <p:pic>
        <p:nvPicPr>
          <p:cNvPr descr="logo.png" id="168" name="Google Shape;168;p28"/>
          <p:cNvPicPr preferRelativeResize="0"/>
          <p:nvPr/>
        </p:nvPicPr>
        <p:blipFill rotWithShape="1">
          <a:blip r:embed="rId3">
            <a:alphaModFix/>
          </a:blip>
          <a:srcRect b="0" l="0" r="0" t="0"/>
          <a:stretch/>
        </p:blipFill>
        <p:spPr>
          <a:xfrm>
            <a:off x="6386512" y="280987"/>
            <a:ext cx="2424112" cy="603250"/>
          </a:xfrm>
          <a:prstGeom prst="rect">
            <a:avLst/>
          </a:prstGeom>
          <a:noFill/>
          <a:ln>
            <a:noFill/>
          </a:ln>
          <a:effectLst>
            <a:outerShdw blurRad="63500" dir="2700000" dist="139700">
              <a:srgbClr val="333333">
                <a:alpha val="64705"/>
              </a:srgbClr>
            </a:outerShdw>
          </a:effectLst>
        </p:spPr>
      </p:pic>
      <p:grpSp>
        <p:nvGrpSpPr>
          <p:cNvPr id="169" name="Google Shape;169;p28"/>
          <p:cNvGrpSpPr/>
          <p:nvPr/>
        </p:nvGrpSpPr>
        <p:grpSpPr>
          <a:xfrm>
            <a:off x="2463800" y="3090862"/>
            <a:ext cx="3808412" cy="325437"/>
            <a:chOff x="0" y="0"/>
            <a:chExt cx="2147483647" cy="2147483646"/>
          </a:xfrm>
        </p:grpSpPr>
        <p:pic>
          <p:nvPicPr>
            <p:cNvPr descr="underline_base" id="170" name="Google Shape;170;p28"/>
            <p:cNvPicPr preferRelativeResize="0"/>
            <p:nvPr/>
          </p:nvPicPr>
          <p:blipFill rotWithShape="1">
            <a:blip r:embed="rId4">
              <a:alphaModFix/>
            </a:blip>
            <a:srcRect b="0" l="0" r="0" t="0"/>
            <a:stretch/>
          </p:blipFill>
          <p:spPr>
            <a:xfrm>
              <a:off x="0" y="0"/>
              <a:ext cx="2061548440" cy="1141834761"/>
            </a:xfrm>
            <a:prstGeom prst="rect">
              <a:avLst/>
            </a:prstGeom>
            <a:noFill/>
            <a:ln>
              <a:noFill/>
            </a:ln>
          </p:spPr>
        </p:pic>
        <p:pic>
          <p:nvPicPr>
            <p:cNvPr descr="underline_base" id="171" name="Google Shape;171;p28"/>
            <p:cNvPicPr preferRelativeResize="0"/>
            <p:nvPr/>
          </p:nvPicPr>
          <p:blipFill rotWithShape="1">
            <a:blip r:embed="rId4">
              <a:alphaModFix/>
            </a:blip>
            <a:srcRect b="0" l="0" r="0" t="0"/>
            <a:stretch/>
          </p:blipFill>
          <p:spPr>
            <a:xfrm>
              <a:off x="85935206" y="1005648885"/>
              <a:ext cx="2061548440" cy="1141834761"/>
            </a:xfrm>
            <a:prstGeom prst="rect">
              <a:avLst/>
            </a:prstGeom>
            <a:noFill/>
            <a:ln>
              <a:noFill/>
            </a:ln>
          </p:spPr>
        </p:pic>
      </p:grpSp>
      <p:sp>
        <p:nvSpPr>
          <p:cNvPr id="172" name="Google Shape;172;p28"/>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Link Layer 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7"/>
          <p:cNvSpPr txBox="1"/>
          <p:nvPr>
            <p:ph idx="1" type="body"/>
          </p:nvPr>
        </p:nvSpPr>
        <p:spPr>
          <a:xfrm>
            <a:off x="447675" y="1139825"/>
            <a:ext cx="8439150" cy="5418137"/>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1820"/>
              <a:buNone/>
            </a:pPr>
            <a:r>
              <a:rPr b="1" i="0" lang="en-US" sz="2800" u="none">
                <a:solidFill>
                  <a:srgbClr val="0033CC"/>
                </a:solidFill>
                <a:latin typeface="Cabin"/>
                <a:ea typeface="Cabin"/>
                <a:cs typeface="Cabin"/>
                <a:sym typeface="Cabin"/>
              </a:rPr>
              <a:t>Bridges </a:t>
            </a:r>
            <a:endParaRPr/>
          </a:p>
          <a:p>
            <a:pPr indent="-342900" lvl="0" marL="342900" rtl="0" algn="l">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Cabin"/>
                <a:ea typeface="Cabin"/>
                <a:cs typeface="Cabin"/>
                <a:sym typeface="Cabin"/>
              </a:rPr>
              <a:t>a bridge connects two LANs </a:t>
            </a:r>
            <a:endParaRPr/>
          </a:p>
          <a:p>
            <a:pPr indent="-227330" lvl="0" marL="342900" rtl="0" algn="l">
              <a:lnSpc>
                <a:spcPct val="85000"/>
              </a:lnSpc>
              <a:spcBef>
                <a:spcPts val="560"/>
              </a:spcBef>
              <a:spcAft>
                <a:spcPts val="0"/>
              </a:spcAft>
              <a:buClr>
                <a:srgbClr val="000099"/>
              </a:buClr>
              <a:buSzPts val="1820"/>
              <a:buFont typeface="Noto Sans Symbols"/>
              <a:buNone/>
            </a:pPr>
            <a:r>
              <a:t/>
            </a:r>
            <a:endParaRPr b="0" i="0" sz="2800" u="none">
              <a:solidFill>
                <a:schemeClr val="dk1"/>
              </a:solidFill>
              <a:latin typeface="Cabin"/>
              <a:ea typeface="Cabin"/>
              <a:cs typeface="Cabin"/>
              <a:sym typeface="Cabin"/>
            </a:endParaRPr>
          </a:p>
          <a:p>
            <a:pPr indent="-342900" lvl="0" marL="342900" rtl="0" algn="l">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Cabin"/>
                <a:ea typeface="Cabin"/>
                <a:cs typeface="Cabin"/>
                <a:sym typeface="Cabin"/>
              </a:rPr>
              <a:t>operate at layer 2; so they are capable of:</a:t>
            </a:r>
            <a:endParaRPr/>
          </a:p>
          <a:p>
            <a:pPr indent="-285750" lvl="1" marL="742950" rtl="0" algn="l">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Cabin"/>
                <a:ea typeface="Cabin"/>
                <a:cs typeface="Cabin"/>
                <a:sym typeface="Cabin"/>
              </a:rPr>
              <a:t> Making decision about when to forward any frame they received </a:t>
            </a:r>
            <a:endParaRPr/>
          </a:p>
          <a:p>
            <a:pPr indent="-285750" lvl="1" marL="742950" rtl="0" algn="l">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Cabin"/>
                <a:ea typeface="Cabin"/>
                <a:cs typeface="Cabin"/>
                <a:sym typeface="Cabin"/>
              </a:rPr>
              <a:t>Performing data link function such as error detection, frame formatting, frame routing, …etc.</a:t>
            </a:r>
            <a:endParaRPr/>
          </a:p>
          <a:p>
            <a:pPr indent="-227330" lvl="0" marL="342900" rtl="0" algn="l">
              <a:lnSpc>
                <a:spcPct val="85000"/>
              </a:lnSpc>
              <a:spcBef>
                <a:spcPts val="560"/>
              </a:spcBef>
              <a:spcAft>
                <a:spcPts val="0"/>
              </a:spcAft>
              <a:buClr>
                <a:srgbClr val="000099"/>
              </a:buClr>
              <a:buSzPts val="1820"/>
              <a:buFont typeface="Noto Sans Symbols"/>
              <a:buNone/>
            </a:pPr>
            <a:r>
              <a:t/>
            </a:r>
            <a:endParaRPr b="0" i="0" sz="2800" u="none">
              <a:solidFill>
                <a:schemeClr val="dk1"/>
              </a:solidFill>
              <a:latin typeface="Cabin"/>
              <a:ea typeface="Cabin"/>
              <a:cs typeface="Cabin"/>
              <a:sym typeface="Cabin"/>
            </a:endParaRPr>
          </a:p>
          <a:p>
            <a:pPr indent="-342900" lvl="0" marL="342900" rtl="0" algn="l">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Cabin"/>
                <a:ea typeface="Cabin"/>
                <a:cs typeface="Cabin"/>
                <a:sym typeface="Cabin"/>
              </a:rPr>
              <a:t>a bridge examines an incoming frame and route it to its LAN only if it is destined to a device in that LAN</a:t>
            </a:r>
            <a:endParaRPr/>
          </a:p>
        </p:txBody>
      </p:sp>
      <p:sp>
        <p:nvSpPr>
          <p:cNvPr id="240" name="Google Shape;240;p37"/>
          <p:cNvSpPr txBox="1"/>
          <p:nvPr>
            <p:ph type="title"/>
          </p:nvPr>
        </p:nvSpPr>
        <p:spPr>
          <a:xfrm>
            <a:off x="457200" y="277812"/>
            <a:ext cx="8229600" cy="63658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Cabin"/>
              <a:buNone/>
            </a:pPr>
            <a:r>
              <a:rPr b="0" i="0" lang="en-US" sz="4400" u="none">
                <a:solidFill>
                  <a:srgbClr val="000099"/>
                </a:solidFill>
                <a:latin typeface="Cabin"/>
                <a:ea typeface="Cabin"/>
                <a:cs typeface="Cabin"/>
                <a:sym typeface="Cabin"/>
              </a:rPr>
              <a:t>Layer 2 Connections </a:t>
            </a:r>
            <a:endParaRPr/>
          </a:p>
        </p:txBody>
      </p:sp>
      <p:pic>
        <p:nvPicPr>
          <p:cNvPr descr="underline_base" id="241" name="Google Shape;241;p37"/>
          <p:cNvPicPr preferRelativeResize="0"/>
          <p:nvPr/>
        </p:nvPicPr>
        <p:blipFill rotWithShape="1">
          <a:blip r:embed="rId3">
            <a:alphaModFix/>
          </a:blip>
          <a:srcRect b="0" l="0" r="0" t="0"/>
          <a:stretch/>
        </p:blipFill>
        <p:spPr>
          <a:xfrm>
            <a:off x="552450" y="855662"/>
            <a:ext cx="5183187" cy="2016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8"/>
          <p:cNvSpPr txBox="1"/>
          <p:nvPr>
            <p:ph idx="1" type="body"/>
          </p:nvPr>
        </p:nvSpPr>
        <p:spPr>
          <a:xfrm>
            <a:off x="447675" y="1300162"/>
            <a:ext cx="8439150" cy="619125"/>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1820"/>
              <a:buNone/>
            </a:pPr>
            <a:r>
              <a:rPr b="1" i="0" lang="en-US" sz="2800" u="none">
                <a:solidFill>
                  <a:srgbClr val="0033CC"/>
                </a:solidFill>
                <a:latin typeface="Cabin"/>
                <a:ea typeface="Cabin"/>
                <a:cs typeface="Cabin"/>
                <a:sym typeface="Cabin"/>
              </a:rPr>
              <a:t>Bridges</a:t>
            </a:r>
            <a:endParaRPr/>
          </a:p>
        </p:txBody>
      </p:sp>
      <p:sp>
        <p:nvSpPr>
          <p:cNvPr id="247" name="Google Shape;247;p38"/>
          <p:cNvSpPr txBox="1"/>
          <p:nvPr/>
        </p:nvSpPr>
        <p:spPr>
          <a:xfrm>
            <a:off x="1139825" y="5492750"/>
            <a:ext cx="6497637" cy="3079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LANs Connected through Bridges</a:t>
            </a:r>
            <a:endParaRPr/>
          </a:p>
        </p:txBody>
      </p:sp>
      <p:pic>
        <p:nvPicPr>
          <p:cNvPr descr="6814f10xx5" id="248" name="Google Shape;248;p38"/>
          <p:cNvPicPr preferRelativeResize="0"/>
          <p:nvPr/>
        </p:nvPicPr>
        <p:blipFill rotWithShape="1">
          <a:blip r:embed="rId3">
            <a:alphaModFix/>
          </a:blip>
          <a:srcRect b="0" l="0" r="0" t="0"/>
          <a:stretch/>
        </p:blipFill>
        <p:spPr>
          <a:xfrm>
            <a:off x="484187" y="2085975"/>
            <a:ext cx="8085137" cy="3252787"/>
          </a:xfrm>
          <a:prstGeom prst="rect">
            <a:avLst/>
          </a:prstGeom>
          <a:noFill/>
          <a:ln cap="sq" cmpd="sng" w="38100">
            <a:solidFill>
              <a:srgbClr val="000000"/>
            </a:solidFill>
            <a:prstDash val="solid"/>
            <a:miter lim="800000"/>
            <a:headEnd len="sm" w="sm" type="none"/>
            <a:tailEnd len="sm" w="sm" type="none"/>
          </a:ln>
          <a:effectLst>
            <a:outerShdw blurRad="63500" dir="2700000" dist="38100">
              <a:srgbClr val="000000">
                <a:alpha val="42745"/>
              </a:srgbClr>
            </a:outerShdw>
          </a:effectLst>
        </p:spPr>
      </p:pic>
      <p:sp>
        <p:nvSpPr>
          <p:cNvPr id="249" name="Google Shape;249;p38"/>
          <p:cNvSpPr txBox="1"/>
          <p:nvPr/>
        </p:nvSpPr>
        <p:spPr>
          <a:xfrm>
            <a:off x="252412" y="6262687"/>
            <a:ext cx="5945187" cy="368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bin"/>
              <a:buNone/>
            </a:pPr>
            <a:r>
              <a:rPr b="0" i="0" lang="en-US" sz="1800" u="none" cap="none" strike="noStrike">
                <a:solidFill>
                  <a:schemeClr val="dk1"/>
                </a:solidFill>
                <a:latin typeface="Cabin"/>
                <a:ea typeface="Cabin"/>
                <a:cs typeface="Cabin"/>
                <a:sym typeface="Cabin"/>
              </a:rPr>
              <a:t>** notice that there is an error in the above image. What is it?</a:t>
            </a:r>
            <a:endParaRPr/>
          </a:p>
        </p:txBody>
      </p:sp>
      <p:sp>
        <p:nvSpPr>
          <p:cNvPr id="250" name="Google Shape;250;p38"/>
          <p:cNvSpPr txBox="1"/>
          <p:nvPr/>
        </p:nvSpPr>
        <p:spPr>
          <a:xfrm>
            <a:off x="457200" y="277812"/>
            <a:ext cx="8229600" cy="6365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99"/>
              </a:buClr>
              <a:buSzPts val="4400"/>
              <a:buFont typeface="Cabin"/>
              <a:buNone/>
            </a:pPr>
            <a:r>
              <a:rPr b="0" i="0" lang="en-US" sz="4400" u="none" cap="none" strike="noStrike">
                <a:solidFill>
                  <a:srgbClr val="000099"/>
                </a:solidFill>
                <a:latin typeface="Cabin"/>
                <a:ea typeface="Cabin"/>
                <a:cs typeface="Cabin"/>
                <a:sym typeface="Cabin"/>
              </a:rPr>
              <a:t>Layer 2 Connections </a:t>
            </a:r>
            <a:endParaRPr/>
          </a:p>
        </p:txBody>
      </p:sp>
      <p:pic>
        <p:nvPicPr>
          <p:cNvPr descr="underline_base" id="251" name="Google Shape;251;p38"/>
          <p:cNvPicPr preferRelativeResize="0"/>
          <p:nvPr/>
        </p:nvPicPr>
        <p:blipFill rotWithShape="1">
          <a:blip r:embed="rId4">
            <a:alphaModFix/>
          </a:blip>
          <a:srcRect b="0" l="0" r="0" t="0"/>
          <a:stretch/>
        </p:blipFill>
        <p:spPr>
          <a:xfrm>
            <a:off x="552450" y="855662"/>
            <a:ext cx="5183187" cy="2016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9"/>
          <p:cNvSpPr txBox="1"/>
          <p:nvPr>
            <p:ph idx="1" type="body"/>
          </p:nvPr>
        </p:nvSpPr>
        <p:spPr>
          <a:xfrm>
            <a:off x="447675" y="1139825"/>
            <a:ext cx="8439150" cy="5418137"/>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1820"/>
              <a:buNone/>
            </a:pPr>
            <a:r>
              <a:rPr b="1" i="0" lang="en-US" sz="2800" u="none">
                <a:solidFill>
                  <a:srgbClr val="0033CC"/>
                </a:solidFill>
                <a:latin typeface="Cabin"/>
                <a:ea typeface="Cabin"/>
                <a:cs typeface="Cabin"/>
                <a:sym typeface="Cabin"/>
              </a:rPr>
              <a:t>Bridging different types of LANs  </a:t>
            </a:r>
            <a:endParaRPr/>
          </a:p>
          <a:p>
            <a:pPr indent="-342900" lvl="0" marL="342900" rtl="0" algn="l">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Cabin"/>
                <a:ea typeface="Cabin"/>
                <a:cs typeface="Cabin"/>
                <a:sym typeface="Cabin"/>
              </a:rPr>
              <a:t>a bridge may connects two LANs of different types</a:t>
            </a:r>
            <a:endParaRPr/>
          </a:p>
          <a:p>
            <a:pPr indent="-227330" lvl="0" marL="342900" rtl="0" algn="l">
              <a:lnSpc>
                <a:spcPct val="85000"/>
              </a:lnSpc>
              <a:spcBef>
                <a:spcPts val="560"/>
              </a:spcBef>
              <a:spcAft>
                <a:spcPts val="0"/>
              </a:spcAft>
              <a:buClr>
                <a:srgbClr val="000099"/>
              </a:buClr>
              <a:buSzPts val="1820"/>
              <a:buFont typeface="Noto Sans Symbols"/>
              <a:buNone/>
            </a:pPr>
            <a:r>
              <a:t/>
            </a:r>
            <a:endParaRPr b="0" i="0" sz="2800" u="none">
              <a:solidFill>
                <a:schemeClr val="dk1"/>
              </a:solidFill>
              <a:latin typeface="Cabin"/>
              <a:ea typeface="Cabin"/>
              <a:cs typeface="Cabin"/>
              <a:sym typeface="Cabin"/>
            </a:endParaRPr>
          </a:p>
          <a:p>
            <a:pPr indent="-342900" lvl="0" marL="342900" rtl="0" algn="l">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Cabin"/>
                <a:ea typeface="Cabin"/>
                <a:cs typeface="Cabin"/>
                <a:sym typeface="Cabin"/>
              </a:rPr>
              <a:t>this is more difficult however since many issues must be considered:</a:t>
            </a:r>
            <a:endParaRPr/>
          </a:p>
          <a:p>
            <a:pPr indent="-285750" lvl="1" marL="742950" rtl="0" algn="l">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Cabin"/>
                <a:ea typeface="Cabin"/>
                <a:cs typeface="Cabin"/>
                <a:sym typeface="Cabin"/>
              </a:rPr>
              <a:t>what if the two LANs operate on different speed</a:t>
            </a:r>
            <a:endParaRPr/>
          </a:p>
          <a:p>
            <a:pPr indent="-133350" lvl="1" marL="742950" rtl="0" algn="l">
              <a:lnSpc>
                <a:spcPct val="85000"/>
              </a:lnSpc>
              <a:spcBef>
                <a:spcPts val="480"/>
              </a:spcBef>
              <a:spcAft>
                <a:spcPts val="0"/>
              </a:spcAft>
              <a:buClr>
                <a:srgbClr val="000099"/>
              </a:buClr>
              <a:buSzPts val="2400"/>
              <a:buFont typeface="Noto Sans Symbols"/>
              <a:buNone/>
            </a:pPr>
            <a:r>
              <a:t/>
            </a:r>
            <a:endParaRPr b="0" i="0" sz="2400" u="none">
              <a:solidFill>
                <a:schemeClr val="dk1"/>
              </a:solidFill>
              <a:latin typeface="Cabin"/>
              <a:ea typeface="Cabin"/>
              <a:cs typeface="Cabin"/>
              <a:sym typeface="Cabin"/>
            </a:endParaRPr>
          </a:p>
          <a:p>
            <a:pPr indent="-285750" lvl="1" marL="742950" rtl="0" algn="l">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Cabin"/>
                <a:ea typeface="Cabin"/>
                <a:cs typeface="Cabin"/>
                <a:sym typeface="Cabin"/>
              </a:rPr>
              <a:t>how about bridges delay; will they cost any further problems</a:t>
            </a:r>
            <a:endParaRPr/>
          </a:p>
          <a:p>
            <a:pPr indent="-133350" lvl="1" marL="742950" rtl="0" algn="l">
              <a:lnSpc>
                <a:spcPct val="85000"/>
              </a:lnSpc>
              <a:spcBef>
                <a:spcPts val="480"/>
              </a:spcBef>
              <a:spcAft>
                <a:spcPts val="0"/>
              </a:spcAft>
              <a:buClr>
                <a:srgbClr val="000099"/>
              </a:buClr>
              <a:buSzPts val="2400"/>
              <a:buFont typeface="Noto Sans Symbols"/>
              <a:buNone/>
            </a:pPr>
            <a:r>
              <a:t/>
            </a:r>
            <a:endParaRPr b="0" i="0" sz="2400" u="none">
              <a:solidFill>
                <a:schemeClr val="dk1"/>
              </a:solidFill>
              <a:latin typeface="Cabin"/>
              <a:ea typeface="Cabin"/>
              <a:cs typeface="Cabin"/>
              <a:sym typeface="Cabin"/>
            </a:endParaRPr>
          </a:p>
          <a:p>
            <a:pPr indent="-285750" lvl="1" marL="742950" rtl="0" algn="l">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Cabin"/>
                <a:ea typeface="Cabin"/>
                <a:cs typeface="Cabin"/>
                <a:sym typeface="Cabin"/>
              </a:rPr>
              <a:t>what if the frame formats of the two network are different </a:t>
            </a:r>
            <a:endParaRPr/>
          </a:p>
        </p:txBody>
      </p:sp>
      <p:sp>
        <p:nvSpPr>
          <p:cNvPr id="257" name="Google Shape;257;p39"/>
          <p:cNvSpPr txBox="1"/>
          <p:nvPr>
            <p:ph type="title"/>
          </p:nvPr>
        </p:nvSpPr>
        <p:spPr>
          <a:xfrm>
            <a:off x="457200" y="277812"/>
            <a:ext cx="8229600" cy="63658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Cabin"/>
              <a:buNone/>
            </a:pPr>
            <a:r>
              <a:rPr b="0" i="0" lang="en-US" sz="4400" u="none">
                <a:solidFill>
                  <a:srgbClr val="000099"/>
                </a:solidFill>
                <a:latin typeface="Cabin"/>
                <a:ea typeface="Cabin"/>
                <a:cs typeface="Cabin"/>
                <a:sym typeface="Cabin"/>
              </a:rPr>
              <a:t>Layer 2 Connections </a:t>
            </a:r>
            <a:endParaRPr/>
          </a:p>
        </p:txBody>
      </p:sp>
      <p:pic>
        <p:nvPicPr>
          <p:cNvPr descr="underline_base" id="258" name="Google Shape;258;p39"/>
          <p:cNvPicPr preferRelativeResize="0"/>
          <p:nvPr/>
        </p:nvPicPr>
        <p:blipFill rotWithShape="1">
          <a:blip r:embed="rId3">
            <a:alphaModFix/>
          </a:blip>
          <a:srcRect b="0" l="0" r="0" t="0"/>
          <a:stretch/>
        </p:blipFill>
        <p:spPr>
          <a:xfrm>
            <a:off x="552450" y="855662"/>
            <a:ext cx="5183187" cy="2016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0"/>
          <p:cNvSpPr txBox="1"/>
          <p:nvPr>
            <p:ph idx="1" type="body"/>
          </p:nvPr>
        </p:nvSpPr>
        <p:spPr>
          <a:xfrm>
            <a:off x="447675" y="1139825"/>
            <a:ext cx="8439150" cy="5418137"/>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1560"/>
              <a:buNone/>
            </a:pPr>
            <a:r>
              <a:rPr b="1" i="0" lang="en-US" sz="2400" u="none">
                <a:solidFill>
                  <a:srgbClr val="0033CC"/>
                </a:solidFill>
                <a:latin typeface="Cabin"/>
                <a:ea typeface="Cabin"/>
                <a:cs typeface="Cabin"/>
                <a:sym typeface="Cabin"/>
              </a:rPr>
              <a:t>Bridges - Routing</a:t>
            </a:r>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Cabin"/>
                <a:ea typeface="Cabin"/>
                <a:cs typeface="Cabin"/>
                <a:sym typeface="Cabin"/>
              </a:rPr>
              <a:t>how would a bridge know that a specific device is in its LAN</a:t>
            </a:r>
            <a:endParaRPr/>
          </a:p>
          <a:p>
            <a:pPr indent="-243840" lvl="0" marL="342900" rtl="0" algn="l">
              <a:lnSpc>
                <a:spcPct val="85000"/>
              </a:lnSpc>
              <a:spcBef>
                <a:spcPts val="480"/>
              </a:spcBef>
              <a:spcAft>
                <a:spcPts val="0"/>
              </a:spcAft>
              <a:buClr>
                <a:srgbClr val="000099"/>
              </a:buClr>
              <a:buSzPts val="1560"/>
              <a:buFont typeface="Noto Sans Symbols"/>
              <a:buNone/>
            </a:pPr>
            <a:r>
              <a:t/>
            </a:r>
            <a:endParaRPr b="0" i="0" sz="2400" u="none">
              <a:solidFill>
                <a:schemeClr val="dk1"/>
              </a:solidFill>
              <a:latin typeface="Cabin"/>
              <a:ea typeface="Cabin"/>
              <a:cs typeface="Cabin"/>
              <a:sym typeface="Cabin"/>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Cabin"/>
                <a:ea typeface="Cabin"/>
                <a:cs typeface="Cabin"/>
                <a:sym typeface="Cabin"/>
              </a:rPr>
              <a:t>worst, what if the device is not in the bridge's LAN but the frame must be passed by the bridge to another in order to deliver the frame </a:t>
            </a:r>
            <a:endParaRPr/>
          </a:p>
          <a:p>
            <a:pPr indent="-243840" lvl="0" marL="342900" rtl="0" algn="l">
              <a:lnSpc>
                <a:spcPct val="85000"/>
              </a:lnSpc>
              <a:spcBef>
                <a:spcPts val="480"/>
              </a:spcBef>
              <a:spcAft>
                <a:spcPts val="0"/>
              </a:spcAft>
              <a:buClr>
                <a:srgbClr val="000099"/>
              </a:buClr>
              <a:buSzPts val="1560"/>
              <a:buFont typeface="Noto Sans Symbols"/>
              <a:buNone/>
            </a:pPr>
            <a:r>
              <a:t/>
            </a:r>
            <a:endParaRPr b="0" i="0" sz="2400" u="none">
              <a:solidFill>
                <a:schemeClr val="dk1"/>
              </a:solidFill>
              <a:latin typeface="Cabin"/>
              <a:ea typeface="Cabin"/>
              <a:cs typeface="Cabin"/>
              <a:sym typeface="Cabin"/>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Cabin"/>
                <a:ea typeface="Cabin"/>
                <a:cs typeface="Cabin"/>
                <a:sym typeface="Cabin"/>
              </a:rPr>
              <a:t>what if a device is initially served (either directly or indirectly) by a  bridge but then the device is moved </a:t>
            </a:r>
            <a:endParaRPr/>
          </a:p>
          <a:p>
            <a:pPr indent="-243840" lvl="0" marL="342900" rtl="0" algn="l">
              <a:lnSpc>
                <a:spcPct val="85000"/>
              </a:lnSpc>
              <a:spcBef>
                <a:spcPts val="480"/>
              </a:spcBef>
              <a:spcAft>
                <a:spcPts val="0"/>
              </a:spcAft>
              <a:buClr>
                <a:srgbClr val="000099"/>
              </a:buClr>
              <a:buSzPts val="1560"/>
              <a:buFont typeface="Noto Sans Symbols"/>
              <a:buNone/>
            </a:pPr>
            <a:r>
              <a:t/>
            </a:r>
            <a:endParaRPr b="0" i="0" sz="2400" u="none">
              <a:solidFill>
                <a:schemeClr val="dk1"/>
              </a:solidFill>
              <a:latin typeface="Cabin"/>
              <a:ea typeface="Cabin"/>
              <a:cs typeface="Cabin"/>
              <a:sym typeface="Cabin"/>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Cabin"/>
                <a:ea typeface="Cabin"/>
                <a:cs typeface="Cabin"/>
                <a:sym typeface="Cabin"/>
              </a:rPr>
              <a:t>the process of deciding which frames to accept/forward and where to forward them is called </a:t>
            </a:r>
            <a:r>
              <a:rPr b="1" i="0" lang="en-US" sz="2400" u="none">
                <a:solidFill>
                  <a:schemeClr val="dk1"/>
                </a:solidFill>
                <a:latin typeface="Cabin"/>
                <a:ea typeface="Cabin"/>
                <a:cs typeface="Cabin"/>
                <a:sym typeface="Cabin"/>
              </a:rPr>
              <a:t>bridge routing</a:t>
            </a:r>
            <a:endParaRPr/>
          </a:p>
        </p:txBody>
      </p:sp>
      <p:sp>
        <p:nvSpPr>
          <p:cNvPr id="264" name="Google Shape;264;p40"/>
          <p:cNvSpPr txBox="1"/>
          <p:nvPr>
            <p:ph type="title"/>
          </p:nvPr>
        </p:nvSpPr>
        <p:spPr>
          <a:xfrm>
            <a:off x="457200" y="277812"/>
            <a:ext cx="8229600" cy="63658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Cabin"/>
              <a:buNone/>
            </a:pPr>
            <a:r>
              <a:rPr b="0" i="0" lang="en-US" sz="4400" u="none">
                <a:solidFill>
                  <a:srgbClr val="000099"/>
                </a:solidFill>
                <a:latin typeface="Cabin"/>
                <a:ea typeface="Cabin"/>
                <a:cs typeface="Cabin"/>
                <a:sym typeface="Cabin"/>
              </a:rPr>
              <a:t>Layer 2 Connections </a:t>
            </a:r>
            <a:endParaRPr/>
          </a:p>
        </p:txBody>
      </p:sp>
      <p:pic>
        <p:nvPicPr>
          <p:cNvPr descr="underline_base" id="265" name="Google Shape;265;p40"/>
          <p:cNvPicPr preferRelativeResize="0"/>
          <p:nvPr/>
        </p:nvPicPr>
        <p:blipFill rotWithShape="1">
          <a:blip r:embed="rId3">
            <a:alphaModFix/>
          </a:blip>
          <a:srcRect b="0" l="0" r="0" t="0"/>
          <a:stretch/>
        </p:blipFill>
        <p:spPr>
          <a:xfrm>
            <a:off x="552450" y="855662"/>
            <a:ext cx="5183187" cy="2016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pic>
        <p:nvPicPr>
          <p:cNvPr descr="6814f10xx6" id="270" name="Google Shape;270;p41"/>
          <p:cNvPicPr preferRelativeResize="0"/>
          <p:nvPr/>
        </p:nvPicPr>
        <p:blipFill rotWithShape="1">
          <a:blip r:embed="rId3">
            <a:alphaModFix/>
          </a:blip>
          <a:srcRect b="0" l="0" r="0" t="0"/>
          <a:stretch/>
        </p:blipFill>
        <p:spPr>
          <a:xfrm>
            <a:off x="2500312" y="2270125"/>
            <a:ext cx="5845175" cy="4395787"/>
          </a:xfrm>
          <a:prstGeom prst="rect">
            <a:avLst/>
          </a:prstGeom>
          <a:noFill/>
          <a:ln cap="sq" cmpd="sng" w="38100">
            <a:solidFill>
              <a:srgbClr val="000000"/>
            </a:solidFill>
            <a:prstDash val="solid"/>
            <a:miter lim="800000"/>
            <a:headEnd len="sm" w="sm" type="none"/>
            <a:tailEnd len="sm" w="sm" type="none"/>
          </a:ln>
          <a:effectLst>
            <a:outerShdw blurRad="63500" dir="2700000" dist="38100">
              <a:srgbClr val="000000">
                <a:alpha val="42745"/>
              </a:srgbClr>
            </a:outerShdw>
          </a:effectLst>
        </p:spPr>
      </p:pic>
      <p:sp>
        <p:nvSpPr>
          <p:cNvPr id="271" name="Google Shape;271;p41"/>
          <p:cNvSpPr txBox="1"/>
          <p:nvPr>
            <p:ph idx="1" type="body"/>
          </p:nvPr>
        </p:nvSpPr>
        <p:spPr>
          <a:xfrm>
            <a:off x="447675" y="1139825"/>
            <a:ext cx="8439150" cy="121285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560"/>
              <a:buNone/>
            </a:pPr>
            <a:r>
              <a:rPr b="1" i="0" lang="en-US" sz="2400" u="none">
                <a:solidFill>
                  <a:srgbClr val="0033CC"/>
                </a:solidFill>
                <a:latin typeface="Cabin"/>
                <a:ea typeface="Cabin"/>
                <a:cs typeface="Cabin"/>
                <a:sym typeface="Cabin"/>
              </a:rPr>
              <a:t>Bridges – Routing Tables</a:t>
            </a:r>
            <a:endParaRPr/>
          </a:p>
          <a:p>
            <a:pPr indent="-342900" lvl="0" marL="342900" rtl="0" algn="l">
              <a:lnSpc>
                <a:spcPct val="80000"/>
              </a:lnSpc>
              <a:spcBef>
                <a:spcPts val="480"/>
              </a:spcBef>
              <a:spcAft>
                <a:spcPts val="0"/>
              </a:spcAft>
              <a:buClr>
                <a:srgbClr val="000099"/>
              </a:buClr>
              <a:buSzPts val="1560"/>
              <a:buFont typeface="Noto Sans Symbols"/>
              <a:buChar char="❖"/>
            </a:pPr>
            <a:r>
              <a:rPr b="0" i="0" lang="en-US" sz="2400" u="none">
                <a:solidFill>
                  <a:schemeClr val="dk1"/>
                </a:solidFill>
                <a:latin typeface="Cabin"/>
                <a:ea typeface="Cabin"/>
                <a:cs typeface="Cabin"/>
                <a:sym typeface="Cabin"/>
              </a:rPr>
              <a:t>routing decision are made based on a </a:t>
            </a:r>
            <a:r>
              <a:rPr b="1" i="0" lang="en-US" sz="2400" u="none">
                <a:solidFill>
                  <a:schemeClr val="dk1"/>
                </a:solidFill>
                <a:latin typeface="Cabin"/>
                <a:ea typeface="Cabin"/>
                <a:cs typeface="Cabin"/>
                <a:sym typeface="Cabin"/>
              </a:rPr>
              <a:t>routing table</a:t>
            </a:r>
            <a:endParaRPr b="0" i="0" sz="2400" u="none">
              <a:solidFill>
                <a:schemeClr val="dk1"/>
              </a:solidFill>
              <a:latin typeface="Cabin"/>
              <a:ea typeface="Cabin"/>
              <a:cs typeface="Cabin"/>
              <a:sym typeface="Cabin"/>
            </a:endParaRPr>
          </a:p>
          <a:p>
            <a:pPr indent="-342900" lvl="0" marL="342900" rtl="0" algn="l">
              <a:lnSpc>
                <a:spcPct val="80000"/>
              </a:lnSpc>
              <a:spcBef>
                <a:spcPts val="480"/>
              </a:spcBef>
              <a:spcAft>
                <a:spcPts val="0"/>
              </a:spcAft>
              <a:buClr>
                <a:srgbClr val="000099"/>
              </a:buClr>
              <a:buSzPts val="1560"/>
              <a:buFont typeface="Noto Sans Symbols"/>
              <a:buChar char="❖"/>
            </a:pPr>
            <a:r>
              <a:rPr b="0" i="0" lang="en-US" sz="2400" u="none">
                <a:solidFill>
                  <a:schemeClr val="dk1"/>
                </a:solidFill>
                <a:latin typeface="Cabin"/>
                <a:ea typeface="Cabin"/>
                <a:cs typeface="Cabin"/>
                <a:sym typeface="Cabin"/>
              </a:rPr>
              <a:t>each bridge has a routing table for each LAN it connects to</a:t>
            </a:r>
            <a:endParaRPr/>
          </a:p>
        </p:txBody>
      </p:sp>
      <p:sp>
        <p:nvSpPr>
          <p:cNvPr id="272" name="Google Shape;272;p41"/>
          <p:cNvSpPr txBox="1"/>
          <p:nvPr/>
        </p:nvSpPr>
        <p:spPr>
          <a:xfrm>
            <a:off x="196850" y="4064000"/>
            <a:ext cx="2162175" cy="7381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Routing Tables for Bridges in Previously Shown LANs</a:t>
            </a:r>
            <a:endParaRPr/>
          </a:p>
        </p:txBody>
      </p:sp>
      <p:sp>
        <p:nvSpPr>
          <p:cNvPr id="273" name="Google Shape;273;p41"/>
          <p:cNvSpPr txBox="1"/>
          <p:nvPr>
            <p:ph type="title"/>
          </p:nvPr>
        </p:nvSpPr>
        <p:spPr>
          <a:xfrm>
            <a:off x="457200" y="277812"/>
            <a:ext cx="8229600" cy="63658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Cabin"/>
              <a:buNone/>
            </a:pPr>
            <a:r>
              <a:rPr b="0" i="0" lang="en-US" sz="4400" u="none">
                <a:solidFill>
                  <a:srgbClr val="000099"/>
                </a:solidFill>
                <a:latin typeface="Cabin"/>
                <a:ea typeface="Cabin"/>
                <a:cs typeface="Cabin"/>
                <a:sym typeface="Cabin"/>
              </a:rPr>
              <a:t>Layer 2 Connections </a:t>
            </a:r>
            <a:endParaRPr/>
          </a:p>
        </p:txBody>
      </p:sp>
      <p:pic>
        <p:nvPicPr>
          <p:cNvPr descr="underline_base" id="274" name="Google Shape;274;p41"/>
          <p:cNvPicPr preferRelativeResize="0"/>
          <p:nvPr/>
        </p:nvPicPr>
        <p:blipFill rotWithShape="1">
          <a:blip r:embed="rId4">
            <a:alphaModFix/>
          </a:blip>
          <a:srcRect b="0" l="0" r="0" t="0"/>
          <a:stretch/>
        </p:blipFill>
        <p:spPr>
          <a:xfrm>
            <a:off x="552450" y="855662"/>
            <a:ext cx="5183187" cy="20161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2"/>
          <p:cNvSpPr txBox="1"/>
          <p:nvPr>
            <p:ph idx="1" type="body"/>
          </p:nvPr>
        </p:nvSpPr>
        <p:spPr>
          <a:xfrm>
            <a:off x="447675" y="1139825"/>
            <a:ext cx="8439150" cy="53514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300"/>
              <a:buNone/>
            </a:pPr>
            <a:r>
              <a:rPr b="1" i="0" lang="en-US" sz="2000" u="none">
                <a:solidFill>
                  <a:srgbClr val="0033CC"/>
                </a:solidFill>
                <a:latin typeface="Cabin"/>
                <a:ea typeface="Cabin"/>
                <a:cs typeface="Cabin"/>
                <a:sym typeface="Cabin"/>
              </a:rPr>
              <a:t>Bridges – Routing Tables</a:t>
            </a:r>
            <a:endParaRPr/>
          </a:p>
          <a:p>
            <a:pPr indent="-342900" lvl="0" marL="342900" rtl="0" algn="l">
              <a:lnSpc>
                <a:spcPct val="90000"/>
              </a:lnSpc>
              <a:spcBef>
                <a:spcPts val="400"/>
              </a:spcBef>
              <a:spcAft>
                <a:spcPts val="0"/>
              </a:spcAft>
              <a:buClr>
                <a:srgbClr val="000099"/>
              </a:buClr>
              <a:buSzPts val="1300"/>
              <a:buFont typeface="Noto Sans Symbols"/>
              <a:buChar char="❖"/>
            </a:pPr>
            <a:r>
              <a:rPr b="0" i="0" lang="en-US" sz="2000" u="none">
                <a:solidFill>
                  <a:schemeClr val="dk1"/>
                </a:solidFill>
                <a:latin typeface="Cabin"/>
                <a:ea typeface="Cabin"/>
                <a:cs typeface="Cabin"/>
                <a:sym typeface="Cabin"/>
              </a:rPr>
              <a:t>how does a bridge defines it routing table? </a:t>
            </a:r>
            <a:endParaRPr/>
          </a:p>
          <a:p>
            <a:pPr indent="-260350" lvl="0" marL="342900" rtl="0" algn="l">
              <a:lnSpc>
                <a:spcPct val="90000"/>
              </a:lnSpc>
              <a:spcBef>
                <a:spcPts val="400"/>
              </a:spcBef>
              <a:spcAft>
                <a:spcPts val="0"/>
              </a:spcAft>
              <a:buClr>
                <a:srgbClr val="000099"/>
              </a:buClr>
              <a:buSzPts val="1300"/>
              <a:buFont typeface="Noto Sans Symbols"/>
              <a:buNone/>
            </a:pPr>
            <a:r>
              <a:t/>
            </a:r>
            <a:endParaRPr b="0" i="0" sz="2000" u="none">
              <a:solidFill>
                <a:schemeClr val="dk1"/>
              </a:solidFill>
              <a:latin typeface="Cabin"/>
              <a:ea typeface="Cabin"/>
              <a:cs typeface="Cabin"/>
              <a:sym typeface="Cabin"/>
            </a:endParaRPr>
          </a:p>
          <a:p>
            <a:pPr indent="-342900" lvl="0" marL="342900" rtl="0" algn="l">
              <a:lnSpc>
                <a:spcPct val="90000"/>
              </a:lnSpc>
              <a:spcBef>
                <a:spcPts val="400"/>
              </a:spcBef>
              <a:spcAft>
                <a:spcPts val="0"/>
              </a:spcAft>
              <a:buClr>
                <a:srgbClr val="000099"/>
              </a:buClr>
              <a:buSzPts val="1300"/>
              <a:buFont typeface="Noto Sans Symbols"/>
              <a:buChar char="❖"/>
            </a:pPr>
            <a:r>
              <a:rPr b="1" i="0" lang="en-US" sz="2000" u="none">
                <a:solidFill>
                  <a:schemeClr val="dk1"/>
                </a:solidFill>
                <a:latin typeface="Cabin"/>
                <a:ea typeface="Cabin"/>
                <a:cs typeface="Cabin"/>
                <a:sym typeface="Cabin"/>
              </a:rPr>
              <a:t>fixed routing</a:t>
            </a:r>
            <a:r>
              <a:rPr b="0" i="0" lang="en-US" sz="2000" u="none">
                <a:solidFill>
                  <a:schemeClr val="dk1"/>
                </a:solidFill>
                <a:latin typeface="Cabin"/>
                <a:ea typeface="Cabin"/>
                <a:cs typeface="Cabin"/>
                <a:sym typeface="Cabin"/>
              </a:rPr>
              <a:t>: program the bridge with each device address and the LAN to which a frame should be forwarded to </a:t>
            </a:r>
            <a:endParaRPr/>
          </a:p>
          <a:p>
            <a:pPr indent="-260350" lvl="0" marL="342900" rtl="0" algn="l">
              <a:lnSpc>
                <a:spcPct val="90000"/>
              </a:lnSpc>
              <a:spcBef>
                <a:spcPts val="400"/>
              </a:spcBef>
              <a:spcAft>
                <a:spcPts val="0"/>
              </a:spcAft>
              <a:buClr>
                <a:srgbClr val="000099"/>
              </a:buClr>
              <a:buSzPts val="1300"/>
              <a:buFont typeface="Noto Sans Symbols"/>
              <a:buNone/>
            </a:pPr>
            <a:r>
              <a:t/>
            </a:r>
            <a:endParaRPr b="0" i="0" sz="2000" u="none">
              <a:solidFill>
                <a:schemeClr val="dk1"/>
              </a:solidFill>
              <a:latin typeface="Cabin"/>
              <a:ea typeface="Cabin"/>
              <a:cs typeface="Cabin"/>
              <a:sym typeface="Cabin"/>
            </a:endParaRPr>
          </a:p>
          <a:p>
            <a:pPr indent="-342900" lvl="0" marL="342900" rtl="0" algn="l">
              <a:lnSpc>
                <a:spcPct val="90000"/>
              </a:lnSpc>
              <a:spcBef>
                <a:spcPts val="400"/>
              </a:spcBef>
              <a:spcAft>
                <a:spcPts val="0"/>
              </a:spcAft>
              <a:buClr>
                <a:srgbClr val="000099"/>
              </a:buClr>
              <a:buSzPts val="1300"/>
              <a:buFont typeface="Noto Sans Symbols"/>
              <a:buChar char="❖"/>
            </a:pPr>
            <a:r>
              <a:rPr b="0" i="0" lang="en-US" sz="2000" u="none">
                <a:solidFill>
                  <a:schemeClr val="dk1"/>
                </a:solidFill>
                <a:latin typeface="Cabin"/>
                <a:ea typeface="Cabin"/>
                <a:cs typeface="Cabin"/>
                <a:sym typeface="Cabin"/>
              </a:rPr>
              <a:t>fixed routing however is not that feasible in reality since changes are always possible (remove device, add device, ..etc.) </a:t>
            </a:r>
            <a:endParaRPr/>
          </a:p>
          <a:p>
            <a:pPr indent="-260350" lvl="0" marL="342900" rtl="0" algn="l">
              <a:lnSpc>
                <a:spcPct val="90000"/>
              </a:lnSpc>
              <a:spcBef>
                <a:spcPts val="400"/>
              </a:spcBef>
              <a:spcAft>
                <a:spcPts val="0"/>
              </a:spcAft>
              <a:buClr>
                <a:srgbClr val="000099"/>
              </a:buClr>
              <a:buSzPts val="1300"/>
              <a:buFont typeface="Noto Sans Symbols"/>
              <a:buNone/>
            </a:pPr>
            <a:r>
              <a:t/>
            </a:r>
            <a:endParaRPr b="0" i="0" sz="2000" u="none">
              <a:solidFill>
                <a:schemeClr val="dk1"/>
              </a:solidFill>
              <a:latin typeface="Cabin"/>
              <a:ea typeface="Cabin"/>
              <a:cs typeface="Cabin"/>
              <a:sym typeface="Cabin"/>
            </a:endParaRPr>
          </a:p>
          <a:p>
            <a:pPr indent="-342900" lvl="0" marL="342900" rtl="0" algn="l">
              <a:lnSpc>
                <a:spcPct val="90000"/>
              </a:lnSpc>
              <a:spcBef>
                <a:spcPts val="400"/>
              </a:spcBef>
              <a:spcAft>
                <a:spcPts val="0"/>
              </a:spcAft>
              <a:buClr>
                <a:srgbClr val="000099"/>
              </a:buClr>
              <a:buSzPts val="1300"/>
              <a:buFont typeface="Noto Sans Symbols"/>
              <a:buChar char="❖"/>
            </a:pPr>
            <a:r>
              <a:rPr b="0" i="0" lang="en-US" sz="2000" u="none">
                <a:solidFill>
                  <a:schemeClr val="dk1"/>
                </a:solidFill>
                <a:latin typeface="Cabin"/>
                <a:ea typeface="Cabin"/>
                <a:cs typeface="Cabin"/>
                <a:sym typeface="Cabin"/>
              </a:rPr>
              <a:t>to accommodate more dynamic environment, either:</a:t>
            </a:r>
            <a:endParaRPr/>
          </a:p>
          <a:p>
            <a:pPr indent="-285750" lvl="1" marL="742950" rtl="0" algn="l">
              <a:lnSpc>
                <a:spcPct val="90000"/>
              </a:lnSpc>
              <a:spcBef>
                <a:spcPts val="360"/>
              </a:spcBef>
              <a:spcAft>
                <a:spcPts val="0"/>
              </a:spcAft>
              <a:buClr>
                <a:srgbClr val="000099"/>
              </a:buClr>
              <a:buSzPts val="1800"/>
              <a:buFont typeface="Noto Sans Symbols"/>
              <a:buChar char="▪"/>
            </a:pPr>
            <a:r>
              <a:rPr b="0" i="0" lang="en-US" sz="1800" u="none">
                <a:solidFill>
                  <a:schemeClr val="dk1"/>
                </a:solidFill>
                <a:latin typeface="Cabin"/>
                <a:ea typeface="Cabin"/>
                <a:cs typeface="Cabin"/>
                <a:sym typeface="Cabin"/>
              </a:rPr>
              <a:t>keep in changing the routing table whenever a change is done, or</a:t>
            </a:r>
            <a:endParaRPr/>
          </a:p>
          <a:p>
            <a:pPr indent="-171450" lvl="1" marL="742950" rtl="0" algn="l">
              <a:lnSpc>
                <a:spcPct val="90000"/>
              </a:lnSpc>
              <a:spcBef>
                <a:spcPts val="360"/>
              </a:spcBef>
              <a:spcAft>
                <a:spcPts val="0"/>
              </a:spcAft>
              <a:buClr>
                <a:srgbClr val="000099"/>
              </a:buClr>
              <a:buSzPts val="1800"/>
              <a:buFont typeface="Noto Sans Symbols"/>
              <a:buNone/>
            </a:pPr>
            <a:r>
              <a:t/>
            </a:r>
            <a:endParaRPr b="0" i="0" sz="1800" u="none">
              <a:solidFill>
                <a:schemeClr val="dk1"/>
              </a:solidFill>
              <a:latin typeface="Cabin"/>
              <a:ea typeface="Cabin"/>
              <a:cs typeface="Cabin"/>
              <a:sym typeface="Cabin"/>
            </a:endParaRPr>
          </a:p>
          <a:p>
            <a:pPr indent="-285750" lvl="1" marL="742950" rtl="0" algn="l">
              <a:lnSpc>
                <a:spcPct val="90000"/>
              </a:lnSpc>
              <a:spcBef>
                <a:spcPts val="360"/>
              </a:spcBef>
              <a:spcAft>
                <a:spcPts val="0"/>
              </a:spcAft>
              <a:buClr>
                <a:srgbClr val="000099"/>
              </a:buClr>
              <a:buSzPts val="1800"/>
              <a:buFont typeface="Noto Sans Symbols"/>
              <a:buChar char="▪"/>
            </a:pPr>
            <a:r>
              <a:rPr b="0" i="0" lang="en-US" sz="1800" u="none">
                <a:solidFill>
                  <a:schemeClr val="dk1"/>
                </a:solidFill>
                <a:latin typeface="Cabin"/>
                <a:ea typeface="Cabin"/>
                <a:cs typeface="Cabin"/>
                <a:sym typeface="Cabin"/>
              </a:rPr>
              <a:t>determine some way for the bridges to update their routing tables automatically </a:t>
            </a:r>
            <a:endParaRPr/>
          </a:p>
          <a:p>
            <a:pPr indent="-171450" lvl="1" marL="742950" rtl="0" algn="l">
              <a:lnSpc>
                <a:spcPct val="90000"/>
              </a:lnSpc>
              <a:spcBef>
                <a:spcPts val="360"/>
              </a:spcBef>
              <a:spcAft>
                <a:spcPts val="0"/>
              </a:spcAft>
              <a:buClr>
                <a:srgbClr val="000099"/>
              </a:buClr>
              <a:buSzPts val="1800"/>
              <a:buFont typeface="Noto Sans Symbols"/>
              <a:buNone/>
            </a:pPr>
            <a:r>
              <a:t/>
            </a:r>
            <a:endParaRPr b="0" i="0" sz="1800" u="none">
              <a:solidFill>
                <a:schemeClr val="dk1"/>
              </a:solidFill>
              <a:latin typeface="Cabin"/>
              <a:ea typeface="Cabin"/>
              <a:cs typeface="Cabin"/>
              <a:sym typeface="Cabin"/>
            </a:endParaRPr>
          </a:p>
          <a:p>
            <a:pPr indent="-285750" lvl="1" marL="742950" rtl="0" algn="l">
              <a:lnSpc>
                <a:spcPct val="90000"/>
              </a:lnSpc>
              <a:spcBef>
                <a:spcPts val="360"/>
              </a:spcBef>
              <a:spcAft>
                <a:spcPts val="0"/>
              </a:spcAft>
              <a:buClr>
                <a:srgbClr val="000099"/>
              </a:buClr>
              <a:buSzPts val="1800"/>
              <a:buFont typeface="Noto Sans Symbols"/>
              <a:buChar char="→"/>
            </a:pPr>
            <a:r>
              <a:rPr b="0" i="0" lang="en-US" sz="1800" u="none">
                <a:solidFill>
                  <a:schemeClr val="dk1"/>
                </a:solidFill>
                <a:latin typeface="Cabin"/>
                <a:ea typeface="Cabin"/>
                <a:cs typeface="Cabin"/>
                <a:sym typeface="Cabin"/>
              </a:rPr>
              <a:t>the first alternative is not that viable in a more dynamic environment </a:t>
            </a:r>
            <a:endParaRPr/>
          </a:p>
          <a:p>
            <a:pPr indent="-285750" lvl="1" marL="742950" rtl="0" algn="l">
              <a:lnSpc>
                <a:spcPct val="90000"/>
              </a:lnSpc>
              <a:spcBef>
                <a:spcPts val="360"/>
              </a:spcBef>
              <a:spcAft>
                <a:spcPts val="0"/>
              </a:spcAft>
              <a:buClr>
                <a:srgbClr val="000099"/>
              </a:buClr>
              <a:buSzPts val="1800"/>
              <a:buFont typeface="Noto Sans Symbols"/>
              <a:buChar char="→"/>
            </a:pPr>
            <a:r>
              <a:rPr b="0" i="0" lang="en-US" sz="1800" u="none">
                <a:solidFill>
                  <a:schemeClr val="dk1"/>
                </a:solidFill>
                <a:latin typeface="Cabin"/>
                <a:ea typeface="Cabin"/>
                <a:cs typeface="Cabin"/>
                <a:sym typeface="Cabin"/>
              </a:rPr>
              <a:t>bridges that are capable of creating and updating their routing tables automatically are referred to as </a:t>
            </a:r>
            <a:r>
              <a:rPr b="1" i="1" lang="en-US" sz="1800" u="none">
                <a:solidFill>
                  <a:schemeClr val="dk1"/>
                </a:solidFill>
                <a:latin typeface="Cabin"/>
                <a:ea typeface="Cabin"/>
                <a:cs typeface="Cabin"/>
                <a:sym typeface="Cabin"/>
              </a:rPr>
              <a:t>transparent bridges</a:t>
            </a:r>
            <a:r>
              <a:rPr b="0" i="0" lang="en-US" sz="1800" u="none">
                <a:solidFill>
                  <a:schemeClr val="dk1"/>
                </a:solidFill>
                <a:latin typeface="Cabin"/>
                <a:ea typeface="Cabin"/>
                <a:cs typeface="Cabin"/>
                <a:sym typeface="Cabin"/>
              </a:rPr>
              <a:t> </a:t>
            </a:r>
            <a:endParaRPr/>
          </a:p>
        </p:txBody>
      </p:sp>
      <p:sp>
        <p:nvSpPr>
          <p:cNvPr id="280" name="Google Shape;280;p42"/>
          <p:cNvSpPr txBox="1"/>
          <p:nvPr>
            <p:ph type="title"/>
          </p:nvPr>
        </p:nvSpPr>
        <p:spPr>
          <a:xfrm>
            <a:off x="457200" y="277812"/>
            <a:ext cx="8229600" cy="63658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Cabin"/>
              <a:buNone/>
            </a:pPr>
            <a:r>
              <a:rPr b="0" i="0" lang="en-US" sz="4400" u="none">
                <a:solidFill>
                  <a:srgbClr val="000099"/>
                </a:solidFill>
                <a:latin typeface="Cabin"/>
                <a:ea typeface="Cabin"/>
                <a:cs typeface="Cabin"/>
                <a:sym typeface="Cabin"/>
              </a:rPr>
              <a:t>Layer 2 Connections </a:t>
            </a:r>
            <a:endParaRPr/>
          </a:p>
        </p:txBody>
      </p:sp>
      <p:pic>
        <p:nvPicPr>
          <p:cNvPr descr="underline_base" id="281" name="Google Shape;281;p42"/>
          <p:cNvPicPr preferRelativeResize="0"/>
          <p:nvPr/>
        </p:nvPicPr>
        <p:blipFill rotWithShape="1">
          <a:blip r:embed="rId3">
            <a:alphaModFix/>
          </a:blip>
          <a:srcRect b="0" l="0" r="0" t="0"/>
          <a:stretch/>
        </p:blipFill>
        <p:spPr>
          <a:xfrm>
            <a:off x="552450" y="855662"/>
            <a:ext cx="5183187" cy="2016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3"/>
          <p:cNvSpPr txBox="1"/>
          <p:nvPr>
            <p:ph idx="1" type="body"/>
          </p:nvPr>
        </p:nvSpPr>
        <p:spPr>
          <a:xfrm>
            <a:off x="447675" y="1139825"/>
            <a:ext cx="8439150" cy="535146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560"/>
              <a:buNone/>
            </a:pPr>
            <a:r>
              <a:rPr b="1" i="0" lang="en-US" sz="2400" u="none">
                <a:solidFill>
                  <a:srgbClr val="0033CC"/>
                </a:solidFill>
                <a:latin typeface="Cabin"/>
                <a:ea typeface="Cabin"/>
                <a:cs typeface="Cabin"/>
                <a:sym typeface="Cabin"/>
              </a:rPr>
              <a:t>Bridges - Transparent Bridges</a:t>
            </a:r>
            <a:endParaRPr/>
          </a:p>
          <a:p>
            <a:pPr indent="-342900" lvl="0" marL="342900" rtl="0" algn="l">
              <a:lnSpc>
                <a:spcPct val="80000"/>
              </a:lnSpc>
              <a:spcBef>
                <a:spcPts val="480"/>
              </a:spcBef>
              <a:spcAft>
                <a:spcPts val="0"/>
              </a:spcAft>
              <a:buClr>
                <a:srgbClr val="000099"/>
              </a:buClr>
              <a:buSzPts val="1560"/>
              <a:buFont typeface="Noto Sans Symbols"/>
              <a:buChar char="❖"/>
            </a:pPr>
            <a:r>
              <a:rPr b="0" i="0" lang="en-US" sz="2400" u="none">
                <a:solidFill>
                  <a:schemeClr val="dk1"/>
                </a:solidFill>
                <a:latin typeface="Cabin"/>
                <a:ea typeface="Cabin"/>
                <a:cs typeface="Cabin"/>
                <a:sym typeface="Cabin"/>
              </a:rPr>
              <a:t>bridge that are capable of creating and updating their routing tables   </a:t>
            </a:r>
            <a:endParaRPr/>
          </a:p>
          <a:p>
            <a:pPr indent="-243840" lvl="0" marL="342900" rtl="0" algn="l">
              <a:lnSpc>
                <a:spcPct val="80000"/>
              </a:lnSpc>
              <a:spcBef>
                <a:spcPts val="480"/>
              </a:spcBef>
              <a:spcAft>
                <a:spcPts val="0"/>
              </a:spcAft>
              <a:buClr>
                <a:srgbClr val="000099"/>
              </a:buClr>
              <a:buSzPts val="1560"/>
              <a:buFont typeface="Noto Sans Symbols"/>
              <a:buNone/>
            </a:pPr>
            <a:r>
              <a:t/>
            </a:r>
            <a:endParaRPr b="0" i="0" sz="2400" u="none">
              <a:solidFill>
                <a:schemeClr val="dk1"/>
              </a:solidFill>
              <a:latin typeface="Cabin"/>
              <a:ea typeface="Cabin"/>
              <a:cs typeface="Cabin"/>
              <a:sym typeface="Cabin"/>
            </a:endParaRPr>
          </a:p>
          <a:p>
            <a:pPr indent="-342900" lvl="0" marL="342900" rtl="0" algn="l">
              <a:lnSpc>
                <a:spcPct val="80000"/>
              </a:lnSpc>
              <a:spcBef>
                <a:spcPts val="480"/>
              </a:spcBef>
              <a:spcAft>
                <a:spcPts val="0"/>
              </a:spcAft>
              <a:buClr>
                <a:srgbClr val="000099"/>
              </a:buClr>
              <a:buSzPts val="1560"/>
              <a:buFont typeface="Noto Sans Symbols"/>
              <a:buChar char="❖"/>
            </a:pPr>
            <a:r>
              <a:rPr b="0" i="0" lang="en-US" sz="2400" u="none">
                <a:solidFill>
                  <a:schemeClr val="dk1"/>
                </a:solidFill>
                <a:latin typeface="Cabin"/>
                <a:ea typeface="Cabin"/>
                <a:cs typeface="Cabin"/>
                <a:sym typeface="Cabin"/>
              </a:rPr>
              <a:t>once plugged, they can immediately work regardless of the topology or device locations</a:t>
            </a:r>
            <a:endParaRPr/>
          </a:p>
          <a:p>
            <a:pPr indent="-243840" lvl="0" marL="342900" rtl="0" algn="l">
              <a:lnSpc>
                <a:spcPct val="80000"/>
              </a:lnSpc>
              <a:spcBef>
                <a:spcPts val="480"/>
              </a:spcBef>
              <a:spcAft>
                <a:spcPts val="0"/>
              </a:spcAft>
              <a:buClr>
                <a:srgbClr val="000099"/>
              </a:buClr>
              <a:buSzPts val="1560"/>
              <a:buFont typeface="Noto Sans Symbols"/>
              <a:buNone/>
            </a:pPr>
            <a:r>
              <a:t/>
            </a:r>
            <a:endParaRPr b="0" i="0" sz="2400" u="none">
              <a:solidFill>
                <a:schemeClr val="dk1"/>
              </a:solidFill>
              <a:latin typeface="Cabin"/>
              <a:ea typeface="Cabin"/>
              <a:cs typeface="Cabin"/>
              <a:sym typeface="Cabin"/>
            </a:endParaRPr>
          </a:p>
          <a:p>
            <a:pPr indent="-342900" lvl="0" marL="342900" rtl="0" algn="l">
              <a:lnSpc>
                <a:spcPct val="80000"/>
              </a:lnSpc>
              <a:spcBef>
                <a:spcPts val="480"/>
              </a:spcBef>
              <a:spcAft>
                <a:spcPts val="0"/>
              </a:spcAft>
              <a:buClr>
                <a:srgbClr val="000099"/>
              </a:buClr>
              <a:buSzPts val="1560"/>
              <a:buFont typeface="Noto Sans Symbols"/>
              <a:buChar char="❖"/>
            </a:pPr>
            <a:r>
              <a:rPr b="0" i="0" lang="en-US" sz="2400" u="none">
                <a:solidFill>
                  <a:schemeClr val="dk1"/>
                </a:solidFill>
                <a:latin typeface="Cabin"/>
                <a:ea typeface="Cabin"/>
                <a:cs typeface="Cabin"/>
                <a:sym typeface="Cabin"/>
              </a:rPr>
              <a:t>determine location of devices automatically then create/update the routing tables </a:t>
            </a:r>
            <a:endParaRPr/>
          </a:p>
          <a:p>
            <a:pPr indent="-243840" lvl="0" marL="342900" rtl="0" algn="l">
              <a:lnSpc>
                <a:spcPct val="80000"/>
              </a:lnSpc>
              <a:spcBef>
                <a:spcPts val="480"/>
              </a:spcBef>
              <a:spcAft>
                <a:spcPts val="0"/>
              </a:spcAft>
              <a:buClr>
                <a:srgbClr val="000099"/>
              </a:buClr>
              <a:buSzPts val="1560"/>
              <a:buFont typeface="Noto Sans Symbols"/>
              <a:buNone/>
            </a:pPr>
            <a:r>
              <a:t/>
            </a:r>
            <a:endParaRPr b="0" i="0" sz="2400" u="none">
              <a:solidFill>
                <a:schemeClr val="dk1"/>
              </a:solidFill>
              <a:latin typeface="Cabin"/>
              <a:ea typeface="Cabin"/>
              <a:cs typeface="Cabin"/>
              <a:sym typeface="Cabin"/>
            </a:endParaRPr>
          </a:p>
          <a:p>
            <a:pPr indent="-342900" lvl="0" marL="342900" rtl="0" algn="l">
              <a:lnSpc>
                <a:spcPct val="80000"/>
              </a:lnSpc>
              <a:spcBef>
                <a:spcPts val="480"/>
              </a:spcBef>
              <a:spcAft>
                <a:spcPts val="0"/>
              </a:spcAft>
              <a:buClr>
                <a:srgbClr val="000099"/>
              </a:buClr>
              <a:buSzPts val="1560"/>
              <a:buFont typeface="Noto Sans Symbols"/>
              <a:buChar char="❖"/>
            </a:pPr>
            <a:r>
              <a:rPr b="0" i="0" lang="en-US" sz="2400" u="none">
                <a:solidFill>
                  <a:schemeClr val="dk1"/>
                </a:solidFill>
                <a:latin typeface="Cabin"/>
                <a:ea typeface="Cabin"/>
                <a:cs typeface="Cabin"/>
                <a:sym typeface="Cabin"/>
              </a:rPr>
              <a:t>if devices move, the tables are also automatically updated (by the bridges) </a:t>
            </a:r>
            <a:endParaRPr/>
          </a:p>
          <a:p>
            <a:pPr indent="-243840" lvl="0" marL="342900" rtl="0" algn="l">
              <a:lnSpc>
                <a:spcPct val="80000"/>
              </a:lnSpc>
              <a:spcBef>
                <a:spcPts val="480"/>
              </a:spcBef>
              <a:spcAft>
                <a:spcPts val="0"/>
              </a:spcAft>
              <a:buClr>
                <a:srgbClr val="000099"/>
              </a:buClr>
              <a:buSzPts val="1560"/>
              <a:buFont typeface="Noto Sans Symbols"/>
              <a:buNone/>
            </a:pPr>
            <a:r>
              <a:t/>
            </a:r>
            <a:endParaRPr b="0" i="0" sz="2400" u="none">
              <a:solidFill>
                <a:schemeClr val="dk1"/>
              </a:solidFill>
              <a:latin typeface="Cabin"/>
              <a:ea typeface="Cabin"/>
              <a:cs typeface="Cabin"/>
              <a:sym typeface="Cabin"/>
            </a:endParaRPr>
          </a:p>
          <a:p>
            <a:pPr indent="-342900" lvl="0" marL="342900" rtl="0" algn="l">
              <a:lnSpc>
                <a:spcPct val="80000"/>
              </a:lnSpc>
              <a:spcBef>
                <a:spcPts val="480"/>
              </a:spcBef>
              <a:spcAft>
                <a:spcPts val="0"/>
              </a:spcAft>
              <a:buClr>
                <a:srgbClr val="000099"/>
              </a:buClr>
              <a:buSzPts val="1560"/>
              <a:buFont typeface="Noto Sans Symbols"/>
              <a:buChar char="❖"/>
            </a:pPr>
            <a:r>
              <a:rPr b="0" i="0" lang="en-US" sz="2400" u="none">
                <a:solidFill>
                  <a:schemeClr val="dk1"/>
                </a:solidFill>
                <a:latin typeface="Cabin"/>
                <a:ea typeface="Cabin"/>
                <a:cs typeface="Cabin"/>
                <a:sym typeface="Cabin"/>
              </a:rPr>
              <a:t>the capability to update routing tables automatically is referred to as </a:t>
            </a:r>
            <a:r>
              <a:rPr b="1" i="1" lang="en-US" sz="2400" u="none">
                <a:solidFill>
                  <a:schemeClr val="dk1"/>
                </a:solidFill>
                <a:latin typeface="Cabin"/>
                <a:ea typeface="Cabin"/>
                <a:cs typeface="Cabin"/>
                <a:sym typeface="Cabin"/>
              </a:rPr>
              <a:t>route learning</a:t>
            </a:r>
            <a:r>
              <a:rPr b="0" i="0" lang="en-US" sz="2400" u="none">
                <a:solidFill>
                  <a:schemeClr val="dk1"/>
                </a:solidFill>
                <a:latin typeface="Cabin"/>
                <a:ea typeface="Cabin"/>
                <a:cs typeface="Cabin"/>
                <a:sym typeface="Cabin"/>
              </a:rPr>
              <a:t> or </a:t>
            </a:r>
            <a:r>
              <a:rPr b="1" i="1" lang="en-US" sz="2400" u="none">
                <a:solidFill>
                  <a:schemeClr val="dk1"/>
                </a:solidFill>
                <a:latin typeface="Cabin"/>
                <a:ea typeface="Cabin"/>
                <a:cs typeface="Cabin"/>
                <a:sym typeface="Cabin"/>
              </a:rPr>
              <a:t>address learning </a:t>
            </a:r>
            <a:endParaRPr/>
          </a:p>
        </p:txBody>
      </p:sp>
      <p:sp>
        <p:nvSpPr>
          <p:cNvPr id="287" name="Google Shape;287;p43"/>
          <p:cNvSpPr txBox="1"/>
          <p:nvPr>
            <p:ph type="title"/>
          </p:nvPr>
        </p:nvSpPr>
        <p:spPr>
          <a:xfrm>
            <a:off x="457200" y="277812"/>
            <a:ext cx="8229600" cy="63658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Cabin"/>
              <a:buNone/>
            </a:pPr>
            <a:r>
              <a:rPr b="0" i="0" lang="en-US" sz="4400" u="none">
                <a:solidFill>
                  <a:srgbClr val="000099"/>
                </a:solidFill>
                <a:latin typeface="Cabin"/>
                <a:ea typeface="Cabin"/>
                <a:cs typeface="Cabin"/>
                <a:sym typeface="Cabin"/>
              </a:rPr>
              <a:t>Layer 2 Connections </a:t>
            </a:r>
            <a:endParaRPr/>
          </a:p>
        </p:txBody>
      </p:sp>
      <p:pic>
        <p:nvPicPr>
          <p:cNvPr descr="underline_base" id="288" name="Google Shape;288;p43"/>
          <p:cNvPicPr preferRelativeResize="0"/>
          <p:nvPr/>
        </p:nvPicPr>
        <p:blipFill rotWithShape="1">
          <a:blip r:embed="rId3">
            <a:alphaModFix/>
          </a:blip>
          <a:srcRect b="0" l="0" r="0" t="0"/>
          <a:stretch/>
        </p:blipFill>
        <p:spPr>
          <a:xfrm>
            <a:off x="552450" y="855662"/>
            <a:ext cx="5183187" cy="2016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4"/>
          <p:cNvSpPr txBox="1"/>
          <p:nvPr>
            <p:ph idx="1" type="body"/>
          </p:nvPr>
        </p:nvSpPr>
        <p:spPr>
          <a:xfrm>
            <a:off x="447675" y="1139825"/>
            <a:ext cx="8439150" cy="5351462"/>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1560"/>
              <a:buNone/>
            </a:pPr>
            <a:r>
              <a:rPr b="1" i="0" lang="en-US" sz="2400" u="none">
                <a:solidFill>
                  <a:srgbClr val="0033CC"/>
                </a:solidFill>
                <a:latin typeface="Cabin"/>
                <a:ea typeface="Cabin"/>
                <a:cs typeface="Cabin"/>
                <a:sym typeface="Cabin"/>
              </a:rPr>
              <a:t>Bridges – Route Learning </a:t>
            </a:r>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Cabin"/>
                <a:ea typeface="Cabin"/>
                <a:cs typeface="Cabin"/>
                <a:sym typeface="Cabin"/>
              </a:rPr>
              <a:t>bridge creates routing table by observing traffic    </a:t>
            </a:r>
            <a:endParaRPr/>
          </a:p>
          <a:p>
            <a:pPr indent="-243840" lvl="0" marL="342900" rtl="0" algn="l">
              <a:lnSpc>
                <a:spcPct val="85000"/>
              </a:lnSpc>
              <a:spcBef>
                <a:spcPts val="480"/>
              </a:spcBef>
              <a:spcAft>
                <a:spcPts val="0"/>
              </a:spcAft>
              <a:buClr>
                <a:srgbClr val="000099"/>
              </a:buClr>
              <a:buSzPts val="1560"/>
              <a:buFont typeface="Noto Sans Symbols"/>
              <a:buNone/>
            </a:pPr>
            <a:r>
              <a:t/>
            </a:r>
            <a:endParaRPr b="0" i="0" sz="2400" u="none">
              <a:solidFill>
                <a:schemeClr val="dk1"/>
              </a:solidFill>
              <a:latin typeface="Cabin"/>
              <a:ea typeface="Cabin"/>
              <a:cs typeface="Cabin"/>
              <a:sym typeface="Cabin"/>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Cabin"/>
                <a:ea typeface="Cabin"/>
                <a:cs typeface="Cabin"/>
                <a:sym typeface="Cabin"/>
              </a:rPr>
              <a:t>when a frame is received, the bridge can know two things: </a:t>
            </a:r>
            <a:endParaRPr/>
          </a:p>
          <a:p>
            <a:pPr indent="-285750" lvl="1" marL="742950" rtl="0" algn="l">
              <a:lnSpc>
                <a:spcPct val="85000"/>
              </a:lnSpc>
              <a:spcBef>
                <a:spcPts val="400"/>
              </a:spcBef>
              <a:spcAft>
                <a:spcPts val="0"/>
              </a:spcAft>
              <a:buClr>
                <a:srgbClr val="000099"/>
              </a:buClr>
              <a:buSzPts val="2000"/>
              <a:buFont typeface="Noto Sans Symbols"/>
              <a:buChar char="▪"/>
            </a:pPr>
            <a:r>
              <a:rPr b="0" i="0" lang="en-US" sz="2000" u="none">
                <a:solidFill>
                  <a:schemeClr val="dk1"/>
                </a:solidFill>
                <a:latin typeface="Cabin"/>
                <a:ea typeface="Cabin"/>
                <a:cs typeface="Cabin"/>
                <a:sym typeface="Cabin"/>
              </a:rPr>
              <a:t>address of device </a:t>
            </a:r>
            <a:endParaRPr/>
          </a:p>
          <a:p>
            <a:pPr indent="-285750" lvl="1" marL="742950" rtl="0" algn="l">
              <a:lnSpc>
                <a:spcPct val="85000"/>
              </a:lnSpc>
              <a:spcBef>
                <a:spcPts val="400"/>
              </a:spcBef>
              <a:spcAft>
                <a:spcPts val="0"/>
              </a:spcAft>
              <a:buClr>
                <a:srgbClr val="000099"/>
              </a:buClr>
              <a:buSzPts val="2000"/>
              <a:buFont typeface="Noto Sans Symbols"/>
              <a:buChar char="▪"/>
            </a:pPr>
            <a:r>
              <a:rPr b="0" i="0" lang="en-US" sz="2000" u="none">
                <a:solidFill>
                  <a:schemeClr val="dk1"/>
                </a:solidFill>
                <a:latin typeface="Cabin"/>
                <a:ea typeface="Cabin"/>
                <a:cs typeface="Cabin"/>
                <a:sym typeface="Cabin"/>
              </a:rPr>
              <a:t>the LAN from which the frame came from</a:t>
            </a:r>
            <a:endParaRPr/>
          </a:p>
          <a:p>
            <a:pPr indent="-243840" lvl="0" marL="342900" rtl="0" algn="l">
              <a:lnSpc>
                <a:spcPct val="85000"/>
              </a:lnSpc>
              <a:spcBef>
                <a:spcPts val="480"/>
              </a:spcBef>
              <a:spcAft>
                <a:spcPts val="0"/>
              </a:spcAft>
              <a:buClr>
                <a:srgbClr val="000099"/>
              </a:buClr>
              <a:buSzPts val="1560"/>
              <a:buFont typeface="Noto Sans Symbols"/>
              <a:buNone/>
            </a:pPr>
            <a:r>
              <a:t/>
            </a:r>
            <a:endParaRPr b="0" i="0" sz="2400" u="none">
              <a:solidFill>
                <a:schemeClr val="dk1"/>
              </a:solidFill>
              <a:latin typeface="Cabin"/>
              <a:ea typeface="Cabin"/>
              <a:cs typeface="Cabin"/>
              <a:sym typeface="Cabin"/>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Cabin"/>
                <a:ea typeface="Cabin"/>
                <a:cs typeface="Cabin"/>
                <a:sym typeface="Cabin"/>
              </a:rPr>
              <a:t>the bridge then examines its routing table to confirm that this information matches the table entries for that device</a:t>
            </a:r>
            <a:endParaRPr/>
          </a:p>
          <a:p>
            <a:pPr indent="-243840" lvl="0" marL="342900" rtl="0" algn="l">
              <a:lnSpc>
                <a:spcPct val="85000"/>
              </a:lnSpc>
              <a:spcBef>
                <a:spcPts val="480"/>
              </a:spcBef>
              <a:spcAft>
                <a:spcPts val="0"/>
              </a:spcAft>
              <a:buClr>
                <a:srgbClr val="000099"/>
              </a:buClr>
              <a:buSzPts val="1560"/>
              <a:buFont typeface="Noto Sans Symbols"/>
              <a:buNone/>
            </a:pPr>
            <a:r>
              <a:t/>
            </a:r>
            <a:endParaRPr b="0" i="0" sz="2400" u="none">
              <a:solidFill>
                <a:schemeClr val="dk1"/>
              </a:solidFill>
              <a:latin typeface="Cabin"/>
              <a:ea typeface="Cabin"/>
              <a:cs typeface="Cabin"/>
              <a:sym typeface="Cabin"/>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Cabin"/>
                <a:ea typeface="Cabin"/>
                <a:cs typeface="Cabin"/>
                <a:sym typeface="Cabin"/>
              </a:rPr>
              <a:t>if not, the bridge updates the routing table to match the latest configuration </a:t>
            </a:r>
            <a:endParaRPr/>
          </a:p>
        </p:txBody>
      </p:sp>
      <p:sp>
        <p:nvSpPr>
          <p:cNvPr id="294" name="Google Shape;294;p44"/>
          <p:cNvSpPr txBox="1"/>
          <p:nvPr>
            <p:ph type="title"/>
          </p:nvPr>
        </p:nvSpPr>
        <p:spPr>
          <a:xfrm>
            <a:off x="457200" y="277812"/>
            <a:ext cx="8229600" cy="63658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Cabin"/>
              <a:buNone/>
            </a:pPr>
            <a:r>
              <a:rPr b="0" i="0" lang="en-US" sz="4400" u="none">
                <a:solidFill>
                  <a:srgbClr val="000099"/>
                </a:solidFill>
                <a:latin typeface="Cabin"/>
                <a:ea typeface="Cabin"/>
                <a:cs typeface="Cabin"/>
                <a:sym typeface="Cabin"/>
              </a:rPr>
              <a:t>Layer 2 Connections </a:t>
            </a:r>
            <a:endParaRPr/>
          </a:p>
        </p:txBody>
      </p:sp>
      <p:pic>
        <p:nvPicPr>
          <p:cNvPr descr="underline_base" id="295" name="Google Shape;295;p44"/>
          <p:cNvPicPr preferRelativeResize="0"/>
          <p:nvPr/>
        </p:nvPicPr>
        <p:blipFill rotWithShape="1">
          <a:blip r:embed="rId3">
            <a:alphaModFix/>
          </a:blip>
          <a:srcRect b="0" l="0" r="0" t="0"/>
          <a:stretch/>
        </p:blipFill>
        <p:spPr>
          <a:xfrm>
            <a:off x="552450" y="855662"/>
            <a:ext cx="5183187" cy="2016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5"/>
          <p:cNvSpPr txBox="1"/>
          <p:nvPr>
            <p:ph idx="1" type="body"/>
          </p:nvPr>
        </p:nvSpPr>
        <p:spPr>
          <a:xfrm>
            <a:off x="447675" y="1139825"/>
            <a:ext cx="8439150" cy="13081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560"/>
              <a:buNone/>
            </a:pPr>
            <a:r>
              <a:rPr b="1" i="0" lang="en-US" sz="2400" u="none">
                <a:solidFill>
                  <a:srgbClr val="0033CC"/>
                </a:solidFill>
                <a:latin typeface="Cabin"/>
                <a:ea typeface="Cabin"/>
                <a:cs typeface="Cabin"/>
                <a:sym typeface="Cabin"/>
              </a:rPr>
              <a:t>Bridges – Route Learning </a:t>
            </a:r>
            <a:endParaRPr/>
          </a:p>
          <a:p>
            <a:pPr indent="-342900" lvl="0" marL="342900" rtl="0" algn="l">
              <a:lnSpc>
                <a:spcPct val="90000"/>
              </a:lnSpc>
              <a:spcBef>
                <a:spcPts val="480"/>
              </a:spcBef>
              <a:spcAft>
                <a:spcPts val="0"/>
              </a:spcAft>
              <a:buSzPts val="1560"/>
              <a:buNone/>
            </a:pPr>
            <a:r>
              <a:rPr b="0" i="0" lang="en-US" sz="2400" u="none">
                <a:solidFill>
                  <a:schemeClr val="dk1"/>
                </a:solidFill>
                <a:latin typeface="Cabin"/>
                <a:ea typeface="Cabin"/>
                <a:cs typeface="Cabin"/>
                <a:sym typeface="Cabin"/>
              </a:rPr>
              <a:t>Example:</a:t>
            </a:r>
            <a:endParaRPr/>
          </a:p>
          <a:p>
            <a:pPr indent="-342900" lvl="0" marL="342900" rtl="0" algn="l">
              <a:lnSpc>
                <a:spcPct val="90000"/>
              </a:lnSpc>
              <a:spcBef>
                <a:spcPts val="480"/>
              </a:spcBef>
              <a:spcAft>
                <a:spcPts val="0"/>
              </a:spcAft>
              <a:buSzPts val="1300"/>
              <a:buNone/>
            </a:pPr>
            <a:r>
              <a:rPr b="0" i="0" lang="en-US" sz="2000" u="none">
                <a:solidFill>
                  <a:schemeClr val="dk1"/>
                </a:solidFill>
                <a:latin typeface="Cabin"/>
                <a:ea typeface="Cabin"/>
                <a:cs typeface="Cabin"/>
                <a:sym typeface="Cabin"/>
              </a:rPr>
              <a:t>→ device D moved from L4 to L1</a:t>
            </a:r>
            <a:r>
              <a:rPr b="0" i="0" lang="en-US" sz="2400" u="none">
                <a:solidFill>
                  <a:schemeClr val="dk1"/>
                </a:solidFill>
                <a:latin typeface="Cabin"/>
                <a:ea typeface="Cabin"/>
                <a:cs typeface="Cabin"/>
                <a:sym typeface="Cabin"/>
              </a:rPr>
              <a:t> </a:t>
            </a:r>
            <a:endParaRPr/>
          </a:p>
        </p:txBody>
      </p:sp>
      <p:pic>
        <p:nvPicPr>
          <p:cNvPr descr="6814f10xx5-modified" id="301" name="Google Shape;301;p45"/>
          <p:cNvPicPr preferRelativeResize="0"/>
          <p:nvPr/>
        </p:nvPicPr>
        <p:blipFill rotWithShape="1">
          <a:blip r:embed="rId3">
            <a:alphaModFix/>
          </a:blip>
          <a:srcRect b="0" l="0" r="0" t="0"/>
          <a:stretch/>
        </p:blipFill>
        <p:spPr>
          <a:xfrm>
            <a:off x="438150" y="2562225"/>
            <a:ext cx="5381625" cy="2165350"/>
          </a:xfrm>
          <a:prstGeom prst="rect">
            <a:avLst/>
          </a:prstGeom>
          <a:noFill/>
          <a:ln cap="sq" cmpd="sng" w="38100">
            <a:solidFill>
              <a:srgbClr val="000000"/>
            </a:solidFill>
            <a:prstDash val="solid"/>
            <a:miter lim="800000"/>
            <a:headEnd len="sm" w="sm" type="none"/>
            <a:tailEnd len="sm" w="sm" type="none"/>
          </a:ln>
          <a:effectLst>
            <a:outerShdw blurRad="63500" dir="2700000" dist="38100">
              <a:srgbClr val="000000">
                <a:alpha val="42745"/>
              </a:srgbClr>
            </a:outerShdw>
          </a:effectLst>
        </p:spPr>
      </p:pic>
      <p:pic>
        <p:nvPicPr>
          <p:cNvPr descr="6814f10xx6-B1Only" id="302" name="Google Shape;302;p45"/>
          <p:cNvPicPr preferRelativeResize="0"/>
          <p:nvPr/>
        </p:nvPicPr>
        <p:blipFill rotWithShape="1">
          <a:blip r:embed="rId4">
            <a:alphaModFix/>
          </a:blip>
          <a:srcRect b="0" l="0" r="0" t="0"/>
          <a:stretch/>
        </p:blipFill>
        <p:spPr>
          <a:xfrm>
            <a:off x="5943600" y="3716337"/>
            <a:ext cx="2628900" cy="2705100"/>
          </a:xfrm>
          <a:prstGeom prst="rect">
            <a:avLst/>
          </a:prstGeom>
          <a:noFill/>
          <a:ln cap="sq" cmpd="sng" w="38100">
            <a:solidFill>
              <a:srgbClr val="000000"/>
            </a:solidFill>
            <a:prstDash val="solid"/>
            <a:miter lim="800000"/>
            <a:headEnd len="sm" w="sm" type="none"/>
            <a:tailEnd len="sm" w="sm" type="none"/>
          </a:ln>
          <a:effectLst>
            <a:outerShdw blurRad="63500" dir="2700000" dist="38100">
              <a:srgbClr val="000000">
                <a:alpha val="42745"/>
              </a:srgbClr>
            </a:outerShdw>
          </a:effectLst>
        </p:spPr>
      </p:pic>
      <p:sp>
        <p:nvSpPr>
          <p:cNvPr id="303" name="Google Shape;303;p45"/>
          <p:cNvSpPr txBox="1"/>
          <p:nvPr/>
        </p:nvSpPr>
        <p:spPr>
          <a:xfrm>
            <a:off x="3684587" y="5768975"/>
            <a:ext cx="2162175" cy="7381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1" lang="en-US" sz="1400" u="none" cap="none" strike="noStrike">
                <a:solidFill>
                  <a:schemeClr val="dk1"/>
                </a:solidFill>
                <a:latin typeface="Arial"/>
                <a:ea typeface="Arial"/>
                <a:cs typeface="Arial"/>
                <a:sym typeface="Arial"/>
              </a:rPr>
              <a:t>OLD</a:t>
            </a:r>
            <a:r>
              <a:rPr b="0" i="0" lang="en-US" sz="1400" u="none" cap="none" strike="noStrike">
                <a:solidFill>
                  <a:schemeClr val="dk1"/>
                </a:solidFill>
                <a:latin typeface="Arial"/>
                <a:ea typeface="Arial"/>
                <a:cs typeface="Arial"/>
                <a:sym typeface="Arial"/>
              </a:rPr>
              <a:t> Routing Table of </a:t>
            </a:r>
            <a:r>
              <a:rPr b="0" i="1" lang="en-US" sz="1400" u="none" cap="none" strike="noStrike">
                <a:solidFill>
                  <a:schemeClr val="dk1"/>
                </a:solidFill>
                <a:latin typeface="Arial"/>
                <a:ea typeface="Arial"/>
                <a:cs typeface="Arial"/>
                <a:sym typeface="Arial"/>
              </a:rPr>
              <a:t>B1</a:t>
            </a:r>
            <a:r>
              <a:rPr b="0" i="0" lang="en-US" sz="1400" u="none" cap="none" strike="noStrike">
                <a:solidFill>
                  <a:schemeClr val="dk1"/>
                </a:solidFill>
                <a:latin typeface="Arial"/>
                <a:ea typeface="Arial"/>
                <a:cs typeface="Arial"/>
                <a:sym typeface="Arial"/>
              </a:rPr>
              <a:t> before moving </a:t>
            </a:r>
            <a:r>
              <a:rPr b="0" i="1" lang="en-US" sz="1400" u="none" cap="none" strike="noStrike">
                <a:solidFill>
                  <a:schemeClr val="dk1"/>
                </a:solidFill>
                <a:latin typeface="Arial"/>
                <a:ea typeface="Arial"/>
                <a:cs typeface="Arial"/>
                <a:sym typeface="Arial"/>
              </a:rPr>
              <a:t>D</a:t>
            </a:r>
            <a:r>
              <a:rPr b="0" i="0" lang="en-US" sz="1400" u="none" cap="none" strike="noStrike">
                <a:solidFill>
                  <a:schemeClr val="dk1"/>
                </a:solidFill>
                <a:latin typeface="Arial"/>
                <a:ea typeface="Arial"/>
                <a:cs typeface="Arial"/>
                <a:sym typeface="Arial"/>
              </a:rPr>
              <a:t> from </a:t>
            </a:r>
            <a:r>
              <a:rPr b="0" i="1" lang="en-US" sz="1400" u="none" cap="none" strike="noStrike">
                <a:solidFill>
                  <a:schemeClr val="dk1"/>
                </a:solidFill>
                <a:latin typeface="Arial"/>
                <a:ea typeface="Arial"/>
                <a:cs typeface="Arial"/>
                <a:sym typeface="Arial"/>
              </a:rPr>
              <a:t>L4</a:t>
            </a:r>
            <a:r>
              <a:rPr b="0" i="0" lang="en-US" sz="1400" u="none" cap="none" strike="noStrike">
                <a:solidFill>
                  <a:schemeClr val="dk1"/>
                </a:solidFill>
                <a:latin typeface="Arial"/>
                <a:ea typeface="Arial"/>
                <a:cs typeface="Arial"/>
                <a:sym typeface="Arial"/>
              </a:rPr>
              <a:t> to </a:t>
            </a:r>
            <a:r>
              <a:rPr b="0" i="1" lang="en-US" sz="1400" u="none" cap="none" strike="noStrike">
                <a:solidFill>
                  <a:schemeClr val="dk1"/>
                </a:solidFill>
                <a:latin typeface="Arial"/>
                <a:ea typeface="Arial"/>
                <a:cs typeface="Arial"/>
                <a:sym typeface="Arial"/>
              </a:rPr>
              <a:t>L1</a:t>
            </a:r>
            <a:endParaRPr/>
          </a:p>
        </p:txBody>
      </p:sp>
      <p:sp>
        <p:nvSpPr>
          <p:cNvPr id="304" name="Google Shape;304;p45"/>
          <p:cNvSpPr txBox="1"/>
          <p:nvPr/>
        </p:nvSpPr>
        <p:spPr>
          <a:xfrm>
            <a:off x="1046162" y="4829175"/>
            <a:ext cx="4357687" cy="523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Modified version of Previously Shown  LANs</a:t>
            </a:r>
            <a:br>
              <a:rPr b="0" i="0" lang="en-US" sz="1400" u="none" cap="none" strike="noStrike">
                <a:solidFill>
                  <a:schemeClr val="dk1"/>
                </a:solidFill>
                <a:latin typeface="Arial"/>
                <a:ea typeface="Arial"/>
                <a:cs typeface="Arial"/>
                <a:sym typeface="Arial"/>
              </a:rPr>
            </a:br>
            <a:r>
              <a:rPr b="0" i="1" lang="en-US" sz="1400" u="none" cap="none" strike="noStrike">
                <a:solidFill>
                  <a:schemeClr val="dk1"/>
                </a:solidFill>
                <a:latin typeface="Arial"/>
                <a:ea typeface="Arial"/>
                <a:cs typeface="Arial"/>
                <a:sym typeface="Arial"/>
              </a:rPr>
              <a:t>D</a:t>
            </a:r>
            <a:r>
              <a:rPr b="0" i="0" lang="en-US" sz="1400" u="none" cap="none" strike="noStrike">
                <a:solidFill>
                  <a:schemeClr val="dk1"/>
                </a:solidFill>
                <a:latin typeface="Arial"/>
                <a:ea typeface="Arial"/>
                <a:cs typeface="Arial"/>
                <a:sym typeface="Arial"/>
              </a:rPr>
              <a:t> moved from </a:t>
            </a:r>
            <a:r>
              <a:rPr b="0" i="1" lang="en-US" sz="1400" u="none" cap="none" strike="noStrike">
                <a:solidFill>
                  <a:schemeClr val="dk1"/>
                </a:solidFill>
                <a:latin typeface="Arial"/>
                <a:ea typeface="Arial"/>
                <a:cs typeface="Arial"/>
                <a:sym typeface="Arial"/>
              </a:rPr>
              <a:t>L4</a:t>
            </a:r>
            <a:r>
              <a:rPr b="0" i="0" lang="en-US" sz="1400" u="none" cap="none" strike="noStrike">
                <a:solidFill>
                  <a:schemeClr val="dk1"/>
                </a:solidFill>
                <a:latin typeface="Arial"/>
                <a:ea typeface="Arial"/>
                <a:cs typeface="Arial"/>
                <a:sym typeface="Arial"/>
              </a:rPr>
              <a:t> to </a:t>
            </a:r>
            <a:r>
              <a:rPr b="0" i="1" lang="en-US" sz="1400" u="none" cap="none" strike="noStrike">
                <a:solidFill>
                  <a:schemeClr val="dk1"/>
                </a:solidFill>
                <a:latin typeface="Arial"/>
                <a:ea typeface="Arial"/>
                <a:cs typeface="Arial"/>
                <a:sym typeface="Arial"/>
              </a:rPr>
              <a:t>L1</a:t>
            </a:r>
            <a:endParaRPr/>
          </a:p>
        </p:txBody>
      </p:sp>
      <p:sp>
        <p:nvSpPr>
          <p:cNvPr id="305" name="Google Shape;305;p45"/>
          <p:cNvSpPr txBox="1"/>
          <p:nvPr>
            <p:ph type="title"/>
          </p:nvPr>
        </p:nvSpPr>
        <p:spPr>
          <a:xfrm>
            <a:off x="457200" y="277812"/>
            <a:ext cx="8229600" cy="63658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Cabin"/>
              <a:buNone/>
            </a:pPr>
            <a:r>
              <a:rPr b="0" i="0" lang="en-US" sz="4400" u="none">
                <a:solidFill>
                  <a:srgbClr val="000099"/>
                </a:solidFill>
                <a:latin typeface="Cabin"/>
                <a:ea typeface="Cabin"/>
                <a:cs typeface="Cabin"/>
                <a:sym typeface="Cabin"/>
              </a:rPr>
              <a:t>Layer 2 Connections </a:t>
            </a:r>
            <a:endParaRPr/>
          </a:p>
        </p:txBody>
      </p:sp>
      <p:pic>
        <p:nvPicPr>
          <p:cNvPr descr="underline_base" id="306" name="Google Shape;306;p45"/>
          <p:cNvPicPr preferRelativeResize="0"/>
          <p:nvPr/>
        </p:nvPicPr>
        <p:blipFill rotWithShape="1">
          <a:blip r:embed="rId5">
            <a:alphaModFix/>
          </a:blip>
          <a:srcRect b="0" l="0" r="0" t="0"/>
          <a:stretch/>
        </p:blipFill>
        <p:spPr>
          <a:xfrm>
            <a:off x="552450" y="855662"/>
            <a:ext cx="5183187" cy="20161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6"/>
          <p:cNvSpPr txBox="1"/>
          <p:nvPr>
            <p:ph idx="1" type="body"/>
          </p:nvPr>
        </p:nvSpPr>
        <p:spPr>
          <a:xfrm>
            <a:off x="447675" y="1139825"/>
            <a:ext cx="8439150" cy="1411287"/>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1560"/>
              <a:buNone/>
            </a:pPr>
            <a:r>
              <a:rPr b="1" i="0" lang="en-US" sz="2400" u="none">
                <a:solidFill>
                  <a:srgbClr val="0033CC"/>
                </a:solidFill>
                <a:latin typeface="Cabin"/>
                <a:ea typeface="Cabin"/>
                <a:cs typeface="Cabin"/>
                <a:sym typeface="Cabin"/>
              </a:rPr>
              <a:t>Bridges – Route Learning </a:t>
            </a:r>
            <a:endParaRPr/>
          </a:p>
          <a:p>
            <a:pPr indent="-342900" lvl="0" marL="342900" rtl="0" algn="l">
              <a:lnSpc>
                <a:spcPct val="85000"/>
              </a:lnSpc>
              <a:spcBef>
                <a:spcPts val="480"/>
              </a:spcBef>
              <a:spcAft>
                <a:spcPts val="0"/>
              </a:spcAft>
              <a:buSzPts val="1560"/>
              <a:buNone/>
            </a:pPr>
            <a:r>
              <a:rPr b="0" i="0" lang="en-US" sz="2400" u="none">
                <a:solidFill>
                  <a:schemeClr val="dk1"/>
                </a:solidFill>
                <a:latin typeface="Cabin"/>
                <a:ea typeface="Cabin"/>
                <a:cs typeface="Cabin"/>
                <a:sym typeface="Cabin"/>
              </a:rPr>
              <a:t>Example (continues…):</a:t>
            </a:r>
            <a:endParaRPr/>
          </a:p>
          <a:p>
            <a:pPr indent="-342900" lvl="0" marL="342900" rtl="0" algn="l">
              <a:lnSpc>
                <a:spcPct val="85000"/>
              </a:lnSpc>
              <a:spcBef>
                <a:spcPts val="560"/>
              </a:spcBef>
              <a:spcAft>
                <a:spcPts val="0"/>
              </a:spcAft>
              <a:buSzPts val="1560"/>
              <a:buNone/>
            </a:pPr>
            <a:r>
              <a:rPr b="0" i="0" lang="en-US" sz="2400" u="none">
                <a:solidFill>
                  <a:schemeClr val="dk1"/>
                </a:solidFill>
                <a:latin typeface="Cabin"/>
                <a:ea typeface="Cabin"/>
                <a:cs typeface="Cabin"/>
                <a:sym typeface="Cabin"/>
              </a:rPr>
              <a:t>→ After moving, device D sent a frame to E</a:t>
            </a:r>
            <a:r>
              <a:rPr b="0" i="0" lang="en-US" sz="2800" u="none">
                <a:solidFill>
                  <a:schemeClr val="dk1"/>
                </a:solidFill>
                <a:latin typeface="Cabin"/>
                <a:ea typeface="Cabin"/>
                <a:cs typeface="Cabin"/>
                <a:sym typeface="Cabin"/>
              </a:rPr>
              <a:t> </a:t>
            </a:r>
            <a:endParaRPr/>
          </a:p>
        </p:txBody>
      </p:sp>
      <p:sp>
        <p:nvSpPr>
          <p:cNvPr id="312" name="Google Shape;312;p46"/>
          <p:cNvSpPr txBox="1"/>
          <p:nvPr/>
        </p:nvSpPr>
        <p:spPr>
          <a:xfrm>
            <a:off x="790575" y="5759450"/>
            <a:ext cx="7102475" cy="3079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Updated Routing Table for </a:t>
            </a:r>
            <a:r>
              <a:rPr b="0" i="1" lang="en-US" sz="1400" u="none" cap="none" strike="noStrike">
                <a:solidFill>
                  <a:schemeClr val="dk1"/>
                </a:solidFill>
                <a:latin typeface="Arial"/>
                <a:ea typeface="Arial"/>
                <a:cs typeface="Arial"/>
                <a:sym typeface="Arial"/>
              </a:rPr>
              <a:t>B1</a:t>
            </a:r>
            <a:endParaRPr/>
          </a:p>
        </p:txBody>
      </p:sp>
      <p:graphicFrame>
        <p:nvGraphicFramePr>
          <p:cNvPr id="313" name="Google Shape;313;p46"/>
          <p:cNvGraphicFramePr/>
          <p:nvPr/>
        </p:nvGraphicFramePr>
        <p:xfrm>
          <a:off x="500062" y="3105150"/>
          <a:ext cx="3000000" cy="3000000"/>
        </p:xfrm>
        <a:graphic>
          <a:graphicData uri="http://schemas.openxmlformats.org/drawingml/2006/table">
            <a:tbl>
              <a:tblPr>
                <a:noFill/>
                <a:tableStyleId>{4E2FB600-F896-4074-9153-E9676A86304B}</a:tableStyleId>
              </a:tblPr>
              <a:tblGrid>
                <a:gridCol w="1811325"/>
                <a:gridCol w="1811325"/>
                <a:gridCol w="1811325"/>
                <a:gridCol w="1809750"/>
              </a:tblGrid>
              <a:tr h="304800">
                <a:tc gridSpan="2">
                  <a:txBody>
                    <a:bodyPr>
                      <a:noAutofit/>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Source LAN L1</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gridSpan="2">
                  <a:txBody>
                    <a:bodyPr>
                      <a:noAutofit/>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Source LAN L2</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304800">
                <a:tc>
                  <a:txBody>
                    <a:bodyPr>
                      <a:noAutofit/>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Destination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Next LAN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Destination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Next LAN</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noAutofit/>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A</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A</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L1</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noAutofit/>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B</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L2</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B</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noAutofit/>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C</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L2</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C</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noAutofit/>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D</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D</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L1</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noAutofit/>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E</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L2</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E</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noAutofit/>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F</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L2</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F</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14" name="Google Shape;314;p46"/>
          <p:cNvSpPr txBox="1"/>
          <p:nvPr>
            <p:ph type="title"/>
          </p:nvPr>
        </p:nvSpPr>
        <p:spPr>
          <a:xfrm>
            <a:off x="457200" y="277812"/>
            <a:ext cx="8229600" cy="63658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Cabin"/>
              <a:buNone/>
            </a:pPr>
            <a:r>
              <a:rPr b="0" i="0" lang="en-US" sz="4400" u="none">
                <a:solidFill>
                  <a:srgbClr val="000099"/>
                </a:solidFill>
                <a:latin typeface="Cabin"/>
                <a:ea typeface="Cabin"/>
                <a:cs typeface="Cabin"/>
                <a:sym typeface="Cabin"/>
              </a:rPr>
              <a:t>Layer 2 Connections </a:t>
            </a:r>
            <a:endParaRPr/>
          </a:p>
        </p:txBody>
      </p:sp>
      <p:pic>
        <p:nvPicPr>
          <p:cNvPr descr="underline_base" id="315" name="Google Shape;315;p46"/>
          <p:cNvPicPr preferRelativeResize="0"/>
          <p:nvPr/>
        </p:nvPicPr>
        <p:blipFill rotWithShape="1">
          <a:blip r:embed="rId3">
            <a:alphaModFix/>
          </a:blip>
          <a:srcRect b="0" l="0" r="0" t="0"/>
          <a:stretch/>
        </p:blipFill>
        <p:spPr>
          <a:xfrm>
            <a:off x="552450" y="855662"/>
            <a:ext cx="5183187" cy="2016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457200" y="214312"/>
            <a:ext cx="8229600" cy="68421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Cabin"/>
              <a:buNone/>
            </a:pPr>
            <a:r>
              <a:rPr b="0" i="0" lang="en-US" sz="4400" u="none">
                <a:solidFill>
                  <a:srgbClr val="000099"/>
                </a:solidFill>
                <a:latin typeface="Cabin"/>
                <a:ea typeface="Cabin"/>
                <a:cs typeface="Cabin"/>
                <a:sym typeface="Cabin"/>
              </a:rPr>
              <a:t>Connecting Networks </a:t>
            </a:r>
            <a:endParaRPr/>
          </a:p>
        </p:txBody>
      </p:sp>
      <p:sp>
        <p:nvSpPr>
          <p:cNvPr id="178" name="Google Shape;178;p29"/>
          <p:cNvSpPr txBox="1"/>
          <p:nvPr>
            <p:ph idx="1" type="body"/>
          </p:nvPr>
        </p:nvSpPr>
        <p:spPr>
          <a:xfrm>
            <a:off x="447675" y="1139825"/>
            <a:ext cx="8439150" cy="5418137"/>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Clr>
                <a:srgbClr val="000099"/>
              </a:buClr>
              <a:buSzPts val="1820"/>
              <a:buFont typeface="Noto Sans Symbols"/>
              <a:buChar char="❖"/>
            </a:pPr>
            <a:r>
              <a:rPr b="0" i="0" lang="en-US" sz="2800" u="none">
                <a:solidFill>
                  <a:schemeClr val="dk1"/>
                </a:solidFill>
                <a:latin typeface="Cabin"/>
                <a:ea typeface="Cabin"/>
                <a:cs typeface="Cabin"/>
                <a:sym typeface="Cabin"/>
              </a:rPr>
              <a:t>the larger the number of devices in a single LAN, the higher the chances that the LAN performance degrades </a:t>
            </a:r>
            <a:endParaRPr/>
          </a:p>
          <a:p>
            <a:pPr indent="-227330" lvl="0" marL="342900" rtl="0" algn="l">
              <a:lnSpc>
                <a:spcPct val="85000"/>
              </a:lnSpc>
              <a:spcBef>
                <a:spcPts val="560"/>
              </a:spcBef>
              <a:spcAft>
                <a:spcPts val="0"/>
              </a:spcAft>
              <a:buClr>
                <a:srgbClr val="000099"/>
              </a:buClr>
              <a:buSzPts val="1820"/>
              <a:buFont typeface="Noto Sans Symbols"/>
              <a:buNone/>
            </a:pPr>
            <a:r>
              <a:t/>
            </a:r>
            <a:endParaRPr b="0" i="0" sz="2800" u="none">
              <a:solidFill>
                <a:schemeClr val="dk1"/>
              </a:solidFill>
              <a:latin typeface="Cabin"/>
              <a:ea typeface="Cabin"/>
              <a:cs typeface="Cabin"/>
              <a:sym typeface="Cabin"/>
            </a:endParaRPr>
          </a:p>
          <a:p>
            <a:pPr indent="-342900" lvl="0" marL="342900" rtl="0" algn="l">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Cabin"/>
                <a:ea typeface="Cabin"/>
                <a:cs typeface="Cabin"/>
                <a:sym typeface="Cabin"/>
              </a:rPr>
              <a:t>one possible solution is to separate devices into multiple LANs</a:t>
            </a:r>
            <a:endParaRPr/>
          </a:p>
          <a:p>
            <a:pPr indent="-227330" lvl="0" marL="342900" rtl="0" algn="l">
              <a:lnSpc>
                <a:spcPct val="85000"/>
              </a:lnSpc>
              <a:spcBef>
                <a:spcPts val="560"/>
              </a:spcBef>
              <a:spcAft>
                <a:spcPts val="0"/>
              </a:spcAft>
              <a:buClr>
                <a:srgbClr val="000099"/>
              </a:buClr>
              <a:buSzPts val="1820"/>
              <a:buFont typeface="Noto Sans Symbols"/>
              <a:buNone/>
            </a:pPr>
            <a:r>
              <a:t/>
            </a:r>
            <a:endParaRPr b="0" i="0" sz="2800" u="none">
              <a:solidFill>
                <a:schemeClr val="dk1"/>
              </a:solidFill>
              <a:latin typeface="Cabin"/>
              <a:ea typeface="Cabin"/>
              <a:cs typeface="Cabin"/>
              <a:sym typeface="Cabin"/>
            </a:endParaRPr>
          </a:p>
          <a:p>
            <a:pPr indent="-342900" lvl="0" marL="342900" rtl="0" algn="l">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Cabin"/>
                <a:ea typeface="Cabin"/>
                <a:cs typeface="Cabin"/>
                <a:sym typeface="Cabin"/>
              </a:rPr>
              <a:t>yet, these LANs need to be connected for the devices to communicate</a:t>
            </a:r>
            <a:endParaRPr b="0" i="0" sz="2800" u="none">
              <a:solidFill>
                <a:schemeClr val="dk1"/>
              </a:solidFill>
              <a:latin typeface="Cabin"/>
              <a:ea typeface="Cabin"/>
              <a:cs typeface="Cabin"/>
              <a:sym typeface="Cabin"/>
            </a:endParaRPr>
          </a:p>
          <a:p>
            <a:pPr indent="-227330" lvl="0" marL="342900" rtl="0" algn="l">
              <a:lnSpc>
                <a:spcPct val="85000"/>
              </a:lnSpc>
              <a:spcBef>
                <a:spcPts val="560"/>
              </a:spcBef>
              <a:spcAft>
                <a:spcPts val="0"/>
              </a:spcAft>
              <a:buSzPts val="1820"/>
              <a:buNone/>
            </a:pPr>
            <a:r>
              <a:t/>
            </a:r>
            <a:endParaRPr b="0" i="0" sz="2800" u="none">
              <a:solidFill>
                <a:schemeClr val="dk1"/>
              </a:solidFill>
              <a:latin typeface="Cabin"/>
              <a:ea typeface="Cabin"/>
              <a:cs typeface="Cabin"/>
              <a:sym typeface="Cabin"/>
            </a:endParaRPr>
          </a:p>
        </p:txBody>
      </p:sp>
      <p:pic>
        <p:nvPicPr>
          <p:cNvPr descr="underline_base" id="179" name="Google Shape;179;p29"/>
          <p:cNvPicPr preferRelativeResize="0"/>
          <p:nvPr/>
        </p:nvPicPr>
        <p:blipFill rotWithShape="1">
          <a:blip r:embed="rId3">
            <a:alphaModFix/>
          </a:blip>
          <a:srcRect b="0" l="0" r="0" t="0"/>
          <a:stretch/>
        </p:blipFill>
        <p:spPr>
          <a:xfrm>
            <a:off x="615950" y="855662"/>
            <a:ext cx="5183187" cy="20161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7"/>
          <p:cNvSpPr txBox="1"/>
          <p:nvPr>
            <p:ph idx="1" type="body"/>
          </p:nvPr>
        </p:nvSpPr>
        <p:spPr>
          <a:xfrm>
            <a:off x="447675" y="1139825"/>
            <a:ext cx="8439150" cy="4202112"/>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1560"/>
              <a:buNone/>
            </a:pPr>
            <a:r>
              <a:rPr b="1" i="0" lang="en-US" sz="2400" u="none">
                <a:solidFill>
                  <a:srgbClr val="0033CC"/>
                </a:solidFill>
                <a:latin typeface="Cabin"/>
                <a:ea typeface="Cabin"/>
                <a:cs typeface="Cabin"/>
                <a:sym typeface="Cabin"/>
              </a:rPr>
              <a:t>Bridges – Route Learning </a:t>
            </a:r>
            <a:endParaRPr/>
          </a:p>
          <a:p>
            <a:pPr indent="-342900" lvl="0" marL="342900" rtl="0" algn="l">
              <a:lnSpc>
                <a:spcPct val="85000"/>
              </a:lnSpc>
              <a:spcBef>
                <a:spcPts val="480"/>
              </a:spcBef>
              <a:spcAft>
                <a:spcPts val="0"/>
              </a:spcAft>
              <a:buSzPts val="1560"/>
              <a:buNone/>
            </a:pPr>
            <a:r>
              <a:rPr b="0" i="0" lang="en-US" sz="2400" u="none">
                <a:solidFill>
                  <a:schemeClr val="dk1"/>
                </a:solidFill>
                <a:latin typeface="Cabin"/>
                <a:ea typeface="Cabin"/>
                <a:cs typeface="Cabin"/>
                <a:sym typeface="Cabin"/>
              </a:rPr>
              <a:t>Questions:</a:t>
            </a:r>
            <a:r>
              <a:rPr b="0" i="1" lang="en-US" sz="2400" u="none">
                <a:solidFill>
                  <a:schemeClr val="dk1"/>
                </a:solidFill>
                <a:latin typeface="Cabin"/>
                <a:ea typeface="Cabin"/>
                <a:cs typeface="Cabin"/>
                <a:sym typeface="Cabin"/>
              </a:rPr>
              <a:t> </a:t>
            </a:r>
            <a:endParaRPr/>
          </a:p>
          <a:p>
            <a:pPr indent="-285750" lvl="1" marL="742950" rtl="0" algn="l">
              <a:lnSpc>
                <a:spcPct val="85000"/>
              </a:lnSpc>
              <a:spcBef>
                <a:spcPts val="480"/>
              </a:spcBef>
              <a:spcAft>
                <a:spcPts val="0"/>
              </a:spcAft>
              <a:buClr>
                <a:srgbClr val="000099"/>
              </a:buClr>
              <a:buSzPts val="2400"/>
              <a:buFont typeface="Noto Sans Symbols"/>
              <a:buChar char="→"/>
            </a:pPr>
            <a:r>
              <a:rPr b="0" i="1" lang="en-US" sz="2400" u="none">
                <a:solidFill>
                  <a:schemeClr val="dk1"/>
                </a:solidFill>
                <a:latin typeface="Cabin"/>
                <a:ea typeface="Cabin"/>
                <a:cs typeface="Cabin"/>
                <a:sym typeface="Cabin"/>
              </a:rPr>
              <a:t>What if D never sent a frame?</a:t>
            </a:r>
            <a:endParaRPr/>
          </a:p>
          <a:p>
            <a:pPr indent="-285750" lvl="1" marL="742950" rtl="0" algn="l">
              <a:lnSpc>
                <a:spcPct val="85000"/>
              </a:lnSpc>
              <a:spcBef>
                <a:spcPts val="480"/>
              </a:spcBef>
              <a:spcAft>
                <a:spcPts val="0"/>
              </a:spcAft>
              <a:buClr>
                <a:srgbClr val="000099"/>
              </a:buClr>
              <a:buSzPts val="2400"/>
              <a:buFont typeface="Noto Sans Symbols"/>
              <a:buChar char="→"/>
            </a:pPr>
            <a:r>
              <a:rPr b="0" i="1" lang="en-US" sz="2400" u="none">
                <a:solidFill>
                  <a:schemeClr val="dk1"/>
                </a:solidFill>
                <a:latin typeface="Cabin"/>
                <a:ea typeface="Cabin"/>
                <a:cs typeface="Cabin"/>
                <a:sym typeface="Cabin"/>
              </a:rPr>
              <a:t>What about the table of B4; is it updated!</a:t>
            </a:r>
            <a:endParaRPr/>
          </a:p>
          <a:p>
            <a:pPr indent="-285750" lvl="1" marL="742950" rtl="0" algn="l">
              <a:lnSpc>
                <a:spcPct val="85000"/>
              </a:lnSpc>
              <a:spcBef>
                <a:spcPts val="480"/>
              </a:spcBef>
              <a:spcAft>
                <a:spcPts val="0"/>
              </a:spcAft>
              <a:buSzPts val="2400"/>
              <a:buNone/>
            </a:pPr>
            <a:r>
              <a:t/>
            </a:r>
            <a:endParaRPr b="0" i="1" sz="2400" u="none">
              <a:solidFill>
                <a:schemeClr val="dk1"/>
              </a:solidFill>
              <a:latin typeface="Cabin"/>
              <a:ea typeface="Cabin"/>
              <a:cs typeface="Cabin"/>
              <a:sym typeface="Cabin"/>
            </a:endParaRPr>
          </a:p>
          <a:p>
            <a:pPr indent="-285750" lvl="1" marL="742950" rtl="0" algn="l">
              <a:lnSpc>
                <a:spcPct val="85000"/>
              </a:lnSpc>
              <a:spcBef>
                <a:spcPts val="480"/>
              </a:spcBef>
              <a:spcAft>
                <a:spcPts val="0"/>
              </a:spcAft>
              <a:buSzPts val="2400"/>
              <a:buNone/>
            </a:pPr>
            <a:r>
              <a:rPr b="0" i="0" lang="en-US" sz="2400" u="none">
                <a:solidFill>
                  <a:schemeClr val="dk1"/>
                </a:solidFill>
                <a:latin typeface="Cabin"/>
                <a:ea typeface="Cabin"/>
                <a:cs typeface="Cabin"/>
                <a:sym typeface="Cabin"/>
              </a:rPr>
              <a:t>Another question:</a:t>
            </a:r>
            <a:r>
              <a:rPr b="0" i="1" lang="en-US" sz="2400" u="none">
                <a:solidFill>
                  <a:schemeClr val="dk1"/>
                </a:solidFill>
                <a:latin typeface="Cabin"/>
                <a:ea typeface="Cabin"/>
                <a:cs typeface="Cabin"/>
                <a:sym typeface="Cabin"/>
              </a:rPr>
              <a:t> What happens at startup when all tables are empty?  </a:t>
            </a:r>
            <a:endParaRPr/>
          </a:p>
        </p:txBody>
      </p:sp>
      <p:sp>
        <p:nvSpPr>
          <p:cNvPr id="321" name="Google Shape;321;p47"/>
          <p:cNvSpPr txBox="1"/>
          <p:nvPr>
            <p:ph type="title"/>
          </p:nvPr>
        </p:nvSpPr>
        <p:spPr>
          <a:xfrm>
            <a:off x="457200" y="277812"/>
            <a:ext cx="8229600" cy="63658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Cabin"/>
              <a:buNone/>
            </a:pPr>
            <a:r>
              <a:rPr b="0" i="0" lang="en-US" sz="4400" u="none">
                <a:solidFill>
                  <a:srgbClr val="000099"/>
                </a:solidFill>
                <a:latin typeface="Cabin"/>
                <a:ea typeface="Cabin"/>
                <a:cs typeface="Cabin"/>
                <a:sym typeface="Cabin"/>
              </a:rPr>
              <a:t>Layer 2 Connections </a:t>
            </a:r>
            <a:endParaRPr/>
          </a:p>
        </p:txBody>
      </p:sp>
      <p:pic>
        <p:nvPicPr>
          <p:cNvPr descr="underline_base" id="322" name="Google Shape;322;p47"/>
          <p:cNvPicPr preferRelativeResize="0"/>
          <p:nvPr/>
        </p:nvPicPr>
        <p:blipFill rotWithShape="1">
          <a:blip r:embed="rId3">
            <a:alphaModFix/>
          </a:blip>
          <a:srcRect b="0" l="0" r="0" t="0"/>
          <a:stretch/>
        </p:blipFill>
        <p:spPr>
          <a:xfrm>
            <a:off x="552450" y="855662"/>
            <a:ext cx="5183187" cy="20161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8"/>
          <p:cNvSpPr txBox="1"/>
          <p:nvPr>
            <p:ph idx="1" type="body"/>
          </p:nvPr>
        </p:nvSpPr>
        <p:spPr>
          <a:xfrm>
            <a:off x="447675" y="1139825"/>
            <a:ext cx="8439150" cy="550227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820"/>
              <a:buNone/>
            </a:pPr>
            <a:r>
              <a:rPr b="1" i="0" lang="en-US" sz="2800" u="none">
                <a:solidFill>
                  <a:srgbClr val="0033CC"/>
                </a:solidFill>
                <a:latin typeface="Cabin"/>
                <a:ea typeface="Cabin"/>
                <a:cs typeface="Cabin"/>
                <a:sym typeface="Cabin"/>
              </a:rPr>
              <a:t>Bridges – Route Learning </a:t>
            </a:r>
            <a:endParaRPr/>
          </a:p>
          <a:p>
            <a:pPr indent="-342900" lvl="0" marL="342900" rtl="0" algn="l">
              <a:lnSpc>
                <a:spcPct val="90000"/>
              </a:lnSpc>
              <a:spcBef>
                <a:spcPts val="560"/>
              </a:spcBef>
              <a:spcAft>
                <a:spcPts val="0"/>
              </a:spcAft>
              <a:buClr>
                <a:srgbClr val="000099"/>
              </a:buClr>
              <a:buSzPts val="1820"/>
              <a:buFont typeface="Noto Sans Symbols"/>
              <a:buChar char="❖"/>
            </a:pPr>
            <a:r>
              <a:rPr b="0" i="0" lang="en-US" sz="2800" u="none">
                <a:solidFill>
                  <a:schemeClr val="dk1"/>
                </a:solidFill>
                <a:latin typeface="Cabin"/>
                <a:ea typeface="Cabin"/>
                <a:cs typeface="Cabin"/>
                <a:sym typeface="Cabin"/>
              </a:rPr>
              <a:t>each bridge maintains a timer; once this timer expires, it purges its routing table</a:t>
            </a:r>
            <a:endParaRPr/>
          </a:p>
          <a:p>
            <a:pPr indent="-227330" lvl="0" marL="342900" rtl="0" algn="l">
              <a:lnSpc>
                <a:spcPct val="90000"/>
              </a:lnSpc>
              <a:spcBef>
                <a:spcPts val="560"/>
              </a:spcBef>
              <a:spcAft>
                <a:spcPts val="0"/>
              </a:spcAft>
              <a:buClr>
                <a:srgbClr val="000099"/>
              </a:buClr>
              <a:buSzPts val="1820"/>
              <a:buFont typeface="Noto Sans Symbols"/>
              <a:buNone/>
            </a:pPr>
            <a:r>
              <a:t/>
            </a:r>
            <a:endParaRPr b="0" i="0" sz="2800" u="none">
              <a:solidFill>
                <a:schemeClr val="dk1"/>
              </a:solidFill>
              <a:latin typeface="Cabin"/>
              <a:ea typeface="Cabin"/>
              <a:cs typeface="Cabin"/>
              <a:sym typeface="Cabin"/>
            </a:endParaRPr>
          </a:p>
          <a:p>
            <a:pPr indent="-342900" lvl="0" marL="342900" rtl="0" algn="l">
              <a:lnSpc>
                <a:spcPct val="90000"/>
              </a:lnSpc>
              <a:spcBef>
                <a:spcPts val="560"/>
              </a:spcBef>
              <a:spcAft>
                <a:spcPts val="0"/>
              </a:spcAft>
              <a:buClr>
                <a:srgbClr val="000099"/>
              </a:buClr>
              <a:buSzPts val="1820"/>
              <a:buFont typeface="Noto Sans Symbols"/>
              <a:buChar char="❖"/>
            </a:pPr>
            <a:r>
              <a:rPr b="0" i="0" lang="en-US" sz="2800" u="none">
                <a:solidFill>
                  <a:schemeClr val="dk1"/>
                </a:solidFill>
                <a:latin typeface="Cabin"/>
                <a:ea typeface="Cabin"/>
                <a:cs typeface="Cabin"/>
                <a:sym typeface="Cabin"/>
              </a:rPr>
              <a:t>this action makes the devices inaccessible    </a:t>
            </a:r>
            <a:endParaRPr/>
          </a:p>
          <a:p>
            <a:pPr indent="-227330" lvl="0" marL="342900" rtl="0" algn="l">
              <a:lnSpc>
                <a:spcPct val="90000"/>
              </a:lnSpc>
              <a:spcBef>
                <a:spcPts val="560"/>
              </a:spcBef>
              <a:spcAft>
                <a:spcPts val="0"/>
              </a:spcAft>
              <a:buClr>
                <a:srgbClr val="000099"/>
              </a:buClr>
              <a:buSzPts val="1820"/>
              <a:buFont typeface="Noto Sans Symbols"/>
              <a:buNone/>
            </a:pPr>
            <a:r>
              <a:t/>
            </a:r>
            <a:endParaRPr b="0" i="0" sz="2800" u="none">
              <a:solidFill>
                <a:schemeClr val="dk1"/>
              </a:solidFill>
              <a:latin typeface="Cabin"/>
              <a:ea typeface="Cabin"/>
              <a:cs typeface="Cabin"/>
              <a:sym typeface="Cabin"/>
            </a:endParaRPr>
          </a:p>
          <a:p>
            <a:pPr indent="-342900" lvl="0" marL="342900" rtl="0" algn="l">
              <a:lnSpc>
                <a:spcPct val="90000"/>
              </a:lnSpc>
              <a:spcBef>
                <a:spcPts val="560"/>
              </a:spcBef>
              <a:spcAft>
                <a:spcPts val="0"/>
              </a:spcAft>
              <a:buClr>
                <a:srgbClr val="000099"/>
              </a:buClr>
              <a:buSzPts val="1820"/>
              <a:buFont typeface="Noto Sans Symbols"/>
              <a:buChar char="❖"/>
            </a:pPr>
            <a:r>
              <a:rPr b="0" i="0" lang="en-US" sz="2800" u="none">
                <a:solidFill>
                  <a:schemeClr val="dk1"/>
                </a:solidFill>
                <a:latin typeface="Cabin"/>
                <a:ea typeface="Cabin"/>
                <a:cs typeface="Cabin"/>
                <a:sym typeface="Cabin"/>
              </a:rPr>
              <a:t>however, once a bridge receives a frame for a device that has no entry in the routing table, it uses a </a:t>
            </a:r>
            <a:r>
              <a:rPr b="1" i="0" lang="en-US" sz="2800" u="none">
                <a:solidFill>
                  <a:schemeClr val="dk1"/>
                </a:solidFill>
                <a:latin typeface="Cabin"/>
                <a:ea typeface="Cabin"/>
                <a:cs typeface="Cabin"/>
                <a:sym typeface="Cabin"/>
              </a:rPr>
              <a:t>flooding algorithm</a:t>
            </a:r>
            <a:r>
              <a:rPr b="0" i="0" lang="en-US" sz="2800" u="none">
                <a:solidFill>
                  <a:schemeClr val="dk1"/>
                </a:solidFill>
                <a:latin typeface="Cabin"/>
                <a:ea typeface="Cabin"/>
                <a:cs typeface="Cabin"/>
                <a:sym typeface="Cabin"/>
              </a:rPr>
              <a:t> </a:t>
            </a:r>
            <a:endParaRPr/>
          </a:p>
          <a:p>
            <a:pPr indent="-227330" lvl="0" marL="342900" rtl="0" algn="l">
              <a:lnSpc>
                <a:spcPct val="90000"/>
              </a:lnSpc>
              <a:spcBef>
                <a:spcPts val="560"/>
              </a:spcBef>
              <a:spcAft>
                <a:spcPts val="0"/>
              </a:spcAft>
              <a:buClr>
                <a:srgbClr val="000099"/>
              </a:buClr>
              <a:buSzPts val="1820"/>
              <a:buFont typeface="Noto Sans Symbols"/>
              <a:buNone/>
            </a:pPr>
            <a:r>
              <a:t/>
            </a:r>
            <a:endParaRPr b="0" i="0" sz="2800" u="none">
              <a:solidFill>
                <a:schemeClr val="dk1"/>
              </a:solidFill>
              <a:latin typeface="Cabin"/>
              <a:ea typeface="Cabin"/>
              <a:cs typeface="Cabin"/>
              <a:sym typeface="Cabin"/>
            </a:endParaRPr>
          </a:p>
          <a:p>
            <a:pPr indent="-342900" lvl="0" marL="342900" rtl="0" algn="l">
              <a:lnSpc>
                <a:spcPct val="90000"/>
              </a:lnSpc>
              <a:spcBef>
                <a:spcPts val="560"/>
              </a:spcBef>
              <a:spcAft>
                <a:spcPts val="0"/>
              </a:spcAft>
              <a:buClr>
                <a:srgbClr val="000099"/>
              </a:buClr>
              <a:buSzPts val="1820"/>
              <a:buFont typeface="Noto Sans Symbols"/>
              <a:buChar char="❖"/>
            </a:pPr>
            <a:r>
              <a:rPr b="1" i="0" lang="en-US" sz="2800" u="none">
                <a:solidFill>
                  <a:schemeClr val="dk1"/>
                </a:solidFill>
                <a:latin typeface="Cabin"/>
                <a:ea typeface="Cabin"/>
                <a:cs typeface="Cabin"/>
                <a:sym typeface="Cabin"/>
              </a:rPr>
              <a:t>spanning tree </a:t>
            </a:r>
            <a:r>
              <a:rPr b="0" i="0" lang="en-US" sz="2800" u="none">
                <a:solidFill>
                  <a:schemeClr val="dk1"/>
                </a:solidFill>
                <a:latin typeface="Cabin"/>
                <a:ea typeface="Cabin"/>
                <a:cs typeface="Cabin"/>
                <a:sym typeface="Cabin"/>
              </a:rPr>
              <a:t>is constructed for </a:t>
            </a:r>
            <a:r>
              <a:rPr b="1" i="0" lang="en-US" sz="2800" u="none">
                <a:solidFill>
                  <a:schemeClr val="dk1"/>
                </a:solidFill>
                <a:latin typeface="Cabin"/>
                <a:ea typeface="Cabin"/>
                <a:cs typeface="Cabin"/>
                <a:sym typeface="Cabin"/>
              </a:rPr>
              <a:t>controlled flooding</a:t>
            </a:r>
            <a:r>
              <a:rPr b="0" i="0" lang="en-US" sz="2800" u="none">
                <a:solidFill>
                  <a:schemeClr val="dk1"/>
                </a:solidFill>
                <a:latin typeface="Cabin"/>
                <a:ea typeface="Cabin"/>
                <a:cs typeface="Cabin"/>
                <a:sym typeface="Cabin"/>
              </a:rPr>
              <a:t>, in a similar fashion to what we discussed before</a:t>
            </a:r>
            <a:endParaRPr/>
          </a:p>
        </p:txBody>
      </p:sp>
      <p:sp>
        <p:nvSpPr>
          <p:cNvPr id="328" name="Google Shape;328;p48"/>
          <p:cNvSpPr txBox="1"/>
          <p:nvPr>
            <p:ph type="title"/>
          </p:nvPr>
        </p:nvSpPr>
        <p:spPr>
          <a:xfrm>
            <a:off x="457200" y="277812"/>
            <a:ext cx="8229600" cy="63658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Cabin"/>
              <a:buNone/>
            </a:pPr>
            <a:r>
              <a:rPr b="0" i="0" lang="en-US" sz="4400" u="none">
                <a:solidFill>
                  <a:srgbClr val="000099"/>
                </a:solidFill>
                <a:latin typeface="Cabin"/>
                <a:ea typeface="Cabin"/>
                <a:cs typeface="Cabin"/>
                <a:sym typeface="Cabin"/>
              </a:rPr>
              <a:t>Layer 2 Connections </a:t>
            </a:r>
            <a:endParaRPr/>
          </a:p>
        </p:txBody>
      </p:sp>
      <p:pic>
        <p:nvPicPr>
          <p:cNvPr descr="underline_base" id="329" name="Google Shape;329;p48"/>
          <p:cNvPicPr preferRelativeResize="0"/>
          <p:nvPr/>
        </p:nvPicPr>
        <p:blipFill rotWithShape="1">
          <a:blip r:embed="rId3">
            <a:alphaModFix/>
          </a:blip>
          <a:srcRect b="0" l="0" r="0" t="0"/>
          <a:stretch/>
        </p:blipFill>
        <p:spPr>
          <a:xfrm>
            <a:off x="552450" y="855662"/>
            <a:ext cx="5183187" cy="20161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9"/>
          <p:cNvSpPr txBox="1"/>
          <p:nvPr>
            <p:ph idx="1" type="body"/>
          </p:nvPr>
        </p:nvSpPr>
        <p:spPr>
          <a:xfrm>
            <a:off x="447675" y="1139825"/>
            <a:ext cx="8439150" cy="162877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000099"/>
              </a:buClr>
              <a:buSzPts val="1300"/>
              <a:buFont typeface="Noto Sans Symbols"/>
              <a:buChar char="❖"/>
            </a:pPr>
            <a:r>
              <a:rPr b="0" i="0" lang="en-US" sz="2000" u="none">
                <a:solidFill>
                  <a:schemeClr val="dk1"/>
                </a:solidFill>
                <a:latin typeface="Cabin"/>
                <a:ea typeface="Cabin"/>
                <a:cs typeface="Cabin"/>
                <a:sym typeface="Cabin"/>
              </a:rPr>
              <a:t>switches are similar to bridges, with one primary difference</a:t>
            </a:r>
            <a:endParaRPr/>
          </a:p>
          <a:p>
            <a:pPr indent="-260350" lvl="0" marL="342900" rtl="0" algn="l">
              <a:lnSpc>
                <a:spcPct val="80000"/>
              </a:lnSpc>
              <a:spcBef>
                <a:spcPts val="400"/>
              </a:spcBef>
              <a:spcAft>
                <a:spcPts val="0"/>
              </a:spcAft>
              <a:buClr>
                <a:srgbClr val="000099"/>
              </a:buClr>
              <a:buSzPts val="1300"/>
              <a:buFont typeface="Noto Sans Symbols"/>
              <a:buNone/>
            </a:pPr>
            <a:r>
              <a:t/>
            </a:r>
            <a:endParaRPr b="1" i="1" sz="2000" u="none">
              <a:solidFill>
                <a:schemeClr val="dk1"/>
              </a:solidFill>
              <a:latin typeface="Cabin"/>
              <a:ea typeface="Cabin"/>
              <a:cs typeface="Cabin"/>
              <a:sym typeface="Cabin"/>
            </a:endParaRPr>
          </a:p>
          <a:p>
            <a:pPr indent="-342900" lvl="0" marL="342900" rtl="0" algn="l">
              <a:lnSpc>
                <a:spcPct val="80000"/>
              </a:lnSpc>
              <a:spcBef>
                <a:spcPts val="400"/>
              </a:spcBef>
              <a:spcAft>
                <a:spcPts val="0"/>
              </a:spcAft>
              <a:buClr>
                <a:srgbClr val="000099"/>
              </a:buClr>
              <a:buSzPts val="1300"/>
              <a:buFont typeface="Noto Sans Symbols"/>
              <a:buChar char="❖"/>
            </a:pPr>
            <a:r>
              <a:rPr b="0" i="0" lang="en-US" sz="2000" u="none">
                <a:solidFill>
                  <a:schemeClr val="dk1"/>
                </a:solidFill>
                <a:latin typeface="Cabin"/>
                <a:ea typeface="Cabin"/>
                <a:cs typeface="Cabin"/>
                <a:sym typeface="Cabin"/>
              </a:rPr>
              <a:t>while a bridge can connect two LANs, a switch can connect multiple LANs through ports</a:t>
            </a:r>
            <a:endParaRPr/>
          </a:p>
        </p:txBody>
      </p:sp>
      <p:pic>
        <p:nvPicPr>
          <p:cNvPr descr="6814f10x13" id="335" name="Google Shape;335;p49"/>
          <p:cNvPicPr preferRelativeResize="0"/>
          <p:nvPr/>
        </p:nvPicPr>
        <p:blipFill rotWithShape="1">
          <a:blip r:embed="rId3">
            <a:alphaModFix/>
          </a:blip>
          <a:srcRect b="0" l="0" r="0" t="0"/>
          <a:stretch/>
        </p:blipFill>
        <p:spPr>
          <a:xfrm>
            <a:off x="2662237" y="2262187"/>
            <a:ext cx="5526087" cy="4219575"/>
          </a:xfrm>
          <a:prstGeom prst="rect">
            <a:avLst/>
          </a:prstGeom>
          <a:noFill/>
          <a:ln cap="sq" cmpd="sng" w="38100">
            <a:solidFill>
              <a:srgbClr val="000000"/>
            </a:solidFill>
            <a:prstDash val="solid"/>
            <a:miter lim="800000"/>
            <a:headEnd len="sm" w="sm" type="none"/>
            <a:tailEnd len="sm" w="sm" type="none"/>
          </a:ln>
          <a:effectLst>
            <a:outerShdw blurRad="63500" dir="2700000" dist="38100">
              <a:srgbClr val="000000">
                <a:alpha val="42745"/>
              </a:srgbClr>
            </a:outerShdw>
          </a:effectLst>
        </p:spPr>
      </p:pic>
      <p:sp>
        <p:nvSpPr>
          <p:cNvPr id="336" name="Google Shape;336;p49"/>
          <p:cNvSpPr txBox="1"/>
          <p:nvPr/>
        </p:nvSpPr>
        <p:spPr>
          <a:xfrm>
            <a:off x="138112" y="4186237"/>
            <a:ext cx="2341562" cy="523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Connections Using Hubs &amp; Switches</a:t>
            </a:r>
            <a:endParaRPr/>
          </a:p>
        </p:txBody>
      </p:sp>
      <p:sp>
        <p:nvSpPr>
          <p:cNvPr id="337" name="Google Shape;337;p49"/>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Link Layer C</a:t>
            </a:r>
            <a:endParaRPr/>
          </a:p>
        </p:txBody>
      </p:sp>
      <p:sp>
        <p:nvSpPr>
          <p:cNvPr id="338" name="Google Shape;338;p49"/>
          <p:cNvSpPr txBox="1"/>
          <p:nvPr>
            <p:ph type="title"/>
          </p:nvPr>
        </p:nvSpPr>
        <p:spPr>
          <a:xfrm>
            <a:off x="457200" y="277812"/>
            <a:ext cx="8229600" cy="63658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Cabin"/>
              <a:buNone/>
            </a:pPr>
            <a:r>
              <a:rPr b="0" i="0" lang="en-US" sz="4400" u="none">
                <a:solidFill>
                  <a:srgbClr val="000099"/>
                </a:solidFill>
                <a:latin typeface="Cabin"/>
                <a:ea typeface="Cabin"/>
                <a:cs typeface="Cabin"/>
                <a:sym typeface="Cabin"/>
              </a:rPr>
              <a:t>Switches &amp; Switched Ethernet</a:t>
            </a:r>
            <a:endParaRPr/>
          </a:p>
        </p:txBody>
      </p:sp>
      <p:pic>
        <p:nvPicPr>
          <p:cNvPr descr="underline_base" id="339" name="Google Shape;339;p49"/>
          <p:cNvPicPr preferRelativeResize="0"/>
          <p:nvPr/>
        </p:nvPicPr>
        <p:blipFill rotWithShape="1">
          <a:blip r:embed="rId4">
            <a:alphaModFix/>
          </a:blip>
          <a:srcRect b="0" l="0" r="0" t="0"/>
          <a:stretch/>
        </p:blipFill>
        <p:spPr>
          <a:xfrm>
            <a:off x="552450" y="855662"/>
            <a:ext cx="6923087" cy="203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0"/>
          <p:cNvSpPr txBox="1"/>
          <p:nvPr>
            <p:ph idx="1" type="body"/>
          </p:nvPr>
        </p:nvSpPr>
        <p:spPr>
          <a:xfrm>
            <a:off x="447675" y="1139825"/>
            <a:ext cx="8439150" cy="543718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000099"/>
              </a:buClr>
              <a:buSzPts val="1820"/>
              <a:buFont typeface="Noto Sans Symbols"/>
              <a:buChar char="❖"/>
            </a:pPr>
            <a:r>
              <a:rPr b="0" i="0" lang="en-US" sz="2800" u="none">
                <a:solidFill>
                  <a:schemeClr val="dk1"/>
                </a:solidFill>
                <a:latin typeface="Cabin"/>
                <a:ea typeface="Cabin"/>
                <a:cs typeface="Cabin"/>
                <a:sym typeface="Cabin"/>
              </a:rPr>
              <a:t>although there may be many collision domains, a single </a:t>
            </a:r>
            <a:r>
              <a:rPr b="1" i="0" lang="en-US" sz="2800" u="none">
                <a:solidFill>
                  <a:schemeClr val="dk1"/>
                </a:solidFill>
                <a:latin typeface="Cabin"/>
                <a:ea typeface="Cabin"/>
                <a:cs typeface="Cabin"/>
                <a:sym typeface="Cabin"/>
              </a:rPr>
              <a:t>broadcast domain</a:t>
            </a:r>
            <a:r>
              <a:rPr b="0" i="0" lang="en-US" sz="2800" u="none">
                <a:solidFill>
                  <a:schemeClr val="dk1"/>
                </a:solidFill>
                <a:latin typeface="Cabin"/>
                <a:ea typeface="Cabin"/>
                <a:cs typeface="Cabin"/>
                <a:sym typeface="Cabin"/>
              </a:rPr>
              <a:t> can be defined </a:t>
            </a:r>
            <a:endParaRPr/>
          </a:p>
          <a:p>
            <a:pPr indent="-227330" lvl="0" marL="342900" rtl="0" algn="l">
              <a:lnSpc>
                <a:spcPct val="90000"/>
              </a:lnSpc>
              <a:spcBef>
                <a:spcPts val="560"/>
              </a:spcBef>
              <a:spcAft>
                <a:spcPts val="0"/>
              </a:spcAft>
              <a:buClr>
                <a:srgbClr val="000099"/>
              </a:buClr>
              <a:buSzPts val="1820"/>
              <a:buFont typeface="Noto Sans Symbols"/>
              <a:buNone/>
            </a:pPr>
            <a:r>
              <a:t/>
            </a:r>
            <a:endParaRPr b="1" i="1" sz="2800" u="none">
              <a:solidFill>
                <a:schemeClr val="dk1"/>
              </a:solidFill>
              <a:latin typeface="Cabin"/>
              <a:ea typeface="Cabin"/>
              <a:cs typeface="Cabin"/>
              <a:sym typeface="Cabin"/>
            </a:endParaRPr>
          </a:p>
          <a:p>
            <a:pPr indent="-342900" lvl="0" marL="342900" rtl="0" algn="l">
              <a:lnSpc>
                <a:spcPct val="90000"/>
              </a:lnSpc>
              <a:spcBef>
                <a:spcPts val="560"/>
              </a:spcBef>
              <a:spcAft>
                <a:spcPts val="0"/>
              </a:spcAft>
              <a:buClr>
                <a:srgbClr val="000099"/>
              </a:buClr>
              <a:buSzPts val="1820"/>
              <a:buFont typeface="Noto Sans Symbols"/>
              <a:buChar char="❖"/>
            </a:pPr>
            <a:r>
              <a:rPr b="0" i="0" lang="en-US" sz="2800" u="none">
                <a:solidFill>
                  <a:schemeClr val="dk1"/>
                </a:solidFill>
                <a:latin typeface="Cabin"/>
                <a:ea typeface="Cabin"/>
                <a:cs typeface="Cabin"/>
                <a:sym typeface="Cabin"/>
              </a:rPr>
              <a:t>the destination MAC address in an Ethernet frame can specify either a device address or a broadcast address</a:t>
            </a:r>
            <a:br>
              <a:rPr b="0" i="0" lang="en-US" sz="2800" u="none">
                <a:solidFill>
                  <a:schemeClr val="dk1"/>
                </a:solidFill>
                <a:latin typeface="Cabin"/>
                <a:ea typeface="Cabin"/>
                <a:cs typeface="Cabin"/>
                <a:sym typeface="Cabin"/>
              </a:rPr>
            </a:br>
            <a:endParaRPr/>
          </a:p>
          <a:p>
            <a:pPr indent="-342900" lvl="0" marL="342900" rtl="0" algn="l">
              <a:lnSpc>
                <a:spcPct val="90000"/>
              </a:lnSpc>
              <a:spcBef>
                <a:spcPts val="560"/>
              </a:spcBef>
              <a:spcAft>
                <a:spcPts val="0"/>
              </a:spcAft>
              <a:buClr>
                <a:srgbClr val="000099"/>
              </a:buClr>
              <a:buSzPts val="1820"/>
              <a:buFont typeface="Noto Sans Symbols"/>
              <a:buChar char="❖"/>
            </a:pPr>
            <a:r>
              <a:rPr b="0" i="0" lang="en-US" sz="2800" u="none">
                <a:solidFill>
                  <a:schemeClr val="dk1"/>
                </a:solidFill>
                <a:latin typeface="Cabin"/>
                <a:ea typeface="Cabin"/>
                <a:cs typeface="Cabin"/>
                <a:sym typeface="Cabin"/>
              </a:rPr>
              <a:t>a broadcast frame is forwarded over all ports and accepted by all devices </a:t>
            </a:r>
            <a:endParaRPr/>
          </a:p>
          <a:p>
            <a:pPr indent="-227330" lvl="0" marL="342900" rtl="0" algn="l">
              <a:lnSpc>
                <a:spcPct val="90000"/>
              </a:lnSpc>
              <a:spcBef>
                <a:spcPts val="560"/>
              </a:spcBef>
              <a:spcAft>
                <a:spcPts val="0"/>
              </a:spcAft>
              <a:buClr>
                <a:srgbClr val="000099"/>
              </a:buClr>
              <a:buSzPts val="1820"/>
              <a:buFont typeface="Noto Sans Symbols"/>
              <a:buNone/>
            </a:pPr>
            <a:r>
              <a:t/>
            </a:r>
            <a:endParaRPr b="0" i="0" sz="2800" u="none">
              <a:solidFill>
                <a:schemeClr val="dk1"/>
              </a:solidFill>
              <a:latin typeface="Cabin"/>
              <a:ea typeface="Cabin"/>
              <a:cs typeface="Cabin"/>
              <a:sym typeface="Cabin"/>
            </a:endParaRPr>
          </a:p>
          <a:p>
            <a:pPr indent="-342900" lvl="0" marL="342900" rtl="0" algn="l">
              <a:lnSpc>
                <a:spcPct val="90000"/>
              </a:lnSpc>
              <a:spcBef>
                <a:spcPts val="560"/>
              </a:spcBef>
              <a:spcAft>
                <a:spcPts val="0"/>
              </a:spcAft>
              <a:buClr>
                <a:srgbClr val="000099"/>
              </a:buClr>
              <a:buSzPts val="1820"/>
              <a:buFont typeface="Noto Sans Symbols"/>
              <a:buChar char="❖"/>
            </a:pPr>
            <a:r>
              <a:rPr b="0" i="0" lang="en-US" sz="2800" u="none">
                <a:solidFill>
                  <a:schemeClr val="dk1"/>
                </a:solidFill>
                <a:latin typeface="Cabin"/>
                <a:ea typeface="Cabin"/>
                <a:cs typeface="Cabin"/>
                <a:sym typeface="Cabin"/>
              </a:rPr>
              <a:t>effectively, collision is now possible in a topology that uses hubs and switches (as in previous figure)</a:t>
            </a:r>
            <a:endParaRPr b="0" i="0" sz="2800" u="none">
              <a:solidFill>
                <a:schemeClr val="dk1"/>
              </a:solidFill>
              <a:latin typeface="Cabin"/>
              <a:ea typeface="Cabin"/>
              <a:cs typeface="Cabin"/>
              <a:sym typeface="Cabin"/>
            </a:endParaRPr>
          </a:p>
          <a:p>
            <a:pPr indent="-227330" lvl="0" marL="342900" rtl="0" algn="l">
              <a:lnSpc>
                <a:spcPct val="85000"/>
              </a:lnSpc>
              <a:spcBef>
                <a:spcPts val="560"/>
              </a:spcBef>
              <a:spcAft>
                <a:spcPts val="0"/>
              </a:spcAft>
              <a:buSzPts val="1820"/>
              <a:buNone/>
            </a:pPr>
            <a:r>
              <a:t/>
            </a:r>
            <a:endParaRPr b="0" i="0" sz="2800" u="none">
              <a:solidFill>
                <a:schemeClr val="dk1"/>
              </a:solidFill>
              <a:latin typeface="Cabin"/>
              <a:ea typeface="Cabin"/>
              <a:cs typeface="Cabin"/>
              <a:sym typeface="Cabin"/>
            </a:endParaRPr>
          </a:p>
        </p:txBody>
      </p:sp>
      <p:sp>
        <p:nvSpPr>
          <p:cNvPr id="345" name="Google Shape;345;p50"/>
          <p:cNvSpPr txBox="1"/>
          <p:nvPr>
            <p:ph type="title"/>
          </p:nvPr>
        </p:nvSpPr>
        <p:spPr>
          <a:xfrm>
            <a:off x="457200" y="277812"/>
            <a:ext cx="8229600" cy="63658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Cabin"/>
              <a:buNone/>
            </a:pPr>
            <a:r>
              <a:rPr b="0" i="0" lang="en-US" sz="4400" u="none">
                <a:solidFill>
                  <a:srgbClr val="000099"/>
                </a:solidFill>
                <a:latin typeface="Cabin"/>
                <a:ea typeface="Cabin"/>
                <a:cs typeface="Cabin"/>
                <a:sym typeface="Cabin"/>
              </a:rPr>
              <a:t>Switches &amp; Switched Ethernet</a:t>
            </a:r>
            <a:endParaRPr/>
          </a:p>
        </p:txBody>
      </p:sp>
      <p:pic>
        <p:nvPicPr>
          <p:cNvPr descr="underline_base" id="346" name="Google Shape;346;p50"/>
          <p:cNvPicPr preferRelativeResize="0"/>
          <p:nvPr/>
        </p:nvPicPr>
        <p:blipFill rotWithShape="1">
          <a:blip r:embed="rId3">
            <a:alphaModFix/>
          </a:blip>
          <a:srcRect b="0" l="0" r="0" t="0"/>
          <a:stretch/>
        </p:blipFill>
        <p:spPr>
          <a:xfrm>
            <a:off x="552450" y="855662"/>
            <a:ext cx="6923087" cy="203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1"/>
          <p:cNvSpPr txBox="1"/>
          <p:nvPr>
            <p:ph idx="1" type="body"/>
          </p:nvPr>
        </p:nvSpPr>
        <p:spPr>
          <a:xfrm>
            <a:off x="447675" y="1252537"/>
            <a:ext cx="8439150" cy="50847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000099"/>
              </a:buClr>
              <a:buSzPts val="1430"/>
              <a:buFont typeface="Noto Sans Symbols"/>
              <a:buChar char="❖"/>
            </a:pPr>
            <a:r>
              <a:rPr b="0" i="0" lang="en-US" sz="2200" u="none">
                <a:solidFill>
                  <a:schemeClr val="dk1"/>
                </a:solidFill>
                <a:latin typeface="Cabin"/>
                <a:ea typeface="Cabin"/>
                <a:cs typeface="Cabin"/>
                <a:sym typeface="Cabin"/>
              </a:rPr>
              <a:t>a fully </a:t>
            </a:r>
            <a:r>
              <a:rPr b="1" i="0" lang="en-US" sz="2200" u="none">
                <a:solidFill>
                  <a:schemeClr val="dk1"/>
                </a:solidFill>
                <a:latin typeface="Cabin"/>
                <a:ea typeface="Cabin"/>
                <a:cs typeface="Cabin"/>
                <a:sym typeface="Cabin"/>
              </a:rPr>
              <a:t>Switched Ethernet</a:t>
            </a:r>
            <a:r>
              <a:rPr b="0" i="0" lang="en-US" sz="2200" u="none">
                <a:solidFill>
                  <a:schemeClr val="dk1"/>
                </a:solidFill>
                <a:latin typeface="Cabin"/>
                <a:ea typeface="Cabin"/>
                <a:cs typeface="Cabin"/>
                <a:sym typeface="Cabin"/>
              </a:rPr>
              <a:t> topology solves this collision problem </a:t>
            </a:r>
            <a:endParaRPr/>
          </a:p>
          <a:p>
            <a:pPr indent="-252095" lvl="0" marL="342900" rtl="0" algn="l">
              <a:lnSpc>
                <a:spcPct val="90000"/>
              </a:lnSpc>
              <a:spcBef>
                <a:spcPts val="440"/>
              </a:spcBef>
              <a:spcAft>
                <a:spcPts val="0"/>
              </a:spcAft>
              <a:buClr>
                <a:srgbClr val="000099"/>
              </a:buClr>
              <a:buSzPts val="1430"/>
              <a:buFont typeface="Noto Sans Symbols"/>
              <a:buNone/>
            </a:pPr>
            <a:r>
              <a:t/>
            </a:r>
            <a:endParaRPr b="1" i="1" sz="2200" u="none">
              <a:solidFill>
                <a:schemeClr val="dk1"/>
              </a:solidFill>
              <a:latin typeface="Cabin"/>
              <a:ea typeface="Cabin"/>
              <a:cs typeface="Cabin"/>
              <a:sym typeface="Cabin"/>
            </a:endParaRPr>
          </a:p>
          <a:p>
            <a:pPr indent="-342900" lvl="0" marL="342900" rtl="0" algn="l">
              <a:lnSpc>
                <a:spcPct val="90000"/>
              </a:lnSpc>
              <a:spcBef>
                <a:spcPts val="440"/>
              </a:spcBef>
              <a:spcAft>
                <a:spcPts val="0"/>
              </a:spcAft>
              <a:buClr>
                <a:srgbClr val="000099"/>
              </a:buClr>
              <a:buSzPts val="1430"/>
              <a:buFont typeface="Noto Sans Symbols"/>
              <a:buChar char="❖"/>
            </a:pPr>
            <a:r>
              <a:rPr b="0" i="0" lang="en-US" sz="2200" u="none">
                <a:solidFill>
                  <a:schemeClr val="dk1"/>
                </a:solidFill>
                <a:latin typeface="Cabin"/>
                <a:ea typeface="Cabin"/>
                <a:cs typeface="Cabin"/>
                <a:sym typeface="Cabin"/>
              </a:rPr>
              <a:t>with Switched Ethernet, all hubs are replaced by switches </a:t>
            </a:r>
            <a:endParaRPr/>
          </a:p>
          <a:p>
            <a:pPr indent="-252095" lvl="0" marL="342900" rtl="0" algn="l">
              <a:lnSpc>
                <a:spcPct val="90000"/>
              </a:lnSpc>
              <a:spcBef>
                <a:spcPts val="440"/>
              </a:spcBef>
              <a:spcAft>
                <a:spcPts val="0"/>
              </a:spcAft>
              <a:buClr>
                <a:srgbClr val="000099"/>
              </a:buClr>
              <a:buSzPts val="1430"/>
              <a:buFont typeface="Noto Sans Symbols"/>
              <a:buNone/>
            </a:pPr>
            <a:r>
              <a:t/>
            </a:r>
            <a:endParaRPr b="0" i="0" sz="2200" u="none">
              <a:solidFill>
                <a:schemeClr val="dk1"/>
              </a:solidFill>
              <a:latin typeface="Cabin"/>
              <a:ea typeface="Cabin"/>
              <a:cs typeface="Cabin"/>
              <a:sym typeface="Cabin"/>
            </a:endParaRPr>
          </a:p>
          <a:p>
            <a:pPr indent="-342900" lvl="0" marL="342900" rtl="0" algn="l">
              <a:lnSpc>
                <a:spcPct val="90000"/>
              </a:lnSpc>
              <a:spcBef>
                <a:spcPts val="440"/>
              </a:spcBef>
              <a:spcAft>
                <a:spcPts val="0"/>
              </a:spcAft>
              <a:buClr>
                <a:srgbClr val="000099"/>
              </a:buClr>
              <a:buSzPts val="1430"/>
              <a:buFont typeface="Noto Sans Symbols"/>
              <a:buChar char="❖"/>
            </a:pPr>
            <a:r>
              <a:rPr b="0" i="0" lang="en-US" sz="2200" u="none">
                <a:solidFill>
                  <a:schemeClr val="dk1"/>
                </a:solidFill>
                <a:latin typeface="Cabin"/>
                <a:ea typeface="Cabin"/>
                <a:cs typeface="Cabin"/>
                <a:sym typeface="Cabin"/>
              </a:rPr>
              <a:t>because switch ports lead to different collision domains, and each device is connected to a separate port, there is no more collision anywhere</a:t>
            </a:r>
            <a:endParaRPr/>
          </a:p>
          <a:p>
            <a:pPr indent="-252095" lvl="0" marL="342900" rtl="0" algn="l">
              <a:lnSpc>
                <a:spcPct val="90000"/>
              </a:lnSpc>
              <a:spcBef>
                <a:spcPts val="440"/>
              </a:spcBef>
              <a:spcAft>
                <a:spcPts val="0"/>
              </a:spcAft>
              <a:buClr>
                <a:srgbClr val="000099"/>
              </a:buClr>
              <a:buSzPts val="1430"/>
              <a:buFont typeface="Noto Sans Symbols"/>
              <a:buNone/>
            </a:pPr>
            <a:r>
              <a:t/>
            </a:r>
            <a:endParaRPr b="0" i="0" sz="2200" u="none">
              <a:solidFill>
                <a:schemeClr val="dk1"/>
              </a:solidFill>
              <a:latin typeface="Cabin"/>
              <a:ea typeface="Cabin"/>
              <a:cs typeface="Cabin"/>
              <a:sym typeface="Cabin"/>
            </a:endParaRPr>
          </a:p>
          <a:p>
            <a:pPr indent="-342900" lvl="0" marL="342900" rtl="0" algn="l">
              <a:lnSpc>
                <a:spcPct val="90000"/>
              </a:lnSpc>
              <a:spcBef>
                <a:spcPts val="440"/>
              </a:spcBef>
              <a:spcAft>
                <a:spcPts val="0"/>
              </a:spcAft>
              <a:buClr>
                <a:srgbClr val="000099"/>
              </a:buClr>
              <a:buSzPts val="1430"/>
              <a:buFont typeface="Noto Sans Symbols"/>
              <a:buChar char="❖"/>
            </a:pPr>
            <a:r>
              <a:rPr b="0" i="0" lang="en-US" sz="2200" u="none">
                <a:solidFill>
                  <a:schemeClr val="dk1"/>
                </a:solidFill>
                <a:latin typeface="Cabin"/>
                <a:ea typeface="Cabin"/>
                <a:cs typeface="Cabin"/>
                <a:sym typeface="Cabin"/>
              </a:rPr>
              <a:t>furthermore, if connection between the device and the switch operate in full-duplex mode, there is no more need for CSMA/CD</a:t>
            </a:r>
            <a:endParaRPr/>
          </a:p>
          <a:p>
            <a:pPr indent="-252095" lvl="0" marL="342900" rtl="0" algn="l">
              <a:lnSpc>
                <a:spcPct val="90000"/>
              </a:lnSpc>
              <a:spcBef>
                <a:spcPts val="440"/>
              </a:spcBef>
              <a:spcAft>
                <a:spcPts val="0"/>
              </a:spcAft>
              <a:buClr>
                <a:srgbClr val="000099"/>
              </a:buClr>
              <a:buSzPts val="1430"/>
              <a:buFont typeface="Noto Sans Symbols"/>
              <a:buNone/>
            </a:pPr>
            <a:r>
              <a:t/>
            </a:r>
            <a:endParaRPr b="0" i="0" sz="2200" u="none">
              <a:solidFill>
                <a:schemeClr val="dk1"/>
              </a:solidFill>
              <a:latin typeface="Cabin"/>
              <a:ea typeface="Cabin"/>
              <a:cs typeface="Cabin"/>
              <a:sym typeface="Cabin"/>
            </a:endParaRPr>
          </a:p>
          <a:p>
            <a:pPr indent="-342900" lvl="0" marL="342900" rtl="0" algn="l">
              <a:lnSpc>
                <a:spcPct val="90000"/>
              </a:lnSpc>
              <a:spcBef>
                <a:spcPts val="440"/>
              </a:spcBef>
              <a:spcAft>
                <a:spcPts val="0"/>
              </a:spcAft>
              <a:buClr>
                <a:srgbClr val="000099"/>
              </a:buClr>
              <a:buSzPts val="1430"/>
              <a:buFont typeface="Noto Sans Symbols"/>
              <a:buChar char="❖"/>
            </a:pPr>
            <a:r>
              <a:rPr b="0" i="0" lang="en-US" sz="2200" u="none">
                <a:solidFill>
                  <a:schemeClr val="dk1"/>
                </a:solidFill>
                <a:latin typeface="Cabin"/>
                <a:ea typeface="Cabin"/>
                <a:cs typeface="Cabin"/>
                <a:sym typeface="Cabin"/>
              </a:rPr>
              <a:t>each device is still capable of communicating with any other device, broadcast domain is also still there; there is just no more collision problems </a:t>
            </a:r>
            <a:endParaRPr/>
          </a:p>
        </p:txBody>
      </p:sp>
      <p:sp>
        <p:nvSpPr>
          <p:cNvPr id="352" name="Google Shape;352;p51"/>
          <p:cNvSpPr txBox="1"/>
          <p:nvPr>
            <p:ph type="title"/>
          </p:nvPr>
        </p:nvSpPr>
        <p:spPr>
          <a:xfrm>
            <a:off x="457200" y="277812"/>
            <a:ext cx="8229600" cy="63658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Cabin"/>
              <a:buNone/>
            </a:pPr>
            <a:r>
              <a:rPr b="0" i="0" lang="en-US" sz="4400" u="none">
                <a:solidFill>
                  <a:srgbClr val="000099"/>
                </a:solidFill>
                <a:latin typeface="Cabin"/>
                <a:ea typeface="Cabin"/>
                <a:cs typeface="Cabin"/>
                <a:sym typeface="Cabin"/>
              </a:rPr>
              <a:t>Switches &amp; Switched Ethernet</a:t>
            </a:r>
            <a:endParaRPr/>
          </a:p>
        </p:txBody>
      </p:sp>
      <p:pic>
        <p:nvPicPr>
          <p:cNvPr descr="underline_base" id="353" name="Google Shape;353;p51"/>
          <p:cNvPicPr preferRelativeResize="0"/>
          <p:nvPr/>
        </p:nvPicPr>
        <p:blipFill rotWithShape="1">
          <a:blip r:embed="rId3">
            <a:alphaModFix/>
          </a:blip>
          <a:srcRect b="0" l="0" r="0" t="0"/>
          <a:stretch/>
        </p:blipFill>
        <p:spPr>
          <a:xfrm>
            <a:off x="552450" y="855662"/>
            <a:ext cx="6923087" cy="203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52"/>
          <p:cNvSpPr txBox="1"/>
          <p:nvPr>
            <p:ph idx="1" type="body"/>
          </p:nvPr>
        </p:nvSpPr>
        <p:spPr>
          <a:xfrm>
            <a:off x="447675" y="1187450"/>
            <a:ext cx="8439150" cy="49688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000099"/>
              </a:buClr>
              <a:buSzPts val="1300"/>
              <a:buFont typeface="Noto Sans Symbols"/>
              <a:buChar char="❖"/>
            </a:pPr>
            <a:r>
              <a:rPr b="0" i="0" lang="en-US" sz="2000" u="none">
                <a:solidFill>
                  <a:schemeClr val="dk1"/>
                </a:solidFill>
                <a:latin typeface="Times New Roman"/>
                <a:ea typeface="Times New Roman"/>
                <a:cs typeface="Times New Roman"/>
                <a:sym typeface="Times New Roman"/>
              </a:rPr>
              <a:t>another advantage of Switched Ethernet is that the bit rate for ports can vary </a:t>
            </a:r>
            <a:endParaRPr/>
          </a:p>
          <a:p>
            <a:pPr indent="-260350" lvl="0" marL="342900" rtl="0" algn="l">
              <a:lnSpc>
                <a:spcPct val="85000"/>
              </a:lnSpc>
              <a:spcBef>
                <a:spcPts val="400"/>
              </a:spcBef>
              <a:spcAft>
                <a:spcPts val="0"/>
              </a:spcAft>
              <a:buSzPts val="1300"/>
              <a:buNone/>
            </a:pPr>
            <a:r>
              <a:t/>
            </a:r>
            <a:endParaRPr b="0" i="0" sz="2000" u="none">
              <a:solidFill>
                <a:schemeClr val="dk1"/>
              </a:solidFill>
              <a:latin typeface="Times New Roman"/>
              <a:ea typeface="Times New Roman"/>
              <a:cs typeface="Times New Roman"/>
              <a:sym typeface="Times New Roman"/>
            </a:endParaRPr>
          </a:p>
        </p:txBody>
      </p:sp>
      <p:pic>
        <p:nvPicPr>
          <p:cNvPr descr="6814f10x14" id="359" name="Google Shape;359;p52"/>
          <p:cNvPicPr preferRelativeResize="0"/>
          <p:nvPr/>
        </p:nvPicPr>
        <p:blipFill rotWithShape="1">
          <a:blip r:embed="rId3">
            <a:alphaModFix/>
          </a:blip>
          <a:srcRect b="0" l="0" r="0" t="0"/>
          <a:stretch/>
        </p:blipFill>
        <p:spPr>
          <a:xfrm>
            <a:off x="1597025" y="1847850"/>
            <a:ext cx="6135687" cy="4516437"/>
          </a:xfrm>
          <a:prstGeom prst="rect">
            <a:avLst/>
          </a:prstGeom>
          <a:noFill/>
          <a:ln cap="sq" cmpd="sng" w="38100">
            <a:solidFill>
              <a:srgbClr val="000000"/>
            </a:solidFill>
            <a:prstDash val="solid"/>
            <a:miter lim="800000"/>
            <a:headEnd len="sm" w="sm" type="none"/>
            <a:tailEnd len="sm" w="sm" type="none"/>
          </a:ln>
          <a:effectLst>
            <a:outerShdw blurRad="63500" dir="2700000" dist="38100">
              <a:srgbClr val="000000">
                <a:alpha val="42745"/>
              </a:srgbClr>
            </a:outerShdw>
          </a:effectLst>
        </p:spPr>
      </p:pic>
      <p:sp>
        <p:nvSpPr>
          <p:cNvPr id="360" name="Google Shape;360;p52"/>
          <p:cNvSpPr txBox="1"/>
          <p:nvPr/>
        </p:nvSpPr>
        <p:spPr>
          <a:xfrm>
            <a:off x="1195387" y="6429375"/>
            <a:ext cx="6659562"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Connections Using Only Switches</a:t>
            </a:r>
            <a:endParaRPr/>
          </a:p>
        </p:txBody>
      </p:sp>
      <p:sp>
        <p:nvSpPr>
          <p:cNvPr id="361" name="Google Shape;361;p52"/>
          <p:cNvSpPr txBox="1"/>
          <p:nvPr>
            <p:ph type="title"/>
          </p:nvPr>
        </p:nvSpPr>
        <p:spPr>
          <a:xfrm>
            <a:off x="457200" y="277812"/>
            <a:ext cx="8229600" cy="63658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Cabin"/>
              <a:buNone/>
            </a:pPr>
            <a:r>
              <a:rPr b="0" i="0" lang="en-US" sz="4400" u="none">
                <a:solidFill>
                  <a:srgbClr val="000099"/>
                </a:solidFill>
                <a:latin typeface="Cabin"/>
                <a:ea typeface="Cabin"/>
                <a:cs typeface="Cabin"/>
                <a:sym typeface="Cabin"/>
              </a:rPr>
              <a:t>Switches &amp; Switched Ethernet</a:t>
            </a:r>
            <a:endParaRPr/>
          </a:p>
        </p:txBody>
      </p:sp>
      <p:pic>
        <p:nvPicPr>
          <p:cNvPr descr="underline_base" id="362" name="Google Shape;362;p52"/>
          <p:cNvPicPr preferRelativeResize="0"/>
          <p:nvPr/>
        </p:nvPicPr>
        <p:blipFill rotWithShape="1">
          <a:blip r:embed="rId4">
            <a:alphaModFix/>
          </a:blip>
          <a:srcRect b="0" l="0" r="0" t="0"/>
          <a:stretch/>
        </p:blipFill>
        <p:spPr>
          <a:xfrm>
            <a:off x="552450" y="855662"/>
            <a:ext cx="6923087" cy="203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53"/>
          <p:cNvSpPr txBox="1"/>
          <p:nvPr>
            <p:ph idx="1" type="body"/>
          </p:nvPr>
        </p:nvSpPr>
        <p:spPr>
          <a:xfrm>
            <a:off x="447675" y="1139825"/>
            <a:ext cx="8439150" cy="64135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000099"/>
              </a:buClr>
              <a:buSzPts val="1560"/>
              <a:buFont typeface="Noto Sans Symbols"/>
              <a:buChar char="❖"/>
            </a:pPr>
            <a:r>
              <a:rPr b="0" i="0" lang="en-US" sz="2400" u="none">
                <a:solidFill>
                  <a:schemeClr val="dk1"/>
                </a:solidFill>
                <a:latin typeface="Cabin"/>
                <a:ea typeface="Cabin"/>
                <a:cs typeface="Cabin"/>
                <a:sym typeface="Cabin"/>
              </a:rPr>
              <a:t>Multiple layers of switches are also possible </a:t>
            </a:r>
            <a:endParaRPr/>
          </a:p>
          <a:p>
            <a:pPr indent="-243840" lvl="0" marL="342900" rtl="0" algn="l">
              <a:lnSpc>
                <a:spcPct val="85000"/>
              </a:lnSpc>
              <a:spcBef>
                <a:spcPts val="480"/>
              </a:spcBef>
              <a:spcAft>
                <a:spcPts val="0"/>
              </a:spcAft>
              <a:buSzPts val="1560"/>
              <a:buNone/>
            </a:pPr>
            <a:r>
              <a:t/>
            </a:r>
            <a:endParaRPr b="0" i="0" sz="2400" u="none">
              <a:solidFill>
                <a:schemeClr val="dk1"/>
              </a:solidFill>
              <a:latin typeface="Cabin"/>
              <a:ea typeface="Cabin"/>
              <a:cs typeface="Cabin"/>
              <a:sym typeface="Cabin"/>
            </a:endParaRPr>
          </a:p>
        </p:txBody>
      </p:sp>
      <p:sp>
        <p:nvSpPr>
          <p:cNvPr id="368" name="Google Shape;368;p53"/>
          <p:cNvSpPr txBox="1"/>
          <p:nvPr/>
        </p:nvSpPr>
        <p:spPr>
          <a:xfrm>
            <a:off x="1195387" y="6184900"/>
            <a:ext cx="6659562"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Private, Workgroup &amp; Backbone Switches</a:t>
            </a:r>
            <a:endParaRPr/>
          </a:p>
        </p:txBody>
      </p:sp>
      <p:pic>
        <p:nvPicPr>
          <p:cNvPr descr="6814f10e15" id="369" name="Google Shape;369;p53"/>
          <p:cNvPicPr preferRelativeResize="0"/>
          <p:nvPr/>
        </p:nvPicPr>
        <p:blipFill rotWithShape="1">
          <a:blip r:embed="rId3">
            <a:alphaModFix/>
          </a:blip>
          <a:srcRect b="0" l="0" r="0" t="0"/>
          <a:stretch/>
        </p:blipFill>
        <p:spPr>
          <a:xfrm>
            <a:off x="1266825" y="2159000"/>
            <a:ext cx="6823075" cy="3829050"/>
          </a:xfrm>
          <a:prstGeom prst="rect">
            <a:avLst/>
          </a:prstGeom>
          <a:noFill/>
          <a:ln cap="sq" cmpd="sng" w="38100">
            <a:solidFill>
              <a:srgbClr val="000000"/>
            </a:solidFill>
            <a:prstDash val="solid"/>
            <a:miter lim="800000"/>
            <a:headEnd len="sm" w="sm" type="none"/>
            <a:tailEnd len="sm" w="sm" type="none"/>
          </a:ln>
          <a:effectLst>
            <a:outerShdw blurRad="63500" dir="2700000" dist="38100">
              <a:srgbClr val="000000">
                <a:alpha val="42745"/>
              </a:srgbClr>
            </a:outerShdw>
          </a:effectLst>
        </p:spPr>
      </p:pic>
      <p:sp>
        <p:nvSpPr>
          <p:cNvPr id="370" name="Google Shape;370;p53"/>
          <p:cNvSpPr txBox="1"/>
          <p:nvPr>
            <p:ph type="title"/>
          </p:nvPr>
        </p:nvSpPr>
        <p:spPr>
          <a:xfrm>
            <a:off x="457200" y="277812"/>
            <a:ext cx="8229600" cy="63658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Cabin"/>
              <a:buNone/>
            </a:pPr>
            <a:r>
              <a:rPr b="0" i="0" lang="en-US" sz="4400" u="none">
                <a:solidFill>
                  <a:srgbClr val="000099"/>
                </a:solidFill>
                <a:latin typeface="Cabin"/>
                <a:ea typeface="Cabin"/>
                <a:cs typeface="Cabin"/>
                <a:sym typeface="Cabin"/>
              </a:rPr>
              <a:t>Switches &amp; Switched Ethernet</a:t>
            </a:r>
            <a:endParaRPr/>
          </a:p>
        </p:txBody>
      </p:sp>
      <p:pic>
        <p:nvPicPr>
          <p:cNvPr descr="underline_base" id="371" name="Google Shape;371;p53"/>
          <p:cNvPicPr preferRelativeResize="0"/>
          <p:nvPr/>
        </p:nvPicPr>
        <p:blipFill rotWithShape="1">
          <a:blip r:embed="rId4">
            <a:alphaModFix/>
          </a:blip>
          <a:srcRect b="0" l="0" r="0" t="0"/>
          <a:stretch/>
        </p:blipFill>
        <p:spPr>
          <a:xfrm>
            <a:off x="552450" y="855662"/>
            <a:ext cx="6923087" cy="203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54"/>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Link Layer C</a:t>
            </a:r>
            <a:endParaRPr/>
          </a:p>
        </p:txBody>
      </p:sp>
      <p:sp>
        <p:nvSpPr>
          <p:cNvPr id="377" name="Google Shape;377;p54"/>
          <p:cNvSpPr txBox="1"/>
          <p:nvPr>
            <p:ph type="title"/>
          </p:nvPr>
        </p:nvSpPr>
        <p:spPr>
          <a:xfrm>
            <a:off x="546100" y="115887"/>
            <a:ext cx="7772400" cy="9366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Cabin"/>
              <a:buNone/>
            </a:pPr>
            <a:r>
              <a:rPr b="0" i="0" lang="en-US" sz="4400" u="none">
                <a:solidFill>
                  <a:srgbClr val="000099"/>
                </a:solidFill>
                <a:latin typeface="Cabin"/>
                <a:ea typeface="Cabin"/>
                <a:cs typeface="Cabin"/>
                <a:sym typeface="Cabin"/>
              </a:rPr>
              <a:t>Data center networks </a:t>
            </a:r>
            <a:endParaRPr/>
          </a:p>
        </p:txBody>
      </p:sp>
      <p:sp>
        <p:nvSpPr>
          <p:cNvPr id="378" name="Google Shape;378;p54"/>
          <p:cNvSpPr txBox="1"/>
          <p:nvPr>
            <p:ph idx="1" type="body"/>
          </p:nvPr>
        </p:nvSpPr>
        <p:spPr>
          <a:xfrm>
            <a:off x="615950" y="1016000"/>
            <a:ext cx="8274050" cy="835025"/>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Clr>
                <a:srgbClr val="000099"/>
              </a:buClr>
              <a:buSzPts val="1820"/>
              <a:buFont typeface="Noto Sans Symbols"/>
              <a:buChar char="❖"/>
            </a:pPr>
            <a:r>
              <a:rPr b="0" i="0" lang="en-US" sz="2800" u="none">
                <a:solidFill>
                  <a:schemeClr val="dk1"/>
                </a:solidFill>
                <a:latin typeface="Cabin"/>
                <a:ea typeface="Cabin"/>
                <a:cs typeface="Cabin"/>
                <a:sym typeface="Cabin"/>
              </a:rPr>
              <a:t>10’s to 100’s of thousands of hosts, often closely coupled, in close proximity:</a:t>
            </a:r>
            <a:endParaRPr/>
          </a:p>
        </p:txBody>
      </p:sp>
      <p:pic>
        <p:nvPicPr>
          <p:cNvPr descr="underline_base" id="379" name="Google Shape;379;p54"/>
          <p:cNvPicPr preferRelativeResize="0"/>
          <p:nvPr/>
        </p:nvPicPr>
        <p:blipFill rotWithShape="1">
          <a:blip r:embed="rId3">
            <a:alphaModFix/>
          </a:blip>
          <a:srcRect b="0" l="0" r="0" t="0"/>
          <a:stretch/>
        </p:blipFill>
        <p:spPr>
          <a:xfrm>
            <a:off x="615950" y="823912"/>
            <a:ext cx="5183187" cy="201612"/>
          </a:xfrm>
          <a:prstGeom prst="rect">
            <a:avLst/>
          </a:prstGeom>
          <a:noFill/>
          <a:ln>
            <a:noFill/>
          </a:ln>
        </p:spPr>
      </p:pic>
      <p:sp>
        <p:nvSpPr>
          <p:cNvPr id="380" name="Google Shape;380;p54"/>
          <p:cNvSpPr txBox="1"/>
          <p:nvPr/>
        </p:nvSpPr>
        <p:spPr>
          <a:xfrm>
            <a:off x="1058862" y="6224587"/>
            <a:ext cx="7440612" cy="3079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Microsoft’s data center in San Antonio, Texas</a:t>
            </a:r>
            <a:endParaRPr/>
          </a:p>
        </p:txBody>
      </p:sp>
      <p:pic>
        <p:nvPicPr>
          <p:cNvPr descr="microsoft-data-center-St-Antonio-Texas-check-the-size-of-the-cars-and-pear-in-min-how-big-a-computer-is.jpg" id="381" name="Google Shape;381;p54"/>
          <p:cNvPicPr preferRelativeResize="0"/>
          <p:nvPr/>
        </p:nvPicPr>
        <p:blipFill rotWithShape="1">
          <a:blip r:embed="rId4">
            <a:alphaModFix/>
          </a:blip>
          <a:srcRect b="0" l="0" r="0" t="0"/>
          <a:stretch/>
        </p:blipFill>
        <p:spPr>
          <a:xfrm>
            <a:off x="1860550" y="1998662"/>
            <a:ext cx="6096000" cy="4143375"/>
          </a:xfrm>
          <a:prstGeom prst="rect">
            <a:avLst/>
          </a:prstGeom>
          <a:noFill/>
          <a:ln cap="sq" cmpd="sng" w="38100">
            <a:solidFill>
              <a:srgbClr val="000000"/>
            </a:solidFill>
            <a:prstDash val="solid"/>
            <a:miter lim="800000"/>
            <a:headEnd len="sm" w="sm" type="none"/>
            <a:tailEnd len="sm" w="sm" type="none"/>
          </a:ln>
          <a:effectLst>
            <a:outerShdw blurRad="63500" dir="2700000" dist="38100">
              <a:srgbClr val="000000">
                <a:alpha val="42745"/>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55"/>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Link Layer C</a:t>
            </a:r>
            <a:endParaRPr/>
          </a:p>
        </p:txBody>
      </p:sp>
      <p:sp>
        <p:nvSpPr>
          <p:cNvPr id="387" name="Google Shape;387;p55"/>
          <p:cNvSpPr txBox="1"/>
          <p:nvPr>
            <p:ph type="title"/>
          </p:nvPr>
        </p:nvSpPr>
        <p:spPr>
          <a:xfrm>
            <a:off x="546100" y="115887"/>
            <a:ext cx="7772400" cy="9366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Cabin"/>
              <a:buNone/>
            </a:pPr>
            <a:r>
              <a:rPr b="0" i="0" lang="en-US" sz="4400" u="none">
                <a:solidFill>
                  <a:srgbClr val="000099"/>
                </a:solidFill>
                <a:latin typeface="Cabin"/>
                <a:ea typeface="Cabin"/>
                <a:cs typeface="Cabin"/>
                <a:sym typeface="Cabin"/>
              </a:rPr>
              <a:t>Data center networks </a:t>
            </a:r>
            <a:endParaRPr/>
          </a:p>
        </p:txBody>
      </p:sp>
      <p:sp>
        <p:nvSpPr>
          <p:cNvPr id="388" name="Google Shape;388;p55"/>
          <p:cNvSpPr txBox="1"/>
          <p:nvPr>
            <p:ph idx="1" type="body"/>
          </p:nvPr>
        </p:nvSpPr>
        <p:spPr>
          <a:xfrm>
            <a:off x="615950" y="1320800"/>
            <a:ext cx="8274050" cy="24003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Clr>
                <a:srgbClr val="000099"/>
              </a:buClr>
              <a:buSzPts val="1820"/>
              <a:buFont typeface="Noto Sans Symbols"/>
              <a:buChar char="❖"/>
            </a:pPr>
            <a:r>
              <a:rPr b="0" i="0" lang="en-US" sz="2800" u="none">
                <a:solidFill>
                  <a:schemeClr val="dk1"/>
                </a:solidFill>
                <a:latin typeface="Cabin"/>
                <a:ea typeface="Cabin"/>
                <a:cs typeface="Cabin"/>
                <a:sym typeface="Cabin"/>
              </a:rPr>
              <a:t>Concurrently supporting many cloud applications: </a:t>
            </a:r>
            <a:endParaRPr/>
          </a:p>
          <a:p>
            <a:pPr indent="-285750" lvl="1" marL="742950" rtl="0" algn="l">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Cabin"/>
                <a:ea typeface="Cabin"/>
                <a:cs typeface="Cabin"/>
                <a:sym typeface="Cabin"/>
              </a:rPr>
              <a:t>e-business</a:t>
            </a:r>
            <a:endParaRPr/>
          </a:p>
          <a:p>
            <a:pPr indent="-285750" lvl="1" marL="742950" rtl="0" algn="l">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Cabin"/>
                <a:ea typeface="Cabin"/>
                <a:cs typeface="Cabin"/>
                <a:sym typeface="Cabin"/>
              </a:rPr>
              <a:t>content-servers</a:t>
            </a:r>
            <a:endParaRPr/>
          </a:p>
          <a:p>
            <a:pPr indent="-285750" lvl="1" marL="742950" rtl="0" algn="l">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Cabin"/>
                <a:ea typeface="Cabin"/>
                <a:cs typeface="Cabin"/>
                <a:sym typeface="Cabin"/>
              </a:rPr>
              <a:t>search engines, data mining</a:t>
            </a:r>
            <a:endParaRPr/>
          </a:p>
          <a:p>
            <a:pPr indent="-285750" lvl="1" marL="742950" rtl="0" algn="l">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Cabin"/>
                <a:ea typeface="Cabin"/>
                <a:cs typeface="Cabin"/>
                <a:sym typeface="Cabin"/>
              </a:rPr>
              <a:t>E-mail servers</a:t>
            </a:r>
            <a:endParaRPr/>
          </a:p>
          <a:p>
            <a:pPr indent="-285750" lvl="1" marL="742950" rtl="0" algn="l">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Cabin"/>
                <a:ea typeface="Cabin"/>
                <a:cs typeface="Cabin"/>
                <a:sym typeface="Cabin"/>
              </a:rPr>
              <a:t>…</a:t>
            </a:r>
            <a:endParaRPr/>
          </a:p>
          <a:p>
            <a:pPr indent="-133350" lvl="1" marL="742950" rtl="0" algn="l">
              <a:lnSpc>
                <a:spcPct val="85000"/>
              </a:lnSpc>
              <a:spcBef>
                <a:spcPts val="480"/>
              </a:spcBef>
              <a:spcAft>
                <a:spcPts val="0"/>
              </a:spcAft>
              <a:buClr>
                <a:srgbClr val="000099"/>
              </a:buClr>
              <a:buSzPts val="2400"/>
              <a:buFont typeface="Noto Sans Symbols"/>
              <a:buNone/>
            </a:pPr>
            <a:r>
              <a:t/>
            </a:r>
            <a:endParaRPr b="0" i="0" sz="2400" u="none">
              <a:solidFill>
                <a:schemeClr val="dk1"/>
              </a:solidFill>
              <a:latin typeface="Cabin"/>
              <a:ea typeface="Cabin"/>
              <a:cs typeface="Cabin"/>
              <a:sym typeface="Cabin"/>
            </a:endParaRPr>
          </a:p>
          <a:p>
            <a:pPr indent="-243840" lvl="0" marL="342900" rtl="0" algn="l">
              <a:lnSpc>
                <a:spcPct val="85000"/>
              </a:lnSpc>
              <a:spcBef>
                <a:spcPts val="480"/>
              </a:spcBef>
              <a:spcAft>
                <a:spcPts val="0"/>
              </a:spcAft>
              <a:buSzPts val="1560"/>
              <a:buNone/>
            </a:pPr>
            <a:r>
              <a:t/>
            </a:r>
            <a:endParaRPr b="0" i="0" sz="2400" u="none">
              <a:solidFill>
                <a:schemeClr val="dk1"/>
              </a:solidFill>
              <a:latin typeface="Cabin"/>
              <a:ea typeface="Cabin"/>
              <a:cs typeface="Cabin"/>
              <a:sym typeface="Cabin"/>
            </a:endParaRPr>
          </a:p>
        </p:txBody>
      </p:sp>
      <p:pic>
        <p:nvPicPr>
          <p:cNvPr descr="underline_base" id="389" name="Google Shape;389;p55"/>
          <p:cNvPicPr preferRelativeResize="0"/>
          <p:nvPr/>
        </p:nvPicPr>
        <p:blipFill rotWithShape="1">
          <a:blip r:embed="rId3">
            <a:alphaModFix/>
          </a:blip>
          <a:srcRect b="0" l="0" r="0" t="0"/>
          <a:stretch/>
        </p:blipFill>
        <p:spPr>
          <a:xfrm>
            <a:off x="615950" y="823912"/>
            <a:ext cx="5183187" cy="201612"/>
          </a:xfrm>
          <a:prstGeom prst="rect">
            <a:avLst/>
          </a:prstGeom>
          <a:noFill/>
          <a:ln>
            <a:noFill/>
          </a:ln>
        </p:spPr>
      </p:pic>
      <p:sp>
        <p:nvSpPr>
          <p:cNvPr id="390" name="Google Shape;390;p55"/>
          <p:cNvSpPr txBox="1"/>
          <p:nvPr/>
        </p:nvSpPr>
        <p:spPr>
          <a:xfrm>
            <a:off x="684212" y="3829050"/>
            <a:ext cx="4678362" cy="25241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85000"/>
              </a:lnSpc>
              <a:spcBef>
                <a:spcPts val="0"/>
              </a:spcBef>
              <a:spcAft>
                <a:spcPts val="0"/>
              </a:spcAft>
              <a:buClr>
                <a:srgbClr val="000099"/>
              </a:buClr>
              <a:buSzPts val="1820"/>
              <a:buFont typeface="Noto Sans Symbols"/>
              <a:buChar char="❖"/>
            </a:pPr>
            <a:r>
              <a:rPr b="0" i="0" lang="en-US" sz="2800" u="none" cap="none" strike="noStrike">
                <a:solidFill>
                  <a:schemeClr val="dk1"/>
                </a:solidFill>
                <a:latin typeface="Cabin"/>
                <a:ea typeface="Cabin"/>
                <a:cs typeface="Cabin"/>
                <a:sym typeface="Cabin"/>
              </a:rPr>
              <a:t>challenges:</a:t>
            </a:r>
            <a:endParaRPr/>
          </a:p>
          <a:p>
            <a:pPr indent="-285750" lvl="1" marL="742950" marR="0" rtl="0" algn="l">
              <a:lnSpc>
                <a:spcPct val="85000"/>
              </a:lnSpc>
              <a:spcBef>
                <a:spcPts val="480"/>
              </a:spcBef>
              <a:spcAft>
                <a:spcPts val="0"/>
              </a:spcAft>
              <a:buClr>
                <a:srgbClr val="000099"/>
              </a:buClr>
              <a:buSzPts val="2400"/>
              <a:buFont typeface="Noto Sans Symbols"/>
              <a:buChar char="▪"/>
            </a:pPr>
            <a:r>
              <a:rPr b="0" i="0" lang="en-US" sz="2400" u="none" cap="none" strike="noStrike">
                <a:solidFill>
                  <a:schemeClr val="dk1"/>
                </a:solidFill>
                <a:latin typeface="Cabin"/>
                <a:ea typeface="Cabin"/>
                <a:cs typeface="Cabin"/>
                <a:sym typeface="Cabin"/>
              </a:rPr>
              <a:t>multiple applications, each serving massive numbers of clients </a:t>
            </a:r>
            <a:endParaRPr/>
          </a:p>
          <a:p>
            <a:pPr indent="-285750" lvl="1" marL="742950" marR="0" rtl="0" algn="l">
              <a:lnSpc>
                <a:spcPct val="85000"/>
              </a:lnSpc>
              <a:spcBef>
                <a:spcPts val="480"/>
              </a:spcBef>
              <a:spcAft>
                <a:spcPts val="0"/>
              </a:spcAft>
              <a:buClr>
                <a:srgbClr val="000099"/>
              </a:buClr>
              <a:buSzPts val="2400"/>
              <a:buFont typeface="Noto Sans Symbols"/>
              <a:buChar char="▪"/>
            </a:pPr>
            <a:r>
              <a:rPr b="0" i="0" lang="en-US" sz="2400" u="none" cap="none" strike="noStrike">
                <a:solidFill>
                  <a:schemeClr val="dk1"/>
                </a:solidFill>
                <a:latin typeface="Cabin"/>
                <a:ea typeface="Cabin"/>
                <a:cs typeface="Cabin"/>
                <a:sym typeface="Cabin"/>
              </a:rPr>
              <a:t>managing/balancing load, avoiding processing, networking, data bottlenecks  </a:t>
            </a:r>
            <a:endParaRPr/>
          </a:p>
        </p:txBody>
      </p:sp>
      <p:pic>
        <p:nvPicPr>
          <p:cNvPr id="391" name="Google Shape;391;p55"/>
          <p:cNvPicPr preferRelativeResize="0"/>
          <p:nvPr/>
        </p:nvPicPr>
        <p:blipFill rotWithShape="1">
          <a:blip r:embed="rId4">
            <a:alphaModFix/>
          </a:blip>
          <a:srcRect b="0" l="0" r="0" t="0"/>
          <a:stretch/>
        </p:blipFill>
        <p:spPr>
          <a:xfrm>
            <a:off x="5321300" y="3403600"/>
            <a:ext cx="3527425" cy="2522537"/>
          </a:xfrm>
          <a:prstGeom prst="rect">
            <a:avLst/>
          </a:prstGeom>
          <a:noFill/>
          <a:ln cap="sq" cmpd="sng" w="38100">
            <a:solidFill>
              <a:srgbClr val="000000"/>
            </a:solidFill>
            <a:prstDash val="solid"/>
            <a:miter lim="800000"/>
            <a:headEnd len="sm" w="sm" type="none"/>
            <a:tailEnd len="sm" w="sm" type="none"/>
          </a:ln>
          <a:effectLst>
            <a:outerShdw blurRad="63500" dir="2700000" dist="38100">
              <a:srgbClr val="000000">
                <a:alpha val="42745"/>
              </a:srgbClr>
            </a:outerShdw>
          </a:effectLst>
        </p:spPr>
      </p:pic>
      <p:sp>
        <p:nvSpPr>
          <p:cNvPr id="392" name="Google Shape;392;p55"/>
          <p:cNvSpPr txBox="1"/>
          <p:nvPr/>
        </p:nvSpPr>
        <p:spPr>
          <a:xfrm>
            <a:off x="5662612" y="5951537"/>
            <a:ext cx="2868612" cy="523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Inside a 40-ft Microsoft container, </a:t>
            </a:r>
            <a:endParaRPr/>
          </a:p>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Chicago data center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56"/>
          <p:cNvSpPr txBox="1"/>
          <p:nvPr/>
        </p:nvSpPr>
        <p:spPr>
          <a:xfrm>
            <a:off x="5572125" y="6486525"/>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Link Layer C</a:t>
            </a:r>
            <a:endParaRPr/>
          </a:p>
        </p:txBody>
      </p:sp>
      <p:cxnSp>
        <p:nvCxnSpPr>
          <p:cNvPr id="398" name="Google Shape;398;p56"/>
          <p:cNvCxnSpPr/>
          <p:nvPr/>
        </p:nvCxnSpPr>
        <p:spPr>
          <a:xfrm flipH="1">
            <a:off x="1606550" y="4151312"/>
            <a:ext cx="893762" cy="392112"/>
          </a:xfrm>
          <a:prstGeom prst="straightConnector1">
            <a:avLst/>
          </a:prstGeom>
          <a:noFill/>
          <a:ln cap="flat" cmpd="sng" w="9525">
            <a:solidFill>
              <a:schemeClr val="dk1"/>
            </a:solidFill>
            <a:prstDash val="solid"/>
            <a:miter lim="800000"/>
            <a:headEnd len="med" w="med" type="none"/>
            <a:tailEnd len="med" w="med" type="none"/>
          </a:ln>
        </p:spPr>
      </p:cxnSp>
      <p:cxnSp>
        <p:nvCxnSpPr>
          <p:cNvPr id="399" name="Google Shape;399;p56"/>
          <p:cNvCxnSpPr/>
          <p:nvPr/>
        </p:nvCxnSpPr>
        <p:spPr>
          <a:xfrm>
            <a:off x="2638425" y="4017962"/>
            <a:ext cx="374650" cy="538162"/>
          </a:xfrm>
          <a:prstGeom prst="straightConnector1">
            <a:avLst/>
          </a:prstGeom>
          <a:noFill/>
          <a:ln cap="flat" cmpd="sng" w="9525">
            <a:solidFill>
              <a:schemeClr val="dk1"/>
            </a:solidFill>
            <a:prstDash val="solid"/>
            <a:miter lim="800000"/>
            <a:headEnd len="med" w="med" type="none"/>
            <a:tailEnd len="med" w="med" type="none"/>
          </a:ln>
        </p:spPr>
      </p:cxnSp>
      <p:cxnSp>
        <p:nvCxnSpPr>
          <p:cNvPr id="400" name="Google Shape;400;p56"/>
          <p:cNvCxnSpPr/>
          <p:nvPr/>
        </p:nvCxnSpPr>
        <p:spPr>
          <a:xfrm flipH="1">
            <a:off x="4868862" y="4121150"/>
            <a:ext cx="415925" cy="538162"/>
          </a:xfrm>
          <a:prstGeom prst="straightConnector1">
            <a:avLst/>
          </a:prstGeom>
          <a:noFill/>
          <a:ln cap="flat" cmpd="sng" w="9525">
            <a:solidFill>
              <a:schemeClr val="dk1"/>
            </a:solidFill>
            <a:prstDash val="solid"/>
            <a:miter lim="800000"/>
            <a:headEnd len="med" w="med" type="none"/>
            <a:tailEnd len="med" w="med" type="none"/>
          </a:ln>
        </p:spPr>
      </p:cxnSp>
      <p:cxnSp>
        <p:nvCxnSpPr>
          <p:cNvPr id="401" name="Google Shape;401;p56"/>
          <p:cNvCxnSpPr/>
          <p:nvPr/>
        </p:nvCxnSpPr>
        <p:spPr>
          <a:xfrm>
            <a:off x="5597525" y="4005262"/>
            <a:ext cx="374650" cy="538162"/>
          </a:xfrm>
          <a:prstGeom prst="straightConnector1">
            <a:avLst/>
          </a:prstGeom>
          <a:noFill/>
          <a:ln cap="flat" cmpd="sng" w="9525">
            <a:solidFill>
              <a:schemeClr val="dk1"/>
            </a:solidFill>
            <a:prstDash val="solid"/>
            <a:miter lim="800000"/>
            <a:headEnd len="med" w="med" type="none"/>
            <a:tailEnd len="med" w="med" type="none"/>
          </a:ln>
        </p:spPr>
      </p:cxnSp>
      <p:grpSp>
        <p:nvGrpSpPr>
          <p:cNvPr id="402" name="Google Shape;402;p56"/>
          <p:cNvGrpSpPr/>
          <p:nvPr/>
        </p:nvGrpSpPr>
        <p:grpSpPr>
          <a:xfrm>
            <a:off x="2105025" y="3932237"/>
            <a:ext cx="1052512" cy="355600"/>
            <a:chOff x="7000875" y="2166937"/>
            <a:chExt cx="1052512" cy="355600"/>
          </a:xfrm>
        </p:grpSpPr>
        <p:sp>
          <p:nvSpPr>
            <p:cNvPr id="403" name="Google Shape;403;p56"/>
            <p:cNvSpPr txBox="1"/>
            <p:nvPr/>
          </p:nvSpPr>
          <p:spPr>
            <a:xfrm>
              <a:off x="7000875" y="2381250"/>
              <a:ext cx="785812" cy="138112"/>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04" name="Google Shape;404;p56"/>
            <p:cNvSpPr/>
            <p:nvPr/>
          </p:nvSpPr>
          <p:spPr>
            <a:xfrm>
              <a:off x="7000875" y="2171700"/>
              <a:ext cx="1052512" cy="214312"/>
            </a:xfrm>
            <a:prstGeom prst="parallelogram">
              <a:avLst>
                <a:gd fmla="val 25000"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05" name="Google Shape;405;p56"/>
            <p:cNvSpPr/>
            <p:nvPr/>
          </p:nvSpPr>
          <p:spPr>
            <a:xfrm>
              <a:off x="7785100" y="2166937"/>
              <a:ext cx="268287" cy="35560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06" name="Google Shape;406;p56"/>
            <p:cNvSpPr/>
            <p:nvPr/>
          </p:nvSpPr>
          <p:spPr>
            <a:xfrm>
              <a:off x="7104062" y="2214562"/>
              <a:ext cx="803275" cy="127000"/>
            </a:xfrm>
            <a:custGeom>
              <a:rect b="b" l="l" r="r" t="t"/>
              <a:pathLst>
                <a:path extrusionOk="0" h="63" w="280">
                  <a:moveTo>
                    <a:pt x="0" y="63"/>
                  </a:moveTo>
                  <a:lnTo>
                    <a:pt x="37" y="62"/>
                  </a:lnTo>
                  <a:lnTo>
                    <a:pt x="219" y="0"/>
                  </a:lnTo>
                  <a:lnTo>
                    <a:pt x="280" y="0"/>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07" name="Google Shape;407;p56"/>
            <p:cNvSpPr/>
            <p:nvPr/>
          </p:nvSpPr>
          <p:spPr>
            <a:xfrm>
              <a:off x="7291387" y="2208212"/>
              <a:ext cx="465137" cy="147637"/>
            </a:xfrm>
            <a:custGeom>
              <a:rect b="b" l="l" r="r" t="t"/>
              <a:pathLst>
                <a:path extrusionOk="0" h="93" w="293">
                  <a:moveTo>
                    <a:pt x="0" y="0"/>
                  </a:moveTo>
                  <a:lnTo>
                    <a:pt x="67" y="1"/>
                  </a:lnTo>
                  <a:lnTo>
                    <a:pt x="195" y="93"/>
                  </a:lnTo>
                  <a:lnTo>
                    <a:pt x="293" y="93"/>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grpSp>
        <p:nvGrpSpPr>
          <p:cNvPr id="408" name="Google Shape;408;p56"/>
          <p:cNvGrpSpPr/>
          <p:nvPr/>
        </p:nvGrpSpPr>
        <p:grpSpPr>
          <a:xfrm>
            <a:off x="4924425" y="3932237"/>
            <a:ext cx="1052512" cy="355600"/>
            <a:chOff x="7000875" y="2166937"/>
            <a:chExt cx="1052512" cy="355600"/>
          </a:xfrm>
        </p:grpSpPr>
        <p:sp>
          <p:nvSpPr>
            <p:cNvPr id="409" name="Google Shape;409;p56"/>
            <p:cNvSpPr txBox="1"/>
            <p:nvPr/>
          </p:nvSpPr>
          <p:spPr>
            <a:xfrm>
              <a:off x="7000875" y="2381250"/>
              <a:ext cx="785812" cy="138112"/>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10" name="Google Shape;410;p56"/>
            <p:cNvSpPr/>
            <p:nvPr/>
          </p:nvSpPr>
          <p:spPr>
            <a:xfrm>
              <a:off x="7000875" y="2171700"/>
              <a:ext cx="1052512" cy="214312"/>
            </a:xfrm>
            <a:prstGeom prst="parallelogram">
              <a:avLst>
                <a:gd fmla="val 25000"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11" name="Google Shape;411;p56"/>
            <p:cNvSpPr/>
            <p:nvPr/>
          </p:nvSpPr>
          <p:spPr>
            <a:xfrm>
              <a:off x="7785100" y="2166937"/>
              <a:ext cx="268287" cy="35560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12" name="Google Shape;412;p56"/>
            <p:cNvSpPr/>
            <p:nvPr/>
          </p:nvSpPr>
          <p:spPr>
            <a:xfrm>
              <a:off x="7104062" y="2214562"/>
              <a:ext cx="803275" cy="127000"/>
            </a:xfrm>
            <a:custGeom>
              <a:rect b="b" l="l" r="r" t="t"/>
              <a:pathLst>
                <a:path extrusionOk="0" h="63" w="280">
                  <a:moveTo>
                    <a:pt x="0" y="63"/>
                  </a:moveTo>
                  <a:lnTo>
                    <a:pt x="37" y="62"/>
                  </a:lnTo>
                  <a:lnTo>
                    <a:pt x="219" y="0"/>
                  </a:lnTo>
                  <a:lnTo>
                    <a:pt x="280" y="0"/>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13" name="Google Shape;413;p56"/>
            <p:cNvSpPr/>
            <p:nvPr/>
          </p:nvSpPr>
          <p:spPr>
            <a:xfrm>
              <a:off x="7291387" y="2208212"/>
              <a:ext cx="465137" cy="147637"/>
            </a:xfrm>
            <a:custGeom>
              <a:rect b="b" l="l" r="r" t="t"/>
              <a:pathLst>
                <a:path extrusionOk="0" h="93" w="293">
                  <a:moveTo>
                    <a:pt x="0" y="0"/>
                  </a:moveTo>
                  <a:lnTo>
                    <a:pt x="67" y="1"/>
                  </a:lnTo>
                  <a:lnTo>
                    <a:pt x="195" y="93"/>
                  </a:lnTo>
                  <a:lnTo>
                    <a:pt x="293" y="93"/>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414" name="Google Shape;414;p56"/>
          <p:cNvCxnSpPr/>
          <p:nvPr/>
        </p:nvCxnSpPr>
        <p:spPr>
          <a:xfrm rot="10800000">
            <a:off x="1724025" y="3779837"/>
            <a:ext cx="484187" cy="327025"/>
          </a:xfrm>
          <a:prstGeom prst="straightConnector1">
            <a:avLst/>
          </a:prstGeom>
          <a:noFill/>
          <a:ln cap="flat" cmpd="sng" w="9525">
            <a:solidFill>
              <a:schemeClr val="dk1"/>
            </a:solidFill>
            <a:prstDash val="solid"/>
            <a:miter lim="800000"/>
            <a:headEnd len="med" w="med" type="none"/>
            <a:tailEnd len="med" w="med" type="none"/>
          </a:ln>
        </p:spPr>
      </p:cxnSp>
      <p:cxnSp>
        <p:nvCxnSpPr>
          <p:cNvPr id="415" name="Google Shape;415;p56"/>
          <p:cNvCxnSpPr/>
          <p:nvPr/>
        </p:nvCxnSpPr>
        <p:spPr>
          <a:xfrm flipH="1">
            <a:off x="5915025" y="3856037"/>
            <a:ext cx="4572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416" name="Google Shape;416;p56"/>
          <p:cNvCxnSpPr/>
          <p:nvPr/>
        </p:nvCxnSpPr>
        <p:spPr>
          <a:xfrm>
            <a:off x="5534025" y="3563937"/>
            <a:ext cx="0" cy="368300"/>
          </a:xfrm>
          <a:prstGeom prst="straightConnector1">
            <a:avLst/>
          </a:prstGeom>
          <a:noFill/>
          <a:ln cap="flat" cmpd="sng" w="9525">
            <a:solidFill>
              <a:schemeClr val="dk1"/>
            </a:solidFill>
            <a:prstDash val="solid"/>
            <a:miter lim="800000"/>
            <a:headEnd len="med" w="med" type="none"/>
            <a:tailEnd len="med" w="med" type="none"/>
          </a:ln>
        </p:spPr>
      </p:cxnSp>
      <p:cxnSp>
        <p:nvCxnSpPr>
          <p:cNvPr id="417" name="Google Shape;417;p56"/>
          <p:cNvCxnSpPr/>
          <p:nvPr/>
        </p:nvCxnSpPr>
        <p:spPr>
          <a:xfrm>
            <a:off x="2714625" y="3551237"/>
            <a:ext cx="0" cy="368300"/>
          </a:xfrm>
          <a:prstGeom prst="straightConnector1">
            <a:avLst/>
          </a:prstGeom>
          <a:noFill/>
          <a:ln cap="flat" cmpd="sng" w="9525">
            <a:solidFill>
              <a:schemeClr val="dk1"/>
            </a:solidFill>
            <a:prstDash val="solid"/>
            <a:miter lim="800000"/>
            <a:headEnd len="med" w="med" type="none"/>
            <a:tailEnd len="med" w="med" type="none"/>
          </a:ln>
        </p:spPr>
      </p:cxnSp>
      <p:cxnSp>
        <p:nvCxnSpPr>
          <p:cNvPr id="418" name="Google Shape;418;p56"/>
          <p:cNvCxnSpPr/>
          <p:nvPr/>
        </p:nvCxnSpPr>
        <p:spPr>
          <a:xfrm>
            <a:off x="3014662" y="2540000"/>
            <a:ext cx="1069975" cy="446087"/>
          </a:xfrm>
          <a:prstGeom prst="straightConnector1">
            <a:avLst/>
          </a:prstGeom>
          <a:noFill/>
          <a:ln cap="flat" cmpd="sng" w="28575">
            <a:solidFill>
              <a:schemeClr val="dk1"/>
            </a:solidFill>
            <a:prstDash val="solid"/>
            <a:miter lim="800000"/>
            <a:headEnd len="med" w="med" type="none"/>
            <a:tailEnd len="med" w="med" type="none"/>
          </a:ln>
        </p:spPr>
      </p:cxnSp>
      <p:sp>
        <p:nvSpPr>
          <p:cNvPr id="419" name="Google Shape;419;p56"/>
          <p:cNvSpPr txBox="1"/>
          <p:nvPr/>
        </p:nvSpPr>
        <p:spPr>
          <a:xfrm>
            <a:off x="6908800" y="5600700"/>
            <a:ext cx="1082675" cy="307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Server racks</a:t>
            </a:r>
            <a:endParaRPr/>
          </a:p>
        </p:txBody>
      </p:sp>
      <p:sp>
        <p:nvSpPr>
          <p:cNvPr id="420" name="Google Shape;420;p56"/>
          <p:cNvSpPr txBox="1"/>
          <p:nvPr/>
        </p:nvSpPr>
        <p:spPr>
          <a:xfrm>
            <a:off x="6894512" y="5143500"/>
            <a:ext cx="1173162" cy="307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TOR switches</a:t>
            </a:r>
            <a:endParaRPr/>
          </a:p>
        </p:txBody>
      </p:sp>
      <p:sp>
        <p:nvSpPr>
          <p:cNvPr id="421" name="Google Shape;421;p56"/>
          <p:cNvSpPr txBox="1"/>
          <p:nvPr/>
        </p:nvSpPr>
        <p:spPr>
          <a:xfrm>
            <a:off x="6985000" y="4008437"/>
            <a:ext cx="1590675" cy="307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Tier-1 switches</a:t>
            </a:r>
            <a:endParaRPr/>
          </a:p>
        </p:txBody>
      </p:sp>
      <p:sp>
        <p:nvSpPr>
          <p:cNvPr id="422" name="Google Shape;422;p56"/>
          <p:cNvSpPr txBox="1"/>
          <p:nvPr/>
        </p:nvSpPr>
        <p:spPr>
          <a:xfrm>
            <a:off x="6892925" y="4654550"/>
            <a:ext cx="1300162" cy="307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Tier-2 switches</a:t>
            </a:r>
            <a:endParaRPr/>
          </a:p>
        </p:txBody>
      </p:sp>
      <p:grpSp>
        <p:nvGrpSpPr>
          <p:cNvPr id="423" name="Google Shape;423;p56"/>
          <p:cNvGrpSpPr/>
          <p:nvPr/>
        </p:nvGrpSpPr>
        <p:grpSpPr>
          <a:xfrm>
            <a:off x="6359525" y="3449637"/>
            <a:ext cx="381267" cy="609600"/>
            <a:chOff x="6572250" y="681037"/>
            <a:chExt cx="2263775" cy="3803650"/>
          </a:xfrm>
        </p:grpSpPr>
        <p:sp>
          <p:nvSpPr>
            <p:cNvPr id="424" name="Google Shape;424;p56"/>
            <p:cNvSpPr/>
            <p:nvPr/>
          </p:nvSpPr>
          <p:spPr>
            <a:xfrm>
              <a:off x="8362950" y="690562"/>
              <a:ext cx="452437" cy="3625850"/>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25" name="Google Shape;425;p56"/>
            <p:cNvSpPr txBox="1"/>
            <p:nvPr/>
          </p:nvSpPr>
          <p:spPr>
            <a:xfrm>
              <a:off x="6675437" y="681037"/>
              <a:ext cx="1658937" cy="3625850"/>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26" name="Google Shape;426;p56"/>
            <p:cNvSpPr/>
            <p:nvPr/>
          </p:nvSpPr>
          <p:spPr>
            <a:xfrm>
              <a:off x="8448675" y="909637"/>
              <a:ext cx="263525" cy="3357562"/>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27" name="Google Shape;427;p56"/>
            <p:cNvSpPr/>
            <p:nvPr/>
          </p:nvSpPr>
          <p:spPr>
            <a:xfrm>
              <a:off x="8391525" y="2601912"/>
              <a:ext cx="414337" cy="296862"/>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28" name="Google Shape;428;p56"/>
            <p:cNvSpPr txBox="1"/>
            <p:nvPr/>
          </p:nvSpPr>
          <p:spPr>
            <a:xfrm>
              <a:off x="6684962" y="1096962"/>
              <a:ext cx="952500" cy="79375"/>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429" name="Google Shape;429;p56"/>
            <p:cNvGrpSpPr/>
            <p:nvPr/>
          </p:nvGrpSpPr>
          <p:grpSpPr>
            <a:xfrm>
              <a:off x="7542853" y="1057138"/>
              <a:ext cx="914704" cy="266620"/>
              <a:chOff x="979487" y="4073525"/>
              <a:chExt cx="1141412" cy="255587"/>
            </a:xfrm>
          </p:grpSpPr>
          <p:sp>
            <p:nvSpPr>
              <p:cNvPr id="430" name="Google Shape;430;p56"/>
              <p:cNvSpPr/>
              <p:nvPr/>
            </p:nvSpPr>
            <p:spPr>
              <a:xfrm>
                <a:off x="979487" y="4073525"/>
                <a:ext cx="1141412" cy="25558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31" name="Google Shape;431;p56"/>
              <p:cNvSpPr/>
              <p:nvPr/>
            </p:nvSpPr>
            <p:spPr>
              <a:xfrm>
                <a:off x="1003300" y="4102100"/>
                <a:ext cx="1093787" cy="17145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432" name="Google Shape;432;p56"/>
            <p:cNvSpPr txBox="1"/>
            <p:nvPr/>
          </p:nvSpPr>
          <p:spPr>
            <a:xfrm>
              <a:off x="6704012" y="1622425"/>
              <a:ext cx="952500" cy="6985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433" name="Google Shape;433;p56"/>
            <p:cNvGrpSpPr/>
            <p:nvPr/>
          </p:nvGrpSpPr>
          <p:grpSpPr>
            <a:xfrm>
              <a:off x="7533317" y="1582566"/>
              <a:ext cx="923610" cy="208134"/>
              <a:chOff x="971550" y="4081462"/>
              <a:chExt cx="1152525" cy="215900"/>
            </a:xfrm>
          </p:grpSpPr>
          <p:sp>
            <p:nvSpPr>
              <p:cNvPr id="434" name="Google Shape;434;p56"/>
              <p:cNvSpPr/>
              <p:nvPr/>
            </p:nvSpPr>
            <p:spPr>
              <a:xfrm>
                <a:off x="971550" y="4081462"/>
                <a:ext cx="1152525" cy="215900"/>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35" name="Google Shape;435;p56"/>
              <p:cNvSpPr/>
              <p:nvPr/>
            </p:nvSpPr>
            <p:spPr>
              <a:xfrm>
                <a:off x="995362" y="4102100"/>
                <a:ext cx="1104900" cy="16510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436" name="Google Shape;436;p56"/>
            <p:cNvSpPr txBox="1"/>
            <p:nvPr/>
          </p:nvSpPr>
          <p:spPr>
            <a:xfrm>
              <a:off x="6694487" y="2157412"/>
              <a:ext cx="942975" cy="6985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37" name="Google Shape;437;p56"/>
            <p:cNvSpPr txBox="1"/>
            <p:nvPr/>
          </p:nvSpPr>
          <p:spPr>
            <a:xfrm>
              <a:off x="6713537" y="2622550"/>
              <a:ext cx="942975" cy="79375"/>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438" name="Google Shape;438;p56"/>
            <p:cNvGrpSpPr/>
            <p:nvPr/>
          </p:nvGrpSpPr>
          <p:grpSpPr>
            <a:xfrm>
              <a:off x="7514263" y="2582862"/>
              <a:ext cx="923925" cy="237988"/>
              <a:chOff x="971550" y="4076700"/>
              <a:chExt cx="1150937" cy="219075"/>
            </a:xfrm>
          </p:grpSpPr>
          <p:sp>
            <p:nvSpPr>
              <p:cNvPr id="439" name="Google Shape;439;p56"/>
              <p:cNvSpPr/>
              <p:nvPr/>
            </p:nvSpPr>
            <p:spPr>
              <a:xfrm>
                <a:off x="971550" y="4076700"/>
                <a:ext cx="1150937" cy="219075"/>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40" name="Google Shape;440;p56"/>
              <p:cNvSpPr/>
              <p:nvPr/>
            </p:nvSpPr>
            <p:spPr>
              <a:xfrm>
                <a:off x="995362" y="4103687"/>
                <a:ext cx="1103312" cy="163512"/>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441" name="Google Shape;441;p56"/>
            <p:cNvSpPr/>
            <p:nvPr/>
          </p:nvSpPr>
          <p:spPr>
            <a:xfrm>
              <a:off x="8391525" y="2146300"/>
              <a:ext cx="423862" cy="296862"/>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442" name="Google Shape;442;p56"/>
            <p:cNvGrpSpPr/>
            <p:nvPr/>
          </p:nvGrpSpPr>
          <p:grpSpPr>
            <a:xfrm>
              <a:off x="7524436" y="2106612"/>
              <a:ext cx="923925" cy="217487"/>
              <a:chOff x="976312" y="4076700"/>
              <a:chExt cx="1150937" cy="217487"/>
            </a:xfrm>
          </p:grpSpPr>
          <p:sp>
            <p:nvSpPr>
              <p:cNvPr id="443" name="Google Shape;443;p56"/>
              <p:cNvSpPr/>
              <p:nvPr/>
            </p:nvSpPr>
            <p:spPr>
              <a:xfrm>
                <a:off x="976312" y="4076700"/>
                <a:ext cx="1150937" cy="21748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44" name="Google Shape;444;p56"/>
              <p:cNvSpPr/>
              <p:nvPr/>
            </p:nvSpPr>
            <p:spPr>
              <a:xfrm>
                <a:off x="1000125" y="4106862"/>
                <a:ext cx="1103312" cy="15875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445" name="Google Shape;445;p56"/>
            <p:cNvSpPr txBox="1"/>
            <p:nvPr/>
          </p:nvSpPr>
          <p:spPr>
            <a:xfrm>
              <a:off x="8334375" y="681037"/>
              <a:ext cx="103187" cy="3635375"/>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46" name="Google Shape;446;p56"/>
            <p:cNvSpPr/>
            <p:nvPr/>
          </p:nvSpPr>
          <p:spPr>
            <a:xfrm>
              <a:off x="8429625" y="1601787"/>
              <a:ext cx="377825" cy="336550"/>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47" name="Google Shape;447;p56"/>
            <p:cNvSpPr/>
            <p:nvPr/>
          </p:nvSpPr>
          <p:spPr>
            <a:xfrm>
              <a:off x="8439150" y="1077912"/>
              <a:ext cx="385762" cy="385762"/>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48" name="Google Shape;448;p56"/>
            <p:cNvSpPr/>
            <p:nvPr/>
          </p:nvSpPr>
          <p:spPr>
            <a:xfrm>
              <a:off x="8759825" y="4148137"/>
              <a:ext cx="76200" cy="14922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49" name="Google Shape;449;p56"/>
            <p:cNvSpPr/>
            <p:nvPr/>
          </p:nvSpPr>
          <p:spPr>
            <a:xfrm>
              <a:off x="8420100" y="4148137"/>
              <a:ext cx="385762" cy="3175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50" name="Google Shape;450;p56"/>
            <p:cNvSpPr/>
            <p:nvPr/>
          </p:nvSpPr>
          <p:spPr>
            <a:xfrm>
              <a:off x="6572250" y="4246562"/>
              <a:ext cx="1903412" cy="238125"/>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51" name="Google Shape;451;p56"/>
            <p:cNvSpPr/>
            <p:nvPr/>
          </p:nvSpPr>
          <p:spPr>
            <a:xfrm>
              <a:off x="6675437" y="4306887"/>
              <a:ext cx="1697037" cy="128587"/>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52" name="Google Shape;452;p56"/>
            <p:cNvSpPr/>
            <p:nvPr/>
          </p:nvSpPr>
          <p:spPr>
            <a:xfrm>
              <a:off x="6835775" y="3781425"/>
              <a:ext cx="254000" cy="228600"/>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53" name="Google Shape;453;p56"/>
            <p:cNvSpPr/>
            <p:nvPr/>
          </p:nvSpPr>
          <p:spPr>
            <a:xfrm>
              <a:off x="7118350" y="3781425"/>
              <a:ext cx="254000" cy="2286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54" name="Google Shape;454;p56"/>
            <p:cNvSpPr/>
            <p:nvPr/>
          </p:nvSpPr>
          <p:spPr>
            <a:xfrm>
              <a:off x="7402512" y="3781425"/>
              <a:ext cx="254000" cy="217487"/>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55" name="Google Shape;455;p56"/>
            <p:cNvSpPr txBox="1"/>
            <p:nvPr/>
          </p:nvSpPr>
          <p:spPr>
            <a:xfrm>
              <a:off x="8032750" y="2909887"/>
              <a:ext cx="141287" cy="1208087"/>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456" name="Google Shape;456;p56"/>
          <p:cNvSpPr txBox="1"/>
          <p:nvPr/>
        </p:nvSpPr>
        <p:spPr>
          <a:xfrm>
            <a:off x="6753225" y="3398837"/>
            <a:ext cx="1592262" cy="523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Load </a:t>
            </a:r>
            <a:endParaRPr/>
          </a:p>
          <a:p>
            <a:pPr indent="0" lvl="0" marL="0" marR="0" rtl="0" algn="l">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balancer</a:t>
            </a:r>
            <a:endParaRPr/>
          </a:p>
        </p:txBody>
      </p:sp>
      <p:grpSp>
        <p:nvGrpSpPr>
          <p:cNvPr id="457" name="Google Shape;457;p56"/>
          <p:cNvGrpSpPr/>
          <p:nvPr/>
        </p:nvGrpSpPr>
        <p:grpSpPr>
          <a:xfrm>
            <a:off x="1343025" y="3322637"/>
            <a:ext cx="381267" cy="609600"/>
            <a:chOff x="6572250" y="681037"/>
            <a:chExt cx="2263775" cy="3803650"/>
          </a:xfrm>
        </p:grpSpPr>
        <p:sp>
          <p:nvSpPr>
            <p:cNvPr id="458" name="Google Shape;458;p56"/>
            <p:cNvSpPr/>
            <p:nvPr/>
          </p:nvSpPr>
          <p:spPr>
            <a:xfrm>
              <a:off x="8362950" y="690562"/>
              <a:ext cx="452437" cy="3625850"/>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59" name="Google Shape;459;p56"/>
            <p:cNvSpPr txBox="1"/>
            <p:nvPr/>
          </p:nvSpPr>
          <p:spPr>
            <a:xfrm>
              <a:off x="6675437" y="681037"/>
              <a:ext cx="1658937" cy="3625850"/>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60" name="Google Shape;460;p56"/>
            <p:cNvSpPr/>
            <p:nvPr/>
          </p:nvSpPr>
          <p:spPr>
            <a:xfrm>
              <a:off x="8448675" y="909637"/>
              <a:ext cx="263525" cy="3357562"/>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61" name="Google Shape;461;p56"/>
            <p:cNvSpPr/>
            <p:nvPr/>
          </p:nvSpPr>
          <p:spPr>
            <a:xfrm>
              <a:off x="8391525" y="2601912"/>
              <a:ext cx="414337" cy="296862"/>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62" name="Google Shape;462;p56"/>
            <p:cNvSpPr txBox="1"/>
            <p:nvPr/>
          </p:nvSpPr>
          <p:spPr>
            <a:xfrm>
              <a:off x="6684962" y="1096962"/>
              <a:ext cx="952500" cy="79375"/>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463" name="Google Shape;463;p56"/>
            <p:cNvGrpSpPr/>
            <p:nvPr/>
          </p:nvGrpSpPr>
          <p:grpSpPr>
            <a:xfrm>
              <a:off x="7542853" y="1057138"/>
              <a:ext cx="914704" cy="266620"/>
              <a:chOff x="979487" y="4073525"/>
              <a:chExt cx="1141412" cy="255587"/>
            </a:xfrm>
          </p:grpSpPr>
          <p:sp>
            <p:nvSpPr>
              <p:cNvPr id="464" name="Google Shape;464;p56"/>
              <p:cNvSpPr/>
              <p:nvPr/>
            </p:nvSpPr>
            <p:spPr>
              <a:xfrm>
                <a:off x="979487" y="4073525"/>
                <a:ext cx="1141412" cy="25558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65" name="Google Shape;465;p56"/>
              <p:cNvSpPr/>
              <p:nvPr/>
            </p:nvSpPr>
            <p:spPr>
              <a:xfrm>
                <a:off x="1003300" y="4102100"/>
                <a:ext cx="1093787" cy="17145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466" name="Google Shape;466;p56"/>
            <p:cNvSpPr txBox="1"/>
            <p:nvPr/>
          </p:nvSpPr>
          <p:spPr>
            <a:xfrm>
              <a:off x="6704012" y="1622425"/>
              <a:ext cx="952500" cy="6985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467" name="Google Shape;467;p56"/>
            <p:cNvGrpSpPr/>
            <p:nvPr/>
          </p:nvGrpSpPr>
          <p:grpSpPr>
            <a:xfrm>
              <a:off x="7533317" y="1582566"/>
              <a:ext cx="923610" cy="208134"/>
              <a:chOff x="971550" y="4081462"/>
              <a:chExt cx="1152525" cy="215900"/>
            </a:xfrm>
          </p:grpSpPr>
          <p:sp>
            <p:nvSpPr>
              <p:cNvPr id="468" name="Google Shape;468;p56"/>
              <p:cNvSpPr/>
              <p:nvPr/>
            </p:nvSpPr>
            <p:spPr>
              <a:xfrm>
                <a:off x="971550" y="4081462"/>
                <a:ext cx="1152525" cy="215900"/>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69" name="Google Shape;469;p56"/>
              <p:cNvSpPr/>
              <p:nvPr/>
            </p:nvSpPr>
            <p:spPr>
              <a:xfrm>
                <a:off x="995362" y="4102100"/>
                <a:ext cx="1104900" cy="16510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470" name="Google Shape;470;p56"/>
            <p:cNvSpPr txBox="1"/>
            <p:nvPr/>
          </p:nvSpPr>
          <p:spPr>
            <a:xfrm>
              <a:off x="6694487" y="2157412"/>
              <a:ext cx="942975" cy="6985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71" name="Google Shape;471;p56"/>
            <p:cNvSpPr txBox="1"/>
            <p:nvPr/>
          </p:nvSpPr>
          <p:spPr>
            <a:xfrm>
              <a:off x="6713537" y="2622550"/>
              <a:ext cx="942975" cy="79375"/>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472" name="Google Shape;472;p56"/>
            <p:cNvGrpSpPr/>
            <p:nvPr/>
          </p:nvGrpSpPr>
          <p:grpSpPr>
            <a:xfrm>
              <a:off x="7514263" y="2582862"/>
              <a:ext cx="923925" cy="237988"/>
              <a:chOff x="971550" y="4076700"/>
              <a:chExt cx="1150937" cy="219075"/>
            </a:xfrm>
          </p:grpSpPr>
          <p:sp>
            <p:nvSpPr>
              <p:cNvPr id="473" name="Google Shape;473;p56"/>
              <p:cNvSpPr/>
              <p:nvPr/>
            </p:nvSpPr>
            <p:spPr>
              <a:xfrm>
                <a:off x="971550" y="4076700"/>
                <a:ext cx="1150937" cy="219075"/>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74" name="Google Shape;474;p56"/>
              <p:cNvSpPr/>
              <p:nvPr/>
            </p:nvSpPr>
            <p:spPr>
              <a:xfrm>
                <a:off x="995362" y="4103687"/>
                <a:ext cx="1103312" cy="163512"/>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475" name="Google Shape;475;p56"/>
            <p:cNvSpPr/>
            <p:nvPr/>
          </p:nvSpPr>
          <p:spPr>
            <a:xfrm>
              <a:off x="8391525" y="2146300"/>
              <a:ext cx="423862" cy="296862"/>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476" name="Google Shape;476;p56"/>
            <p:cNvGrpSpPr/>
            <p:nvPr/>
          </p:nvGrpSpPr>
          <p:grpSpPr>
            <a:xfrm>
              <a:off x="7524436" y="2106612"/>
              <a:ext cx="923925" cy="217487"/>
              <a:chOff x="976312" y="4076700"/>
              <a:chExt cx="1150937" cy="217487"/>
            </a:xfrm>
          </p:grpSpPr>
          <p:sp>
            <p:nvSpPr>
              <p:cNvPr id="477" name="Google Shape;477;p56"/>
              <p:cNvSpPr/>
              <p:nvPr/>
            </p:nvSpPr>
            <p:spPr>
              <a:xfrm>
                <a:off x="976312" y="4076700"/>
                <a:ext cx="1150937" cy="21748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78" name="Google Shape;478;p56"/>
              <p:cNvSpPr/>
              <p:nvPr/>
            </p:nvSpPr>
            <p:spPr>
              <a:xfrm>
                <a:off x="1000125" y="4106862"/>
                <a:ext cx="1103312" cy="15875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479" name="Google Shape;479;p56"/>
            <p:cNvSpPr txBox="1"/>
            <p:nvPr/>
          </p:nvSpPr>
          <p:spPr>
            <a:xfrm>
              <a:off x="8334375" y="681037"/>
              <a:ext cx="103187" cy="3635375"/>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0" name="Google Shape;480;p56"/>
            <p:cNvSpPr/>
            <p:nvPr/>
          </p:nvSpPr>
          <p:spPr>
            <a:xfrm>
              <a:off x="8429625" y="1601787"/>
              <a:ext cx="377825" cy="336550"/>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1" name="Google Shape;481;p56"/>
            <p:cNvSpPr/>
            <p:nvPr/>
          </p:nvSpPr>
          <p:spPr>
            <a:xfrm>
              <a:off x="8439150" y="1077912"/>
              <a:ext cx="385762" cy="385762"/>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2" name="Google Shape;482;p56"/>
            <p:cNvSpPr/>
            <p:nvPr/>
          </p:nvSpPr>
          <p:spPr>
            <a:xfrm>
              <a:off x="8759825" y="4148137"/>
              <a:ext cx="76200" cy="14922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3" name="Google Shape;483;p56"/>
            <p:cNvSpPr/>
            <p:nvPr/>
          </p:nvSpPr>
          <p:spPr>
            <a:xfrm>
              <a:off x="8420100" y="4148137"/>
              <a:ext cx="385762" cy="3175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4" name="Google Shape;484;p56"/>
            <p:cNvSpPr/>
            <p:nvPr/>
          </p:nvSpPr>
          <p:spPr>
            <a:xfrm>
              <a:off x="6572250" y="4246562"/>
              <a:ext cx="1903412" cy="238125"/>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5" name="Google Shape;485;p56"/>
            <p:cNvSpPr/>
            <p:nvPr/>
          </p:nvSpPr>
          <p:spPr>
            <a:xfrm>
              <a:off x="6675437" y="4306887"/>
              <a:ext cx="1697037" cy="128587"/>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6" name="Google Shape;486;p56"/>
            <p:cNvSpPr/>
            <p:nvPr/>
          </p:nvSpPr>
          <p:spPr>
            <a:xfrm>
              <a:off x="6835775" y="3781425"/>
              <a:ext cx="254000" cy="228600"/>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7" name="Google Shape;487;p56"/>
            <p:cNvSpPr/>
            <p:nvPr/>
          </p:nvSpPr>
          <p:spPr>
            <a:xfrm>
              <a:off x="7118350" y="3781425"/>
              <a:ext cx="254000" cy="2286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8" name="Google Shape;488;p56"/>
            <p:cNvSpPr/>
            <p:nvPr/>
          </p:nvSpPr>
          <p:spPr>
            <a:xfrm>
              <a:off x="7402512" y="3781425"/>
              <a:ext cx="254000" cy="217487"/>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9" name="Google Shape;489;p56"/>
            <p:cNvSpPr txBox="1"/>
            <p:nvPr/>
          </p:nvSpPr>
          <p:spPr>
            <a:xfrm>
              <a:off x="8032750" y="2909887"/>
              <a:ext cx="141287" cy="1208087"/>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490" name="Google Shape;490;p56"/>
          <p:cNvSpPr txBox="1"/>
          <p:nvPr/>
        </p:nvSpPr>
        <p:spPr>
          <a:xfrm>
            <a:off x="379412" y="3336925"/>
            <a:ext cx="981075" cy="52228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Load </a:t>
            </a:r>
            <a:endParaRPr/>
          </a:p>
          <a:p>
            <a:pPr indent="0" lvl="0" marL="0" marR="0" rtl="0" algn="r">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balancer</a:t>
            </a:r>
            <a:endParaRPr/>
          </a:p>
        </p:txBody>
      </p:sp>
      <p:cxnSp>
        <p:nvCxnSpPr>
          <p:cNvPr id="491" name="Google Shape;491;p56"/>
          <p:cNvCxnSpPr/>
          <p:nvPr/>
        </p:nvCxnSpPr>
        <p:spPr>
          <a:xfrm flipH="1">
            <a:off x="835025" y="4676775"/>
            <a:ext cx="355600" cy="495300"/>
          </a:xfrm>
          <a:prstGeom prst="straightConnector1">
            <a:avLst/>
          </a:prstGeom>
          <a:noFill/>
          <a:ln cap="flat" cmpd="sng" w="9525">
            <a:solidFill>
              <a:schemeClr val="dk1"/>
            </a:solidFill>
            <a:prstDash val="solid"/>
            <a:miter lim="800000"/>
            <a:headEnd len="med" w="med" type="none"/>
            <a:tailEnd len="med" w="med" type="none"/>
          </a:ln>
        </p:spPr>
      </p:cxnSp>
      <p:cxnSp>
        <p:nvCxnSpPr>
          <p:cNvPr id="492" name="Google Shape;492;p56"/>
          <p:cNvCxnSpPr/>
          <p:nvPr/>
        </p:nvCxnSpPr>
        <p:spPr>
          <a:xfrm flipH="1">
            <a:off x="1139825" y="4891087"/>
            <a:ext cx="201612" cy="485775"/>
          </a:xfrm>
          <a:prstGeom prst="straightConnector1">
            <a:avLst/>
          </a:prstGeom>
          <a:noFill/>
          <a:ln cap="flat" cmpd="sng" w="9525">
            <a:solidFill>
              <a:schemeClr val="dk1"/>
            </a:solidFill>
            <a:prstDash val="solid"/>
            <a:miter lim="800000"/>
            <a:headEnd len="med" w="med" type="none"/>
            <a:tailEnd len="med" w="med" type="none"/>
          </a:ln>
        </p:spPr>
      </p:cxnSp>
      <p:cxnSp>
        <p:nvCxnSpPr>
          <p:cNvPr id="493" name="Google Shape;493;p56"/>
          <p:cNvCxnSpPr/>
          <p:nvPr/>
        </p:nvCxnSpPr>
        <p:spPr>
          <a:xfrm>
            <a:off x="1457325" y="4691062"/>
            <a:ext cx="57150" cy="490537"/>
          </a:xfrm>
          <a:prstGeom prst="straightConnector1">
            <a:avLst/>
          </a:prstGeom>
          <a:noFill/>
          <a:ln cap="flat" cmpd="sng" w="9525">
            <a:solidFill>
              <a:schemeClr val="dk1"/>
            </a:solidFill>
            <a:prstDash val="solid"/>
            <a:miter lim="800000"/>
            <a:headEnd len="med" w="med" type="none"/>
            <a:tailEnd len="med" w="med" type="none"/>
          </a:ln>
        </p:spPr>
      </p:cxnSp>
      <p:cxnSp>
        <p:nvCxnSpPr>
          <p:cNvPr id="494" name="Google Shape;494;p56"/>
          <p:cNvCxnSpPr/>
          <p:nvPr/>
        </p:nvCxnSpPr>
        <p:spPr>
          <a:xfrm>
            <a:off x="1597025" y="4714875"/>
            <a:ext cx="274637" cy="457200"/>
          </a:xfrm>
          <a:prstGeom prst="straightConnector1">
            <a:avLst/>
          </a:prstGeom>
          <a:noFill/>
          <a:ln cap="flat" cmpd="sng" w="9525">
            <a:solidFill>
              <a:schemeClr val="dk1"/>
            </a:solidFill>
            <a:prstDash val="solid"/>
            <a:miter lim="800000"/>
            <a:headEnd len="med" w="med" type="none"/>
            <a:tailEnd len="med" w="med" type="none"/>
          </a:ln>
        </p:spPr>
      </p:cxnSp>
      <p:grpSp>
        <p:nvGrpSpPr>
          <p:cNvPr id="495" name="Google Shape;495;p56"/>
          <p:cNvGrpSpPr/>
          <p:nvPr/>
        </p:nvGrpSpPr>
        <p:grpSpPr>
          <a:xfrm>
            <a:off x="569912" y="5172075"/>
            <a:ext cx="331787" cy="1030287"/>
            <a:chOff x="0" y="0"/>
            <a:chExt cx="2147483647" cy="2147483647"/>
          </a:xfrm>
        </p:grpSpPr>
        <p:grpSp>
          <p:nvGrpSpPr>
            <p:cNvPr id="496" name="Google Shape;496;p56"/>
            <p:cNvGrpSpPr/>
            <p:nvPr/>
          </p:nvGrpSpPr>
          <p:grpSpPr>
            <a:xfrm>
              <a:off x="0" y="380524829"/>
              <a:ext cx="1941982848" cy="1766958817"/>
              <a:chOff x="0" y="0"/>
              <a:chExt cx="2147483646" cy="2147483647"/>
            </a:xfrm>
          </p:grpSpPr>
          <p:sp>
            <p:nvSpPr>
              <p:cNvPr id="497" name="Google Shape;497;p56"/>
              <p:cNvSpPr txBox="1"/>
              <p:nvPr/>
            </p:nvSpPr>
            <p:spPr>
              <a:xfrm>
                <a:off x="431771204" y="0"/>
                <a:ext cx="1704350910" cy="190217146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98" name="Google Shape;498;p56"/>
              <p:cNvCxnSpPr/>
              <p:nvPr/>
            </p:nvCxnSpPr>
            <p:spPr>
              <a:xfrm flipH="1" rot="10800000">
                <a:off x="1715716080" y="147"/>
                <a:ext cx="431767566" cy="237267172"/>
              </a:xfrm>
              <a:prstGeom prst="straightConnector1">
                <a:avLst/>
              </a:prstGeom>
              <a:noFill/>
              <a:ln cap="flat" cmpd="sng" w="9525">
                <a:solidFill>
                  <a:schemeClr val="dk1"/>
                </a:solidFill>
                <a:prstDash val="solid"/>
                <a:miter lim="800000"/>
                <a:headEnd len="med" w="med" type="none"/>
                <a:tailEnd len="med" w="med" type="none"/>
              </a:ln>
            </p:spPr>
          </p:cxnSp>
          <p:sp>
            <p:nvSpPr>
              <p:cNvPr id="499" name="Google Shape;499;p56"/>
              <p:cNvSpPr txBox="1"/>
              <p:nvPr/>
            </p:nvSpPr>
            <p:spPr>
              <a:xfrm>
                <a:off x="306782296" y="24129624"/>
                <a:ext cx="499944825" cy="29759247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00" name="Google Shape;500;p56"/>
              <p:cNvCxnSpPr/>
              <p:nvPr/>
            </p:nvCxnSpPr>
            <p:spPr>
              <a:xfrm flipH="1" rot="10800000">
                <a:off x="3897" y="147"/>
                <a:ext cx="431767566" cy="237267172"/>
              </a:xfrm>
              <a:prstGeom prst="straightConnector1">
                <a:avLst/>
              </a:prstGeom>
              <a:noFill/>
              <a:ln cap="flat" cmpd="sng" w="9525">
                <a:solidFill>
                  <a:schemeClr val="dk1"/>
                </a:solidFill>
                <a:prstDash val="solid"/>
                <a:miter lim="800000"/>
                <a:headEnd len="med" w="med" type="none"/>
                <a:tailEnd len="med" w="med" type="none"/>
              </a:ln>
            </p:spPr>
          </p:cxnSp>
          <p:sp>
            <p:nvSpPr>
              <p:cNvPr id="501" name="Google Shape;501;p56"/>
              <p:cNvSpPr txBox="1"/>
              <p:nvPr/>
            </p:nvSpPr>
            <p:spPr>
              <a:xfrm>
                <a:off x="1602091893" y="1644793652"/>
                <a:ext cx="499944825" cy="2935712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02" name="Google Shape;502;p56"/>
              <p:cNvSpPr txBox="1"/>
              <p:nvPr/>
            </p:nvSpPr>
            <p:spPr>
              <a:xfrm>
                <a:off x="34088467" y="245309666"/>
                <a:ext cx="1692993099" cy="190217398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03" name="Google Shape;503;p56"/>
              <p:cNvCxnSpPr/>
              <p:nvPr/>
            </p:nvCxnSpPr>
            <p:spPr>
              <a:xfrm flipH="1" rot="10800000">
                <a:off x="1715716080" y="1902171523"/>
                <a:ext cx="431767566" cy="237269742"/>
              </a:xfrm>
              <a:prstGeom prst="straightConnector1">
                <a:avLst/>
              </a:prstGeom>
              <a:noFill/>
              <a:ln cap="flat" cmpd="sng" w="9525">
                <a:solidFill>
                  <a:schemeClr val="dk1"/>
                </a:solidFill>
                <a:prstDash val="solid"/>
                <a:miter lim="800000"/>
                <a:headEnd len="med" w="med" type="none"/>
                <a:tailEnd len="med" w="med" type="none"/>
              </a:ln>
            </p:spPr>
          </p:cxnSp>
          <p:grpSp>
            <p:nvGrpSpPr>
              <p:cNvPr id="504" name="Google Shape;504;p56"/>
              <p:cNvGrpSpPr/>
              <p:nvPr/>
            </p:nvGrpSpPr>
            <p:grpSpPr>
              <a:xfrm>
                <a:off x="11359924" y="193031732"/>
                <a:ext cx="2136122703" cy="237269757"/>
                <a:chOff x="0" y="0"/>
                <a:chExt cx="2147483647" cy="2147483647"/>
              </a:xfrm>
            </p:grpSpPr>
            <p:cxnSp>
              <p:nvCxnSpPr>
                <p:cNvPr id="505" name="Google Shape;505;p56"/>
                <p:cNvCxnSpPr/>
                <p:nvPr/>
              </p:nvCxnSpPr>
              <p:spPr>
                <a:xfrm flipH="1" rot="10800000">
                  <a:off x="1713419729" y="0"/>
                  <a:ext cx="434063917"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506" name="Google Shape;506;p56"/>
                <p:cNvCxnSpPr/>
                <p:nvPr/>
              </p:nvCxnSpPr>
              <p:spPr>
                <a:xfrm>
                  <a:off x="0" y="2147483647"/>
                  <a:ext cx="17362633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07" name="Google Shape;507;p56"/>
              <p:cNvGrpSpPr/>
              <p:nvPr/>
            </p:nvGrpSpPr>
            <p:grpSpPr>
              <a:xfrm>
                <a:off x="11360883" y="361933775"/>
                <a:ext cx="2136118865" cy="237269757"/>
                <a:chOff x="0" y="0"/>
                <a:chExt cx="2147483647" cy="2147483647"/>
              </a:xfrm>
            </p:grpSpPr>
            <p:cxnSp>
              <p:nvCxnSpPr>
                <p:cNvPr id="508" name="Google Shape;508;p56"/>
                <p:cNvCxnSpPr/>
                <p:nvPr/>
              </p:nvCxnSpPr>
              <p:spPr>
                <a:xfrm flipH="1" rot="10800000">
                  <a:off x="1713418950" y="0"/>
                  <a:ext cx="43406469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509" name="Google Shape;509;p56"/>
                <p:cNvCxnSpPr/>
                <p:nvPr/>
              </p:nvCxnSpPr>
              <p:spPr>
                <a:xfrm>
                  <a:off x="0" y="2147483647"/>
                  <a:ext cx="173626651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10" name="Google Shape;510;p56"/>
              <p:cNvGrpSpPr/>
              <p:nvPr/>
            </p:nvGrpSpPr>
            <p:grpSpPr>
              <a:xfrm>
                <a:off x="11363761" y="530835817"/>
                <a:ext cx="2124761819" cy="237269757"/>
                <a:chOff x="0" y="0"/>
                <a:chExt cx="2147483647" cy="2147483647"/>
              </a:xfrm>
            </p:grpSpPr>
            <p:cxnSp>
              <p:nvCxnSpPr>
                <p:cNvPr id="511" name="Google Shape;511;p56"/>
                <p:cNvCxnSpPr/>
                <p:nvPr/>
              </p:nvCxnSpPr>
              <p:spPr>
                <a:xfrm flipH="1" rot="10800000">
                  <a:off x="1711098834" y="0"/>
                  <a:ext cx="436384812"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512" name="Google Shape;512;p56"/>
                <p:cNvCxnSpPr/>
                <p:nvPr/>
              </p:nvCxnSpPr>
              <p:spPr>
                <a:xfrm>
                  <a:off x="0" y="2147483647"/>
                  <a:ext cx="173406774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13" name="Google Shape;513;p56"/>
              <p:cNvGrpSpPr/>
              <p:nvPr/>
            </p:nvGrpSpPr>
            <p:grpSpPr>
              <a:xfrm>
                <a:off x="11360883" y="699743028"/>
                <a:ext cx="2124763738" cy="237267172"/>
                <a:chOff x="0" y="0"/>
                <a:chExt cx="2147483647" cy="2147483647"/>
              </a:xfrm>
            </p:grpSpPr>
            <p:cxnSp>
              <p:nvCxnSpPr>
                <p:cNvPr id="514" name="Google Shape;514;p56"/>
                <p:cNvCxnSpPr/>
                <p:nvPr/>
              </p:nvCxnSpPr>
              <p:spPr>
                <a:xfrm flipH="1" rot="10800000">
                  <a:off x="1711099228" y="0"/>
                  <a:ext cx="43638441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15" name="Google Shape;515;p56"/>
                <p:cNvCxnSpPr/>
                <p:nvPr/>
              </p:nvCxnSpPr>
              <p:spPr>
                <a:xfrm>
                  <a:off x="0" y="2147483647"/>
                  <a:ext cx="1734066183"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16" name="Google Shape;516;p56"/>
              <p:cNvGrpSpPr/>
              <p:nvPr/>
            </p:nvGrpSpPr>
            <p:grpSpPr>
              <a:xfrm>
                <a:off x="11359924" y="868645151"/>
                <a:ext cx="2124761819" cy="237267172"/>
                <a:chOff x="0" y="0"/>
                <a:chExt cx="2147483647" cy="2147483647"/>
              </a:xfrm>
            </p:grpSpPr>
            <p:cxnSp>
              <p:nvCxnSpPr>
                <p:cNvPr id="517" name="Google Shape;517;p56"/>
                <p:cNvCxnSpPr/>
                <p:nvPr/>
              </p:nvCxnSpPr>
              <p:spPr>
                <a:xfrm flipH="1" rot="10800000">
                  <a:off x="1711098834" y="0"/>
                  <a:ext cx="43638481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18" name="Google Shape;518;p56"/>
                <p:cNvCxnSpPr/>
                <p:nvPr/>
              </p:nvCxnSpPr>
              <p:spPr>
                <a:xfrm>
                  <a:off x="0" y="2147483647"/>
                  <a:ext cx="173406774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19" name="Google Shape;519;p56"/>
              <p:cNvGrpSpPr/>
              <p:nvPr/>
            </p:nvGrpSpPr>
            <p:grpSpPr>
              <a:xfrm>
                <a:off x="11364721" y="1037550424"/>
                <a:ext cx="2124759900" cy="237267172"/>
                <a:chOff x="0" y="0"/>
                <a:chExt cx="2147483646" cy="2147483647"/>
              </a:xfrm>
            </p:grpSpPr>
            <p:cxnSp>
              <p:nvCxnSpPr>
                <p:cNvPr id="520" name="Google Shape;520;p56"/>
                <p:cNvCxnSpPr/>
                <p:nvPr/>
              </p:nvCxnSpPr>
              <p:spPr>
                <a:xfrm flipH="1" rot="10800000">
                  <a:off x="1711098440" y="0"/>
                  <a:ext cx="43638520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21" name="Google Shape;521;p56"/>
                <p:cNvCxnSpPr/>
                <p:nvPr/>
              </p:nvCxnSpPr>
              <p:spPr>
                <a:xfrm>
                  <a:off x="0" y="2147483647"/>
                  <a:ext cx="173406931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22" name="Google Shape;522;p56"/>
              <p:cNvGrpSpPr/>
              <p:nvPr/>
            </p:nvGrpSpPr>
            <p:grpSpPr>
              <a:xfrm>
                <a:off x="2878" y="1206452466"/>
                <a:ext cx="2136122703" cy="237267172"/>
                <a:chOff x="0" y="0"/>
                <a:chExt cx="2147483647" cy="2147483647"/>
              </a:xfrm>
            </p:grpSpPr>
            <p:cxnSp>
              <p:nvCxnSpPr>
                <p:cNvPr id="523" name="Google Shape;523;p56"/>
                <p:cNvCxnSpPr/>
                <p:nvPr/>
              </p:nvCxnSpPr>
              <p:spPr>
                <a:xfrm flipH="1" rot="10800000">
                  <a:off x="1713419729" y="0"/>
                  <a:ext cx="43406391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24" name="Google Shape;524;p56"/>
                <p:cNvCxnSpPr/>
                <p:nvPr/>
              </p:nvCxnSpPr>
              <p:spPr>
                <a:xfrm>
                  <a:off x="0" y="2147483647"/>
                  <a:ext cx="17362633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25" name="Google Shape;525;p56"/>
              <p:cNvGrpSpPr/>
              <p:nvPr/>
            </p:nvGrpSpPr>
            <p:grpSpPr>
              <a:xfrm>
                <a:off x="0" y="1375354508"/>
                <a:ext cx="2136120784" cy="237267172"/>
                <a:chOff x="0" y="0"/>
                <a:chExt cx="2147483647" cy="2147483647"/>
              </a:xfrm>
            </p:grpSpPr>
            <p:cxnSp>
              <p:nvCxnSpPr>
                <p:cNvPr id="526" name="Google Shape;526;p56"/>
                <p:cNvCxnSpPr/>
                <p:nvPr/>
              </p:nvCxnSpPr>
              <p:spPr>
                <a:xfrm flipH="1" rot="10800000">
                  <a:off x="1713419339" y="0"/>
                  <a:ext cx="43406430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27" name="Google Shape;527;p56"/>
                <p:cNvCxnSpPr/>
                <p:nvPr/>
              </p:nvCxnSpPr>
              <p:spPr>
                <a:xfrm>
                  <a:off x="0" y="2147483647"/>
                  <a:ext cx="173626495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28" name="Google Shape;528;p56"/>
              <p:cNvGrpSpPr/>
              <p:nvPr/>
            </p:nvGrpSpPr>
            <p:grpSpPr>
              <a:xfrm>
                <a:off x="6715" y="1544259135"/>
                <a:ext cx="2011132410" cy="237267172"/>
                <a:chOff x="0" y="0"/>
                <a:chExt cx="2147483647" cy="2147483647"/>
              </a:xfrm>
            </p:grpSpPr>
            <p:cxnSp>
              <p:nvCxnSpPr>
                <p:cNvPr id="529" name="Google Shape;529;p56"/>
                <p:cNvCxnSpPr/>
                <p:nvPr/>
              </p:nvCxnSpPr>
              <p:spPr>
                <a:xfrm flipH="1" rot="10800000">
                  <a:off x="1807766038" y="0"/>
                  <a:ext cx="33971760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30" name="Google Shape;530;p56"/>
                <p:cNvCxnSpPr/>
                <p:nvPr/>
              </p:nvCxnSpPr>
              <p:spPr>
                <a:xfrm>
                  <a:off x="0" y="2147483647"/>
                  <a:ext cx="183203485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31" name="Google Shape;531;p56"/>
              <p:cNvGrpSpPr/>
              <p:nvPr/>
            </p:nvGrpSpPr>
            <p:grpSpPr>
              <a:xfrm>
                <a:off x="3837" y="1713161177"/>
                <a:ext cx="2124752225" cy="237267172"/>
                <a:chOff x="0" y="0"/>
                <a:chExt cx="2147483646" cy="2147483647"/>
              </a:xfrm>
            </p:grpSpPr>
            <p:cxnSp>
              <p:nvCxnSpPr>
                <p:cNvPr id="532" name="Google Shape;532;p56"/>
                <p:cNvCxnSpPr/>
                <p:nvPr/>
              </p:nvCxnSpPr>
              <p:spPr>
                <a:xfrm flipH="1" rot="10800000">
                  <a:off x="1711096864" y="0"/>
                  <a:ext cx="43638678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33" name="Google Shape;533;p56"/>
                <p:cNvCxnSpPr/>
                <p:nvPr/>
              </p:nvCxnSpPr>
              <p:spPr>
                <a:xfrm>
                  <a:off x="0" y="2147483647"/>
                  <a:ext cx="1734067923"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534" name="Google Shape;534;p56"/>
            <p:cNvGrpSpPr/>
            <p:nvPr/>
          </p:nvGrpSpPr>
          <p:grpSpPr>
            <a:xfrm>
              <a:off x="113025147" y="0"/>
              <a:ext cx="2034458499" cy="1942331000"/>
              <a:chOff x="0" y="0"/>
              <a:chExt cx="2147483647" cy="2147483647"/>
            </a:xfrm>
          </p:grpSpPr>
          <p:grpSp>
            <p:nvGrpSpPr>
              <p:cNvPr id="535" name="Google Shape;535;p56"/>
              <p:cNvGrpSpPr/>
              <p:nvPr/>
            </p:nvGrpSpPr>
            <p:grpSpPr>
              <a:xfrm>
                <a:off x="0" y="0"/>
                <a:ext cx="1995639585" cy="325599317"/>
                <a:chOff x="0" y="0"/>
                <a:chExt cx="2147483647" cy="2147483647"/>
              </a:xfrm>
            </p:grpSpPr>
            <p:sp>
              <p:nvSpPr>
                <p:cNvPr id="536" name="Google Shape;536;p56"/>
                <p:cNvSpPr txBox="1"/>
                <p:nvPr/>
              </p:nvSpPr>
              <p:spPr>
                <a:xfrm>
                  <a:off x="0" y="1158186475"/>
                  <a:ext cx="1738999822" cy="989297171"/>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37" name="Google Shape;537;p56"/>
                <p:cNvSpPr/>
                <p:nvPr/>
              </p:nvSpPr>
              <p:spPr>
                <a:xfrm>
                  <a:off x="0" y="0"/>
                  <a:ext cx="2135814763" cy="1206439631"/>
                </a:xfrm>
                <a:prstGeom prst="parallelogram">
                  <a:avLst>
                    <a:gd fmla="val 3079"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38" name="Google Shape;538;p56"/>
                <p:cNvSpPr/>
                <p:nvPr/>
              </p:nvSpPr>
              <p:spPr>
                <a:xfrm>
                  <a:off x="1750665528" y="24142454"/>
                  <a:ext cx="396818118" cy="2123340475"/>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39" name="Google Shape;539;p56"/>
                <p:cNvSpPr/>
                <p:nvPr/>
              </p:nvSpPr>
              <p:spPr>
                <a:xfrm>
                  <a:off x="268438355" y="241284971"/>
                  <a:ext cx="1657296591" cy="699743012"/>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40" name="Google Shape;540;p56"/>
                <p:cNvSpPr/>
                <p:nvPr/>
              </p:nvSpPr>
              <p:spPr>
                <a:xfrm>
                  <a:off x="653581903" y="193031079"/>
                  <a:ext cx="957030027" cy="820377686"/>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541" name="Google Shape;541;p56"/>
              <p:cNvCxnSpPr/>
              <p:nvPr/>
            </p:nvCxnSpPr>
            <p:spPr>
              <a:xfrm flipH="1">
                <a:off x="2104098831" y="160970658"/>
                <a:ext cx="32542308" cy="1971881040"/>
              </a:xfrm>
              <a:prstGeom prst="straightConnector1">
                <a:avLst/>
              </a:prstGeom>
              <a:noFill/>
              <a:ln cap="flat" cmpd="sng" w="25400">
                <a:solidFill>
                  <a:schemeClr val="dk1"/>
                </a:solidFill>
                <a:prstDash val="solid"/>
                <a:miter lim="800000"/>
                <a:headEnd len="med" w="med" type="none"/>
                <a:tailEnd len="med" w="med" type="none"/>
              </a:ln>
            </p:spPr>
          </p:cxnSp>
          <p:cxnSp>
            <p:nvCxnSpPr>
              <p:cNvPr id="542" name="Google Shape;542;p56"/>
              <p:cNvCxnSpPr/>
              <p:nvPr/>
            </p:nvCxnSpPr>
            <p:spPr>
              <a:xfrm>
                <a:off x="1746189432" y="581687234"/>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543" name="Google Shape;543;p56"/>
              <p:cNvCxnSpPr/>
              <p:nvPr/>
            </p:nvCxnSpPr>
            <p:spPr>
              <a:xfrm>
                <a:off x="1735339520" y="731681231"/>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544" name="Google Shape;544;p56"/>
              <p:cNvCxnSpPr/>
              <p:nvPr/>
            </p:nvCxnSpPr>
            <p:spPr>
              <a:xfrm>
                <a:off x="1735339520" y="907284303"/>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545" name="Google Shape;545;p56"/>
              <p:cNvCxnSpPr/>
              <p:nvPr/>
            </p:nvCxnSpPr>
            <p:spPr>
              <a:xfrm>
                <a:off x="1724498494" y="1057280652"/>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546" name="Google Shape;546;p56"/>
              <p:cNvCxnSpPr/>
              <p:nvPr/>
            </p:nvCxnSpPr>
            <p:spPr>
              <a:xfrm>
                <a:off x="1713647100" y="1199955502"/>
                <a:ext cx="412143798" cy="0"/>
              </a:xfrm>
              <a:prstGeom prst="straightConnector1">
                <a:avLst/>
              </a:prstGeom>
              <a:noFill/>
              <a:ln cap="flat" cmpd="sng" w="9525">
                <a:solidFill>
                  <a:schemeClr val="dk1"/>
                </a:solidFill>
                <a:prstDash val="solid"/>
                <a:miter lim="800000"/>
                <a:headEnd len="med" w="med" type="none"/>
                <a:tailEnd len="med" w="med" type="none"/>
              </a:ln>
            </p:spPr>
          </p:cxnSp>
          <p:cxnSp>
            <p:nvCxnSpPr>
              <p:cNvPr id="547" name="Google Shape;547;p56"/>
              <p:cNvCxnSpPr/>
              <p:nvPr/>
            </p:nvCxnSpPr>
            <p:spPr>
              <a:xfrm>
                <a:off x="1713647100" y="1360926161"/>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548" name="Google Shape;548;p56"/>
              <p:cNvCxnSpPr/>
              <p:nvPr/>
            </p:nvCxnSpPr>
            <p:spPr>
              <a:xfrm>
                <a:off x="1702806074" y="1518238716"/>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549" name="Google Shape;549;p56"/>
              <p:cNvCxnSpPr/>
              <p:nvPr/>
            </p:nvCxnSpPr>
            <p:spPr>
              <a:xfrm>
                <a:off x="1724498494" y="1679209375"/>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550" name="Google Shape;550;p56"/>
              <p:cNvCxnSpPr/>
              <p:nvPr/>
            </p:nvCxnSpPr>
            <p:spPr>
              <a:xfrm>
                <a:off x="1735339520" y="1836519579"/>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551" name="Google Shape;551;p56"/>
              <p:cNvCxnSpPr/>
              <p:nvPr/>
            </p:nvCxnSpPr>
            <p:spPr>
              <a:xfrm>
                <a:off x="1735339520" y="1997487886"/>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552" name="Google Shape;552;p56"/>
              <p:cNvCxnSpPr/>
              <p:nvPr/>
            </p:nvCxnSpPr>
            <p:spPr>
              <a:xfrm>
                <a:off x="1746189432" y="2147483647"/>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553" name="Google Shape;553;p56"/>
              <p:cNvCxnSpPr/>
              <p:nvPr/>
            </p:nvCxnSpPr>
            <p:spPr>
              <a:xfrm rot="10800000">
                <a:off x="1746190215" y="179263527"/>
                <a:ext cx="401293431"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554" name="Google Shape;554;p56"/>
          <p:cNvGrpSpPr/>
          <p:nvPr/>
        </p:nvGrpSpPr>
        <p:grpSpPr>
          <a:xfrm>
            <a:off x="955674" y="5172075"/>
            <a:ext cx="331787" cy="1030287"/>
            <a:chOff x="0" y="0"/>
            <a:chExt cx="2147483647" cy="2147483647"/>
          </a:xfrm>
        </p:grpSpPr>
        <p:grpSp>
          <p:nvGrpSpPr>
            <p:cNvPr id="555" name="Google Shape;555;p56"/>
            <p:cNvGrpSpPr/>
            <p:nvPr/>
          </p:nvGrpSpPr>
          <p:grpSpPr>
            <a:xfrm>
              <a:off x="0" y="380524829"/>
              <a:ext cx="1941982848" cy="1766958817"/>
              <a:chOff x="0" y="0"/>
              <a:chExt cx="2147483646" cy="2147483647"/>
            </a:xfrm>
          </p:grpSpPr>
          <p:sp>
            <p:nvSpPr>
              <p:cNvPr id="556" name="Google Shape;556;p56"/>
              <p:cNvSpPr txBox="1"/>
              <p:nvPr/>
            </p:nvSpPr>
            <p:spPr>
              <a:xfrm>
                <a:off x="431771204" y="0"/>
                <a:ext cx="1704347068" cy="190217146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57" name="Google Shape;557;p56"/>
              <p:cNvCxnSpPr/>
              <p:nvPr/>
            </p:nvCxnSpPr>
            <p:spPr>
              <a:xfrm flipH="1" rot="10800000">
                <a:off x="1715716080" y="147"/>
                <a:ext cx="431767566" cy="237267172"/>
              </a:xfrm>
              <a:prstGeom prst="straightConnector1">
                <a:avLst/>
              </a:prstGeom>
              <a:noFill/>
              <a:ln cap="flat" cmpd="sng" w="9525">
                <a:solidFill>
                  <a:schemeClr val="dk1"/>
                </a:solidFill>
                <a:prstDash val="solid"/>
                <a:miter lim="800000"/>
                <a:headEnd len="med" w="med" type="none"/>
                <a:tailEnd len="med" w="med" type="none"/>
              </a:ln>
            </p:spPr>
          </p:cxnSp>
          <p:sp>
            <p:nvSpPr>
              <p:cNvPr id="558" name="Google Shape;558;p56"/>
              <p:cNvSpPr txBox="1"/>
              <p:nvPr/>
            </p:nvSpPr>
            <p:spPr>
              <a:xfrm>
                <a:off x="306789971" y="24129624"/>
                <a:ext cx="499940982" cy="29759247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59" name="Google Shape;559;p56"/>
              <p:cNvCxnSpPr/>
              <p:nvPr/>
            </p:nvCxnSpPr>
            <p:spPr>
              <a:xfrm flipH="1" rot="10800000">
                <a:off x="3897" y="147"/>
                <a:ext cx="431767566" cy="237267172"/>
              </a:xfrm>
              <a:prstGeom prst="straightConnector1">
                <a:avLst/>
              </a:prstGeom>
              <a:noFill/>
              <a:ln cap="flat" cmpd="sng" w="9525">
                <a:solidFill>
                  <a:schemeClr val="dk1"/>
                </a:solidFill>
                <a:prstDash val="solid"/>
                <a:miter lim="800000"/>
                <a:headEnd len="med" w="med" type="none"/>
                <a:tailEnd len="med" w="med" type="none"/>
              </a:ln>
            </p:spPr>
          </p:cxnSp>
          <p:sp>
            <p:nvSpPr>
              <p:cNvPr id="560" name="Google Shape;560;p56"/>
              <p:cNvSpPr txBox="1"/>
              <p:nvPr/>
            </p:nvSpPr>
            <p:spPr>
              <a:xfrm>
                <a:off x="1602091893" y="1644793652"/>
                <a:ext cx="499940982" cy="2935712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61" name="Google Shape;561;p56"/>
              <p:cNvSpPr txBox="1"/>
              <p:nvPr/>
            </p:nvSpPr>
            <p:spPr>
              <a:xfrm>
                <a:off x="34092304" y="245309666"/>
                <a:ext cx="1692981680" cy="190217398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62" name="Google Shape;562;p56"/>
              <p:cNvCxnSpPr/>
              <p:nvPr/>
            </p:nvCxnSpPr>
            <p:spPr>
              <a:xfrm flipH="1" rot="10800000">
                <a:off x="1715716080" y="1902171523"/>
                <a:ext cx="431767566" cy="237269742"/>
              </a:xfrm>
              <a:prstGeom prst="straightConnector1">
                <a:avLst/>
              </a:prstGeom>
              <a:noFill/>
              <a:ln cap="flat" cmpd="sng" w="9525">
                <a:solidFill>
                  <a:schemeClr val="dk1"/>
                </a:solidFill>
                <a:prstDash val="solid"/>
                <a:miter lim="800000"/>
                <a:headEnd len="med" w="med" type="none"/>
                <a:tailEnd len="med" w="med" type="none"/>
              </a:ln>
            </p:spPr>
          </p:cxnSp>
          <p:grpSp>
            <p:nvGrpSpPr>
              <p:cNvPr id="563" name="Google Shape;563;p56"/>
              <p:cNvGrpSpPr/>
              <p:nvPr/>
            </p:nvGrpSpPr>
            <p:grpSpPr>
              <a:xfrm>
                <a:off x="11367599" y="193031732"/>
                <a:ext cx="2136115028" cy="237269757"/>
                <a:chOff x="0" y="0"/>
                <a:chExt cx="2147483647" cy="2147483647"/>
              </a:xfrm>
            </p:grpSpPr>
            <p:cxnSp>
              <p:nvCxnSpPr>
                <p:cNvPr id="564" name="Google Shape;564;p56"/>
                <p:cNvCxnSpPr/>
                <p:nvPr/>
              </p:nvCxnSpPr>
              <p:spPr>
                <a:xfrm flipH="1" rot="10800000">
                  <a:off x="1713418170" y="0"/>
                  <a:ext cx="43406547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565" name="Google Shape;565;p56"/>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66" name="Google Shape;566;p56"/>
              <p:cNvGrpSpPr/>
              <p:nvPr/>
            </p:nvGrpSpPr>
            <p:grpSpPr>
              <a:xfrm>
                <a:off x="11368558" y="361933775"/>
                <a:ext cx="2136115028" cy="237269757"/>
                <a:chOff x="0" y="0"/>
                <a:chExt cx="2147483647" cy="2147483647"/>
              </a:xfrm>
            </p:grpSpPr>
            <p:cxnSp>
              <p:nvCxnSpPr>
                <p:cNvPr id="567" name="Google Shape;567;p56"/>
                <p:cNvCxnSpPr/>
                <p:nvPr/>
              </p:nvCxnSpPr>
              <p:spPr>
                <a:xfrm flipH="1" rot="10800000">
                  <a:off x="1713418170" y="0"/>
                  <a:ext cx="43406547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568" name="Google Shape;568;p56"/>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69" name="Google Shape;569;p56"/>
              <p:cNvGrpSpPr/>
              <p:nvPr/>
            </p:nvGrpSpPr>
            <p:grpSpPr>
              <a:xfrm>
                <a:off x="11371436" y="530835817"/>
                <a:ext cx="2124750307" cy="237269757"/>
                <a:chOff x="0" y="0"/>
                <a:chExt cx="2147483646" cy="2147483647"/>
              </a:xfrm>
            </p:grpSpPr>
            <p:cxnSp>
              <p:nvCxnSpPr>
                <p:cNvPr id="570" name="Google Shape;570;p56"/>
                <p:cNvCxnSpPr/>
                <p:nvPr/>
              </p:nvCxnSpPr>
              <p:spPr>
                <a:xfrm flipH="1" rot="10800000">
                  <a:off x="1711096470" y="0"/>
                  <a:ext cx="43638717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571" name="Google Shape;571;p56"/>
                <p:cNvCxnSpPr/>
                <p:nvPr/>
              </p:nvCxnSpPr>
              <p:spPr>
                <a:xfrm>
                  <a:off x="0" y="2147483647"/>
                  <a:ext cx="173406172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72" name="Google Shape;572;p56"/>
              <p:cNvGrpSpPr/>
              <p:nvPr/>
            </p:nvGrpSpPr>
            <p:grpSpPr>
              <a:xfrm>
                <a:off x="11368558" y="699743028"/>
                <a:ext cx="2124748388" cy="237267172"/>
                <a:chOff x="0" y="0"/>
                <a:chExt cx="2147483647" cy="2147483647"/>
              </a:xfrm>
            </p:grpSpPr>
            <p:cxnSp>
              <p:nvCxnSpPr>
                <p:cNvPr id="573" name="Google Shape;573;p56"/>
                <p:cNvCxnSpPr/>
                <p:nvPr/>
              </p:nvCxnSpPr>
              <p:spPr>
                <a:xfrm flipH="1" rot="10800000">
                  <a:off x="1711096076" y="0"/>
                  <a:ext cx="43638757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74" name="Google Shape;574;p56"/>
                <p:cNvCxnSpPr/>
                <p:nvPr/>
              </p:nvCxnSpPr>
              <p:spPr>
                <a:xfrm>
                  <a:off x="0" y="2147483647"/>
                  <a:ext cx="17340632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75" name="Google Shape;575;p56"/>
              <p:cNvGrpSpPr/>
              <p:nvPr/>
            </p:nvGrpSpPr>
            <p:grpSpPr>
              <a:xfrm>
                <a:off x="11367599" y="868645151"/>
                <a:ext cx="2124750307" cy="237267172"/>
                <a:chOff x="0" y="0"/>
                <a:chExt cx="2147483646" cy="2147483647"/>
              </a:xfrm>
            </p:grpSpPr>
            <p:cxnSp>
              <p:nvCxnSpPr>
                <p:cNvPr id="576" name="Google Shape;576;p56"/>
                <p:cNvCxnSpPr/>
                <p:nvPr/>
              </p:nvCxnSpPr>
              <p:spPr>
                <a:xfrm flipH="1" rot="10800000">
                  <a:off x="1711096470" y="0"/>
                  <a:ext cx="4363871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77" name="Google Shape;577;p56"/>
                <p:cNvCxnSpPr/>
                <p:nvPr/>
              </p:nvCxnSpPr>
              <p:spPr>
                <a:xfrm>
                  <a:off x="0" y="2147483647"/>
                  <a:ext cx="173406172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78" name="Google Shape;578;p56"/>
              <p:cNvGrpSpPr/>
              <p:nvPr/>
            </p:nvGrpSpPr>
            <p:grpSpPr>
              <a:xfrm>
                <a:off x="11372396" y="1037550424"/>
                <a:ext cx="2124748388" cy="237267172"/>
                <a:chOff x="0" y="0"/>
                <a:chExt cx="2147483647" cy="2147483647"/>
              </a:xfrm>
            </p:grpSpPr>
            <p:cxnSp>
              <p:nvCxnSpPr>
                <p:cNvPr id="579" name="Google Shape;579;p56"/>
                <p:cNvCxnSpPr/>
                <p:nvPr/>
              </p:nvCxnSpPr>
              <p:spPr>
                <a:xfrm flipH="1" rot="10800000">
                  <a:off x="1711096076" y="0"/>
                  <a:ext cx="43638757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80" name="Google Shape;580;p56"/>
                <p:cNvCxnSpPr/>
                <p:nvPr/>
              </p:nvCxnSpPr>
              <p:spPr>
                <a:xfrm>
                  <a:off x="0" y="2147483647"/>
                  <a:ext cx="17340632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81" name="Google Shape;581;p56"/>
              <p:cNvGrpSpPr/>
              <p:nvPr/>
            </p:nvGrpSpPr>
            <p:grpSpPr>
              <a:xfrm>
                <a:off x="2878" y="1206452466"/>
                <a:ext cx="2136115028" cy="237267172"/>
                <a:chOff x="0" y="0"/>
                <a:chExt cx="2147483647" cy="2147483647"/>
              </a:xfrm>
            </p:grpSpPr>
            <p:cxnSp>
              <p:nvCxnSpPr>
                <p:cNvPr id="582" name="Google Shape;582;p56"/>
                <p:cNvCxnSpPr/>
                <p:nvPr/>
              </p:nvCxnSpPr>
              <p:spPr>
                <a:xfrm flipH="1" rot="10800000">
                  <a:off x="1713418170" y="0"/>
                  <a:ext cx="4340654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83" name="Google Shape;583;p56"/>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84" name="Google Shape;584;p56"/>
              <p:cNvGrpSpPr/>
              <p:nvPr/>
            </p:nvGrpSpPr>
            <p:grpSpPr>
              <a:xfrm>
                <a:off x="0" y="1375354508"/>
                <a:ext cx="2136113109" cy="237267172"/>
                <a:chOff x="0" y="0"/>
                <a:chExt cx="2147483647" cy="2147483647"/>
              </a:xfrm>
            </p:grpSpPr>
            <p:cxnSp>
              <p:nvCxnSpPr>
                <p:cNvPr id="585" name="Google Shape;585;p56"/>
                <p:cNvCxnSpPr/>
                <p:nvPr/>
              </p:nvCxnSpPr>
              <p:spPr>
                <a:xfrm flipH="1" rot="10800000">
                  <a:off x="1713417780" y="0"/>
                  <a:ext cx="43406586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86" name="Google Shape;586;p56"/>
                <p:cNvCxnSpPr/>
                <p:nvPr/>
              </p:nvCxnSpPr>
              <p:spPr>
                <a:xfrm>
                  <a:off x="0" y="2147483647"/>
                  <a:ext cx="173626346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87" name="Google Shape;587;p56"/>
              <p:cNvGrpSpPr/>
              <p:nvPr/>
            </p:nvGrpSpPr>
            <p:grpSpPr>
              <a:xfrm>
                <a:off x="6715" y="1544259135"/>
                <a:ext cx="2011128594" cy="237267172"/>
                <a:chOff x="0" y="0"/>
                <a:chExt cx="2147483647" cy="2147483647"/>
              </a:xfrm>
            </p:grpSpPr>
            <p:cxnSp>
              <p:nvCxnSpPr>
                <p:cNvPr id="588" name="Google Shape;588;p56"/>
                <p:cNvCxnSpPr/>
                <p:nvPr/>
              </p:nvCxnSpPr>
              <p:spPr>
                <a:xfrm flipH="1" rot="10800000">
                  <a:off x="1807769468" y="0"/>
                  <a:ext cx="33971417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89" name="Google Shape;589;p56"/>
                <p:cNvCxnSpPr/>
                <p:nvPr/>
              </p:nvCxnSpPr>
              <p:spPr>
                <a:xfrm>
                  <a:off x="0" y="2147483647"/>
                  <a:ext cx="183203833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90" name="Google Shape;590;p56"/>
              <p:cNvGrpSpPr/>
              <p:nvPr/>
            </p:nvGrpSpPr>
            <p:grpSpPr>
              <a:xfrm>
                <a:off x="3837" y="1713161177"/>
                <a:ext cx="2124756063" cy="237267172"/>
                <a:chOff x="0" y="0"/>
                <a:chExt cx="2147483647" cy="2147483647"/>
              </a:xfrm>
            </p:grpSpPr>
            <p:cxnSp>
              <p:nvCxnSpPr>
                <p:cNvPr id="591" name="Google Shape;591;p56"/>
                <p:cNvCxnSpPr/>
                <p:nvPr/>
              </p:nvCxnSpPr>
              <p:spPr>
                <a:xfrm flipH="1" rot="10800000">
                  <a:off x="1711097652" y="0"/>
                  <a:ext cx="436385994"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92" name="Google Shape;592;p56"/>
                <p:cNvCxnSpPr/>
                <p:nvPr/>
              </p:nvCxnSpPr>
              <p:spPr>
                <a:xfrm>
                  <a:off x="0" y="2147483647"/>
                  <a:ext cx="1734064791"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593" name="Google Shape;593;p56"/>
            <p:cNvGrpSpPr/>
            <p:nvPr/>
          </p:nvGrpSpPr>
          <p:grpSpPr>
            <a:xfrm>
              <a:off x="113033565" y="0"/>
              <a:ext cx="2034450081" cy="1942331000"/>
              <a:chOff x="0" y="0"/>
              <a:chExt cx="2147483647" cy="2147483647"/>
            </a:xfrm>
          </p:grpSpPr>
          <p:grpSp>
            <p:nvGrpSpPr>
              <p:cNvPr id="594" name="Google Shape;594;p56"/>
              <p:cNvGrpSpPr/>
              <p:nvPr/>
            </p:nvGrpSpPr>
            <p:grpSpPr>
              <a:xfrm>
                <a:off x="0" y="0"/>
                <a:ext cx="1995638985" cy="325599317"/>
                <a:chOff x="0" y="0"/>
                <a:chExt cx="2147483647" cy="2147483647"/>
              </a:xfrm>
            </p:grpSpPr>
            <p:sp>
              <p:nvSpPr>
                <p:cNvPr id="595" name="Google Shape;595;p56"/>
                <p:cNvSpPr txBox="1"/>
                <p:nvPr/>
              </p:nvSpPr>
              <p:spPr>
                <a:xfrm>
                  <a:off x="0" y="1158186475"/>
                  <a:ext cx="1738991673" cy="989297171"/>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96" name="Google Shape;596;p56"/>
                <p:cNvSpPr/>
                <p:nvPr/>
              </p:nvSpPr>
              <p:spPr>
                <a:xfrm>
                  <a:off x="0" y="0"/>
                  <a:ext cx="2135811659" cy="1206439631"/>
                </a:xfrm>
                <a:prstGeom prst="parallelogram">
                  <a:avLst>
                    <a:gd fmla="val 3079"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97" name="Google Shape;597;p56"/>
                <p:cNvSpPr/>
                <p:nvPr/>
              </p:nvSpPr>
              <p:spPr>
                <a:xfrm>
                  <a:off x="1750666924" y="24142454"/>
                  <a:ext cx="396816722" cy="2123340475"/>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98" name="Google Shape;598;p56"/>
                <p:cNvSpPr/>
                <p:nvPr/>
              </p:nvSpPr>
              <p:spPr>
                <a:xfrm>
                  <a:off x="268429985" y="241284971"/>
                  <a:ext cx="1657297629" cy="699743012"/>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99" name="Google Shape;599;p56"/>
                <p:cNvSpPr/>
                <p:nvPr/>
              </p:nvSpPr>
              <p:spPr>
                <a:xfrm>
                  <a:off x="653581617" y="193031079"/>
                  <a:ext cx="957031084" cy="820377686"/>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600" name="Google Shape;600;p56"/>
              <p:cNvCxnSpPr/>
              <p:nvPr/>
            </p:nvCxnSpPr>
            <p:spPr>
              <a:xfrm flipH="1">
                <a:off x="2104100062" y="160970658"/>
                <a:ext cx="32533626" cy="1971881040"/>
              </a:xfrm>
              <a:prstGeom prst="straightConnector1">
                <a:avLst/>
              </a:prstGeom>
              <a:noFill/>
              <a:ln cap="flat" cmpd="sng" w="25400">
                <a:solidFill>
                  <a:schemeClr val="dk1"/>
                </a:solidFill>
                <a:prstDash val="solid"/>
                <a:miter lim="800000"/>
                <a:headEnd len="med" w="med" type="none"/>
                <a:tailEnd len="med" w="med" type="none"/>
              </a:ln>
            </p:spPr>
          </p:cxnSp>
          <p:cxnSp>
            <p:nvCxnSpPr>
              <p:cNvPr id="601" name="Google Shape;601;p56"/>
              <p:cNvCxnSpPr/>
              <p:nvPr/>
            </p:nvCxnSpPr>
            <p:spPr>
              <a:xfrm>
                <a:off x="1746181848" y="581687234"/>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602" name="Google Shape;602;p56"/>
              <p:cNvCxnSpPr/>
              <p:nvPr/>
            </p:nvCxnSpPr>
            <p:spPr>
              <a:xfrm>
                <a:off x="1735340777" y="731681231"/>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603" name="Google Shape;603;p56"/>
              <p:cNvCxnSpPr/>
              <p:nvPr/>
            </p:nvCxnSpPr>
            <p:spPr>
              <a:xfrm>
                <a:off x="1735340777" y="907284303"/>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604" name="Google Shape;604;p56"/>
              <p:cNvCxnSpPr/>
              <p:nvPr/>
            </p:nvCxnSpPr>
            <p:spPr>
              <a:xfrm>
                <a:off x="1724490819" y="1057280652"/>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605" name="Google Shape;605;p56"/>
              <p:cNvCxnSpPr/>
              <p:nvPr/>
            </p:nvCxnSpPr>
            <p:spPr>
              <a:xfrm>
                <a:off x="1713648267" y="1199955502"/>
                <a:ext cx="412142581" cy="0"/>
              </a:xfrm>
              <a:prstGeom prst="straightConnector1">
                <a:avLst/>
              </a:prstGeom>
              <a:noFill/>
              <a:ln cap="flat" cmpd="sng" w="9525">
                <a:solidFill>
                  <a:schemeClr val="dk1"/>
                </a:solidFill>
                <a:prstDash val="solid"/>
                <a:miter lim="800000"/>
                <a:headEnd len="med" w="med" type="none"/>
                <a:tailEnd len="med" w="med" type="none"/>
              </a:ln>
            </p:spPr>
          </p:cxnSp>
          <p:cxnSp>
            <p:nvCxnSpPr>
              <p:cNvPr id="606" name="Google Shape;606;p56"/>
              <p:cNvCxnSpPr/>
              <p:nvPr/>
            </p:nvCxnSpPr>
            <p:spPr>
              <a:xfrm>
                <a:off x="1713648267" y="1360926161"/>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607" name="Google Shape;607;p56"/>
              <p:cNvCxnSpPr/>
              <p:nvPr/>
            </p:nvCxnSpPr>
            <p:spPr>
              <a:xfrm>
                <a:off x="1702798310" y="1518238716"/>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608" name="Google Shape;608;p56"/>
              <p:cNvCxnSpPr/>
              <p:nvPr/>
            </p:nvCxnSpPr>
            <p:spPr>
              <a:xfrm>
                <a:off x="1724490819" y="1679209375"/>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609" name="Google Shape;609;p56"/>
              <p:cNvCxnSpPr/>
              <p:nvPr/>
            </p:nvCxnSpPr>
            <p:spPr>
              <a:xfrm>
                <a:off x="1735340777" y="1836519579"/>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610" name="Google Shape;610;p56"/>
              <p:cNvCxnSpPr/>
              <p:nvPr/>
            </p:nvCxnSpPr>
            <p:spPr>
              <a:xfrm>
                <a:off x="1735340777" y="1997487886"/>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611" name="Google Shape;611;p56"/>
              <p:cNvCxnSpPr/>
              <p:nvPr/>
            </p:nvCxnSpPr>
            <p:spPr>
              <a:xfrm>
                <a:off x="1746181848" y="2147483647"/>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612" name="Google Shape;612;p56"/>
              <p:cNvCxnSpPr/>
              <p:nvPr/>
            </p:nvCxnSpPr>
            <p:spPr>
              <a:xfrm rot="10800000">
                <a:off x="1746182666" y="179263527"/>
                <a:ext cx="401300980"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613" name="Google Shape;613;p56"/>
          <p:cNvGrpSpPr/>
          <p:nvPr/>
        </p:nvGrpSpPr>
        <p:grpSpPr>
          <a:xfrm>
            <a:off x="1331912" y="5172075"/>
            <a:ext cx="331787" cy="1030287"/>
            <a:chOff x="0" y="0"/>
            <a:chExt cx="2147483647" cy="2147483647"/>
          </a:xfrm>
        </p:grpSpPr>
        <p:grpSp>
          <p:nvGrpSpPr>
            <p:cNvPr id="614" name="Google Shape;614;p56"/>
            <p:cNvGrpSpPr/>
            <p:nvPr/>
          </p:nvGrpSpPr>
          <p:grpSpPr>
            <a:xfrm>
              <a:off x="0" y="380524829"/>
              <a:ext cx="1941982848" cy="1766958817"/>
              <a:chOff x="0" y="0"/>
              <a:chExt cx="2147483646" cy="2147483647"/>
            </a:xfrm>
          </p:grpSpPr>
          <p:sp>
            <p:nvSpPr>
              <p:cNvPr id="615" name="Google Shape;615;p56"/>
              <p:cNvSpPr txBox="1"/>
              <p:nvPr/>
            </p:nvSpPr>
            <p:spPr>
              <a:xfrm>
                <a:off x="431771204" y="0"/>
                <a:ext cx="1704350910" cy="190217146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616" name="Google Shape;616;p56"/>
              <p:cNvCxnSpPr/>
              <p:nvPr/>
            </p:nvCxnSpPr>
            <p:spPr>
              <a:xfrm flipH="1" rot="10800000">
                <a:off x="1715716080" y="147"/>
                <a:ext cx="431767566" cy="237267172"/>
              </a:xfrm>
              <a:prstGeom prst="straightConnector1">
                <a:avLst/>
              </a:prstGeom>
              <a:noFill/>
              <a:ln cap="flat" cmpd="sng" w="9525">
                <a:solidFill>
                  <a:schemeClr val="dk1"/>
                </a:solidFill>
                <a:prstDash val="solid"/>
                <a:miter lim="800000"/>
                <a:headEnd len="med" w="med" type="none"/>
                <a:tailEnd len="med" w="med" type="none"/>
              </a:ln>
            </p:spPr>
          </p:cxnSp>
          <p:sp>
            <p:nvSpPr>
              <p:cNvPr id="617" name="Google Shape;617;p56"/>
              <p:cNvSpPr txBox="1"/>
              <p:nvPr/>
            </p:nvSpPr>
            <p:spPr>
              <a:xfrm>
                <a:off x="306782296" y="24129624"/>
                <a:ext cx="499944825" cy="29759247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618" name="Google Shape;618;p56"/>
              <p:cNvCxnSpPr/>
              <p:nvPr/>
            </p:nvCxnSpPr>
            <p:spPr>
              <a:xfrm flipH="1" rot="10800000">
                <a:off x="3897" y="147"/>
                <a:ext cx="431767566" cy="237267172"/>
              </a:xfrm>
              <a:prstGeom prst="straightConnector1">
                <a:avLst/>
              </a:prstGeom>
              <a:noFill/>
              <a:ln cap="flat" cmpd="sng" w="9525">
                <a:solidFill>
                  <a:schemeClr val="dk1"/>
                </a:solidFill>
                <a:prstDash val="solid"/>
                <a:miter lim="800000"/>
                <a:headEnd len="med" w="med" type="none"/>
                <a:tailEnd len="med" w="med" type="none"/>
              </a:ln>
            </p:spPr>
          </p:cxnSp>
          <p:sp>
            <p:nvSpPr>
              <p:cNvPr id="619" name="Google Shape;619;p56"/>
              <p:cNvSpPr txBox="1"/>
              <p:nvPr/>
            </p:nvSpPr>
            <p:spPr>
              <a:xfrm>
                <a:off x="1602091893" y="1644793652"/>
                <a:ext cx="499944825" cy="2935712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20" name="Google Shape;620;p56"/>
              <p:cNvSpPr txBox="1"/>
              <p:nvPr/>
            </p:nvSpPr>
            <p:spPr>
              <a:xfrm>
                <a:off x="34088467" y="245309666"/>
                <a:ext cx="1692993099" cy="190217398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621" name="Google Shape;621;p56"/>
              <p:cNvCxnSpPr/>
              <p:nvPr/>
            </p:nvCxnSpPr>
            <p:spPr>
              <a:xfrm flipH="1" rot="10800000">
                <a:off x="1715716080" y="1902171523"/>
                <a:ext cx="431767566" cy="237269742"/>
              </a:xfrm>
              <a:prstGeom prst="straightConnector1">
                <a:avLst/>
              </a:prstGeom>
              <a:noFill/>
              <a:ln cap="flat" cmpd="sng" w="9525">
                <a:solidFill>
                  <a:schemeClr val="dk1"/>
                </a:solidFill>
                <a:prstDash val="solid"/>
                <a:miter lim="800000"/>
                <a:headEnd len="med" w="med" type="none"/>
                <a:tailEnd len="med" w="med" type="none"/>
              </a:ln>
            </p:spPr>
          </p:cxnSp>
          <p:grpSp>
            <p:nvGrpSpPr>
              <p:cNvPr id="622" name="Google Shape;622;p56"/>
              <p:cNvGrpSpPr/>
              <p:nvPr/>
            </p:nvGrpSpPr>
            <p:grpSpPr>
              <a:xfrm>
                <a:off x="11359924" y="193031732"/>
                <a:ext cx="2136122703" cy="237269757"/>
                <a:chOff x="0" y="0"/>
                <a:chExt cx="2147483647" cy="2147483647"/>
              </a:xfrm>
            </p:grpSpPr>
            <p:cxnSp>
              <p:nvCxnSpPr>
                <p:cNvPr id="623" name="Google Shape;623;p56"/>
                <p:cNvCxnSpPr/>
                <p:nvPr/>
              </p:nvCxnSpPr>
              <p:spPr>
                <a:xfrm flipH="1" rot="10800000">
                  <a:off x="1713419729" y="0"/>
                  <a:ext cx="434063917"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624" name="Google Shape;624;p56"/>
                <p:cNvCxnSpPr/>
                <p:nvPr/>
              </p:nvCxnSpPr>
              <p:spPr>
                <a:xfrm>
                  <a:off x="0" y="2147483647"/>
                  <a:ext cx="17362633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625" name="Google Shape;625;p56"/>
              <p:cNvGrpSpPr/>
              <p:nvPr/>
            </p:nvGrpSpPr>
            <p:grpSpPr>
              <a:xfrm>
                <a:off x="11360883" y="361933775"/>
                <a:ext cx="2136118865" cy="237269757"/>
                <a:chOff x="0" y="0"/>
                <a:chExt cx="2147483647" cy="2147483647"/>
              </a:xfrm>
            </p:grpSpPr>
            <p:cxnSp>
              <p:nvCxnSpPr>
                <p:cNvPr id="626" name="Google Shape;626;p56"/>
                <p:cNvCxnSpPr/>
                <p:nvPr/>
              </p:nvCxnSpPr>
              <p:spPr>
                <a:xfrm flipH="1" rot="10800000">
                  <a:off x="1713418950" y="0"/>
                  <a:ext cx="43406469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627" name="Google Shape;627;p56"/>
                <p:cNvCxnSpPr/>
                <p:nvPr/>
              </p:nvCxnSpPr>
              <p:spPr>
                <a:xfrm>
                  <a:off x="0" y="2147483647"/>
                  <a:ext cx="173626651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628" name="Google Shape;628;p56"/>
              <p:cNvGrpSpPr/>
              <p:nvPr/>
            </p:nvGrpSpPr>
            <p:grpSpPr>
              <a:xfrm>
                <a:off x="11363761" y="530835817"/>
                <a:ext cx="2124761819" cy="237269757"/>
                <a:chOff x="0" y="0"/>
                <a:chExt cx="2147483647" cy="2147483647"/>
              </a:xfrm>
            </p:grpSpPr>
            <p:cxnSp>
              <p:nvCxnSpPr>
                <p:cNvPr id="629" name="Google Shape;629;p56"/>
                <p:cNvCxnSpPr/>
                <p:nvPr/>
              </p:nvCxnSpPr>
              <p:spPr>
                <a:xfrm flipH="1" rot="10800000">
                  <a:off x="1711098834" y="0"/>
                  <a:ext cx="436384812"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630" name="Google Shape;630;p56"/>
                <p:cNvCxnSpPr/>
                <p:nvPr/>
              </p:nvCxnSpPr>
              <p:spPr>
                <a:xfrm>
                  <a:off x="0" y="2147483647"/>
                  <a:ext cx="173406774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631" name="Google Shape;631;p56"/>
              <p:cNvGrpSpPr/>
              <p:nvPr/>
            </p:nvGrpSpPr>
            <p:grpSpPr>
              <a:xfrm>
                <a:off x="11360883" y="699743028"/>
                <a:ext cx="2124763738" cy="237267172"/>
                <a:chOff x="0" y="0"/>
                <a:chExt cx="2147483647" cy="2147483647"/>
              </a:xfrm>
            </p:grpSpPr>
            <p:cxnSp>
              <p:nvCxnSpPr>
                <p:cNvPr id="632" name="Google Shape;632;p56"/>
                <p:cNvCxnSpPr/>
                <p:nvPr/>
              </p:nvCxnSpPr>
              <p:spPr>
                <a:xfrm flipH="1" rot="10800000">
                  <a:off x="1711099228" y="0"/>
                  <a:ext cx="43638441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633" name="Google Shape;633;p56"/>
                <p:cNvCxnSpPr/>
                <p:nvPr/>
              </p:nvCxnSpPr>
              <p:spPr>
                <a:xfrm>
                  <a:off x="0" y="2147483647"/>
                  <a:ext cx="1734066183"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634" name="Google Shape;634;p56"/>
              <p:cNvGrpSpPr/>
              <p:nvPr/>
            </p:nvGrpSpPr>
            <p:grpSpPr>
              <a:xfrm>
                <a:off x="11359924" y="868645151"/>
                <a:ext cx="2124761819" cy="237267172"/>
                <a:chOff x="0" y="0"/>
                <a:chExt cx="2147483647" cy="2147483647"/>
              </a:xfrm>
            </p:grpSpPr>
            <p:cxnSp>
              <p:nvCxnSpPr>
                <p:cNvPr id="635" name="Google Shape;635;p56"/>
                <p:cNvCxnSpPr/>
                <p:nvPr/>
              </p:nvCxnSpPr>
              <p:spPr>
                <a:xfrm flipH="1" rot="10800000">
                  <a:off x="1711098834" y="0"/>
                  <a:ext cx="43638481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636" name="Google Shape;636;p56"/>
                <p:cNvCxnSpPr/>
                <p:nvPr/>
              </p:nvCxnSpPr>
              <p:spPr>
                <a:xfrm>
                  <a:off x="0" y="2147483647"/>
                  <a:ext cx="173406774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637" name="Google Shape;637;p56"/>
              <p:cNvGrpSpPr/>
              <p:nvPr/>
            </p:nvGrpSpPr>
            <p:grpSpPr>
              <a:xfrm>
                <a:off x="11364721" y="1037550424"/>
                <a:ext cx="2124759900" cy="237267172"/>
                <a:chOff x="0" y="0"/>
                <a:chExt cx="2147483646" cy="2147483647"/>
              </a:xfrm>
            </p:grpSpPr>
            <p:cxnSp>
              <p:nvCxnSpPr>
                <p:cNvPr id="638" name="Google Shape;638;p56"/>
                <p:cNvCxnSpPr/>
                <p:nvPr/>
              </p:nvCxnSpPr>
              <p:spPr>
                <a:xfrm flipH="1" rot="10800000">
                  <a:off x="1711098440" y="0"/>
                  <a:ext cx="43638520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639" name="Google Shape;639;p56"/>
                <p:cNvCxnSpPr/>
                <p:nvPr/>
              </p:nvCxnSpPr>
              <p:spPr>
                <a:xfrm>
                  <a:off x="0" y="2147483647"/>
                  <a:ext cx="173406931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640" name="Google Shape;640;p56"/>
              <p:cNvGrpSpPr/>
              <p:nvPr/>
            </p:nvGrpSpPr>
            <p:grpSpPr>
              <a:xfrm>
                <a:off x="2878" y="1206452466"/>
                <a:ext cx="2136122703" cy="237267172"/>
                <a:chOff x="0" y="0"/>
                <a:chExt cx="2147483647" cy="2147483647"/>
              </a:xfrm>
            </p:grpSpPr>
            <p:cxnSp>
              <p:nvCxnSpPr>
                <p:cNvPr id="641" name="Google Shape;641;p56"/>
                <p:cNvCxnSpPr/>
                <p:nvPr/>
              </p:nvCxnSpPr>
              <p:spPr>
                <a:xfrm flipH="1" rot="10800000">
                  <a:off x="1713419729" y="0"/>
                  <a:ext cx="43406391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642" name="Google Shape;642;p56"/>
                <p:cNvCxnSpPr/>
                <p:nvPr/>
              </p:nvCxnSpPr>
              <p:spPr>
                <a:xfrm>
                  <a:off x="0" y="2147483647"/>
                  <a:ext cx="17362633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643" name="Google Shape;643;p56"/>
              <p:cNvGrpSpPr/>
              <p:nvPr/>
            </p:nvGrpSpPr>
            <p:grpSpPr>
              <a:xfrm>
                <a:off x="0" y="1375354508"/>
                <a:ext cx="2136120784" cy="237267172"/>
                <a:chOff x="0" y="0"/>
                <a:chExt cx="2147483647" cy="2147483647"/>
              </a:xfrm>
            </p:grpSpPr>
            <p:cxnSp>
              <p:nvCxnSpPr>
                <p:cNvPr id="644" name="Google Shape;644;p56"/>
                <p:cNvCxnSpPr/>
                <p:nvPr/>
              </p:nvCxnSpPr>
              <p:spPr>
                <a:xfrm flipH="1" rot="10800000">
                  <a:off x="1713419339" y="0"/>
                  <a:ext cx="43406430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645" name="Google Shape;645;p56"/>
                <p:cNvCxnSpPr/>
                <p:nvPr/>
              </p:nvCxnSpPr>
              <p:spPr>
                <a:xfrm>
                  <a:off x="0" y="2147483647"/>
                  <a:ext cx="173626495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646" name="Google Shape;646;p56"/>
              <p:cNvGrpSpPr/>
              <p:nvPr/>
            </p:nvGrpSpPr>
            <p:grpSpPr>
              <a:xfrm>
                <a:off x="6715" y="1544259135"/>
                <a:ext cx="2011132410" cy="237267172"/>
                <a:chOff x="0" y="0"/>
                <a:chExt cx="2147483647" cy="2147483647"/>
              </a:xfrm>
            </p:grpSpPr>
            <p:cxnSp>
              <p:nvCxnSpPr>
                <p:cNvPr id="647" name="Google Shape;647;p56"/>
                <p:cNvCxnSpPr/>
                <p:nvPr/>
              </p:nvCxnSpPr>
              <p:spPr>
                <a:xfrm flipH="1" rot="10800000">
                  <a:off x="1807766038" y="0"/>
                  <a:ext cx="33971760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648" name="Google Shape;648;p56"/>
                <p:cNvCxnSpPr/>
                <p:nvPr/>
              </p:nvCxnSpPr>
              <p:spPr>
                <a:xfrm>
                  <a:off x="0" y="2147483647"/>
                  <a:ext cx="183203485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649" name="Google Shape;649;p56"/>
              <p:cNvGrpSpPr/>
              <p:nvPr/>
            </p:nvGrpSpPr>
            <p:grpSpPr>
              <a:xfrm>
                <a:off x="3837" y="1713161177"/>
                <a:ext cx="2124752225" cy="237267172"/>
                <a:chOff x="0" y="0"/>
                <a:chExt cx="2147483646" cy="2147483647"/>
              </a:xfrm>
            </p:grpSpPr>
            <p:cxnSp>
              <p:nvCxnSpPr>
                <p:cNvPr id="650" name="Google Shape;650;p56"/>
                <p:cNvCxnSpPr/>
                <p:nvPr/>
              </p:nvCxnSpPr>
              <p:spPr>
                <a:xfrm flipH="1" rot="10800000">
                  <a:off x="1711096864" y="0"/>
                  <a:ext cx="43638678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651" name="Google Shape;651;p56"/>
                <p:cNvCxnSpPr/>
                <p:nvPr/>
              </p:nvCxnSpPr>
              <p:spPr>
                <a:xfrm>
                  <a:off x="0" y="2147483647"/>
                  <a:ext cx="1734067923"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652" name="Google Shape;652;p56"/>
            <p:cNvGrpSpPr/>
            <p:nvPr/>
          </p:nvGrpSpPr>
          <p:grpSpPr>
            <a:xfrm>
              <a:off x="113025147" y="0"/>
              <a:ext cx="2034458499" cy="1942331000"/>
              <a:chOff x="0" y="0"/>
              <a:chExt cx="2147483647" cy="2147483647"/>
            </a:xfrm>
          </p:grpSpPr>
          <p:grpSp>
            <p:nvGrpSpPr>
              <p:cNvPr id="653" name="Google Shape;653;p56"/>
              <p:cNvGrpSpPr/>
              <p:nvPr/>
            </p:nvGrpSpPr>
            <p:grpSpPr>
              <a:xfrm>
                <a:off x="0" y="0"/>
                <a:ext cx="1995639585" cy="325599317"/>
                <a:chOff x="0" y="0"/>
                <a:chExt cx="2147483647" cy="2147483647"/>
              </a:xfrm>
            </p:grpSpPr>
            <p:sp>
              <p:nvSpPr>
                <p:cNvPr id="654" name="Google Shape;654;p56"/>
                <p:cNvSpPr txBox="1"/>
                <p:nvPr/>
              </p:nvSpPr>
              <p:spPr>
                <a:xfrm>
                  <a:off x="0" y="1158186475"/>
                  <a:ext cx="1738999822" cy="989297171"/>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55" name="Google Shape;655;p56"/>
                <p:cNvSpPr/>
                <p:nvPr/>
              </p:nvSpPr>
              <p:spPr>
                <a:xfrm>
                  <a:off x="0" y="0"/>
                  <a:ext cx="2135814763" cy="1206439631"/>
                </a:xfrm>
                <a:prstGeom prst="parallelogram">
                  <a:avLst>
                    <a:gd fmla="val 3079"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56" name="Google Shape;656;p56"/>
                <p:cNvSpPr/>
                <p:nvPr/>
              </p:nvSpPr>
              <p:spPr>
                <a:xfrm>
                  <a:off x="1750665528" y="24142454"/>
                  <a:ext cx="396818118" cy="2123340475"/>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57" name="Google Shape;657;p56"/>
                <p:cNvSpPr/>
                <p:nvPr/>
              </p:nvSpPr>
              <p:spPr>
                <a:xfrm>
                  <a:off x="268438355" y="241284971"/>
                  <a:ext cx="1657296591" cy="699743012"/>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58" name="Google Shape;658;p56"/>
                <p:cNvSpPr/>
                <p:nvPr/>
              </p:nvSpPr>
              <p:spPr>
                <a:xfrm>
                  <a:off x="653581903" y="193031079"/>
                  <a:ext cx="957030027" cy="820377686"/>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659" name="Google Shape;659;p56"/>
              <p:cNvCxnSpPr/>
              <p:nvPr/>
            </p:nvCxnSpPr>
            <p:spPr>
              <a:xfrm flipH="1">
                <a:off x="2104098831" y="160970658"/>
                <a:ext cx="32542308" cy="1971881040"/>
              </a:xfrm>
              <a:prstGeom prst="straightConnector1">
                <a:avLst/>
              </a:prstGeom>
              <a:noFill/>
              <a:ln cap="flat" cmpd="sng" w="25400">
                <a:solidFill>
                  <a:schemeClr val="dk1"/>
                </a:solidFill>
                <a:prstDash val="solid"/>
                <a:miter lim="800000"/>
                <a:headEnd len="med" w="med" type="none"/>
                <a:tailEnd len="med" w="med" type="none"/>
              </a:ln>
            </p:spPr>
          </p:cxnSp>
          <p:cxnSp>
            <p:nvCxnSpPr>
              <p:cNvPr id="660" name="Google Shape;660;p56"/>
              <p:cNvCxnSpPr/>
              <p:nvPr/>
            </p:nvCxnSpPr>
            <p:spPr>
              <a:xfrm>
                <a:off x="1746189432" y="581687234"/>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661" name="Google Shape;661;p56"/>
              <p:cNvCxnSpPr/>
              <p:nvPr/>
            </p:nvCxnSpPr>
            <p:spPr>
              <a:xfrm>
                <a:off x="1735339520" y="731681231"/>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662" name="Google Shape;662;p56"/>
              <p:cNvCxnSpPr/>
              <p:nvPr/>
            </p:nvCxnSpPr>
            <p:spPr>
              <a:xfrm>
                <a:off x="1735339520" y="907284303"/>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663" name="Google Shape;663;p56"/>
              <p:cNvCxnSpPr/>
              <p:nvPr/>
            </p:nvCxnSpPr>
            <p:spPr>
              <a:xfrm>
                <a:off x="1724498494" y="1057280652"/>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664" name="Google Shape;664;p56"/>
              <p:cNvCxnSpPr/>
              <p:nvPr/>
            </p:nvCxnSpPr>
            <p:spPr>
              <a:xfrm>
                <a:off x="1713647100" y="1199955502"/>
                <a:ext cx="412143798" cy="0"/>
              </a:xfrm>
              <a:prstGeom prst="straightConnector1">
                <a:avLst/>
              </a:prstGeom>
              <a:noFill/>
              <a:ln cap="flat" cmpd="sng" w="9525">
                <a:solidFill>
                  <a:schemeClr val="dk1"/>
                </a:solidFill>
                <a:prstDash val="solid"/>
                <a:miter lim="800000"/>
                <a:headEnd len="med" w="med" type="none"/>
                <a:tailEnd len="med" w="med" type="none"/>
              </a:ln>
            </p:spPr>
          </p:cxnSp>
          <p:cxnSp>
            <p:nvCxnSpPr>
              <p:cNvPr id="665" name="Google Shape;665;p56"/>
              <p:cNvCxnSpPr/>
              <p:nvPr/>
            </p:nvCxnSpPr>
            <p:spPr>
              <a:xfrm>
                <a:off x="1713647100" y="1360926161"/>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666" name="Google Shape;666;p56"/>
              <p:cNvCxnSpPr/>
              <p:nvPr/>
            </p:nvCxnSpPr>
            <p:spPr>
              <a:xfrm>
                <a:off x="1702806074" y="1518238716"/>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667" name="Google Shape;667;p56"/>
              <p:cNvCxnSpPr/>
              <p:nvPr/>
            </p:nvCxnSpPr>
            <p:spPr>
              <a:xfrm>
                <a:off x="1724498494" y="1679209375"/>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668" name="Google Shape;668;p56"/>
              <p:cNvCxnSpPr/>
              <p:nvPr/>
            </p:nvCxnSpPr>
            <p:spPr>
              <a:xfrm>
                <a:off x="1735339520" y="1836519579"/>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669" name="Google Shape;669;p56"/>
              <p:cNvCxnSpPr/>
              <p:nvPr/>
            </p:nvCxnSpPr>
            <p:spPr>
              <a:xfrm>
                <a:off x="1735339520" y="1997487886"/>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670" name="Google Shape;670;p56"/>
              <p:cNvCxnSpPr/>
              <p:nvPr/>
            </p:nvCxnSpPr>
            <p:spPr>
              <a:xfrm>
                <a:off x="1746189432" y="2147483647"/>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671" name="Google Shape;671;p56"/>
              <p:cNvCxnSpPr/>
              <p:nvPr/>
            </p:nvCxnSpPr>
            <p:spPr>
              <a:xfrm rot="10800000">
                <a:off x="1746190215" y="179263527"/>
                <a:ext cx="401293431"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672" name="Google Shape;672;p56"/>
          <p:cNvGrpSpPr/>
          <p:nvPr/>
        </p:nvGrpSpPr>
        <p:grpSpPr>
          <a:xfrm>
            <a:off x="1708150" y="5172075"/>
            <a:ext cx="331787" cy="1030287"/>
            <a:chOff x="0" y="0"/>
            <a:chExt cx="2147483647" cy="2147483647"/>
          </a:xfrm>
        </p:grpSpPr>
        <p:grpSp>
          <p:nvGrpSpPr>
            <p:cNvPr id="673" name="Google Shape;673;p56"/>
            <p:cNvGrpSpPr/>
            <p:nvPr/>
          </p:nvGrpSpPr>
          <p:grpSpPr>
            <a:xfrm>
              <a:off x="0" y="380524829"/>
              <a:ext cx="1941982848" cy="1766958817"/>
              <a:chOff x="0" y="0"/>
              <a:chExt cx="2147483646" cy="2147483647"/>
            </a:xfrm>
          </p:grpSpPr>
          <p:sp>
            <p:nvSpPr>
              <p:cNvPr id="674" name="Google Shape;674;p56"/>
              <p:cNvSpPr txBox="1"/>
              <p:nvPr/>
            </p:nvSpPr>
            <p:spPr>
              <a:xfrm>
                <a:off x="431771204" y="0"/>
                <a:ext cx="1704347068" cy="190217146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675" name="Google Shape;675;p56"/>
              <p:cNvCxnSpPr/>
              <p:nvPr/>
            </p:nvCxnSpPr>
            <p:spPr>
              <a:xfrm flipH="1" rot="10800000">
                <a:off x="1715716080" y="147"/>
                <a:ext cx="431767566" cy="237267172"/>
              </a:xfrm>
              <a:prstGeom prst="straightConnector1">
                <a:avLst/>
              </a:prstGeom>
              <a:noFill/>
              <a:ln cap="flat" cmpd="sng" w="9525">
                <a:solidFill>
                  <a:schemeClr val="dk1"/>
                </a:solidFill>
                <a:prstDash val="solid"/>
                <a:miter lim="800000"/>
                <a:headEnd len="med" w="med" type="none"/>
                <a:tailEnd len="med" w="med" type="none"/>
              </a:ln>
            </p:spPr>
          </p:cxnSp>
          <p:sp>
            <p:nvSpPr>
              <p:cNvPr id="676" name="Google Shape;676;p56"/>
              <p:cNvSpPr txBox="1"/>
              <p:nvPr/>
            </p:nvSpPr>
            <p:spPr>
              <a:xfrm>
                <a:off x="306789971" y="24129624"/>
                <a:ext cx="499940982" cy="29759247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677" name="Google Shape;677;p56"/>
              <p:cNvCxnSpPr/>
              <p:nvPr/>
            </p:nvCxnSpPr>
            <p:spPr>
              <a:xfrm flipH="1" rot="10800000">
                <a:off x="3897" y="147"/>
                <a:ext cx="431767566" cy="237267172"/>
              </a:xfrm>
              <a:prstGeom prst="straightConnector1">
                <a:avLst/>
              </a:prstGeom>
              <a:noFill/>
              <a:ln cap="flat" cmpd="sng" w="9525">
                <a:solidFill>
                  <a:schemeClr val="dk1"/>
                </a:solidFill>
                <a:prstDash val="solid"/>
                <a:miter lim="800000"/>
                <a:headEnd len="med" w="med" type="none"/>
                <a:tailEnd len="med" w="med" type="none"/>
              </a:ln>
            </p:spPr>
          </p:cxnSp>
          <p:sp>
            <p:nvSpPr>
              <p:cNvPr id="678" name="Google Shape;678;p56"/>
              <p:cNvSpPr txBox="1"/>
              <p:nvPr/>
            </p:nvSpPr>
            <p:spPr>
              <a:xfrm>
                <a:off x="1602091893" y="1644793652"/>
                <a:ext cx="499940982" cy="2935712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79" name="Google Shape;679;p56"/>
              <p:cNvSpPr txBox="1"/>
              <p:nvPr/>
            </p:nvSpPr>
            <p:spPr>
              <a:xfrm>
                <a:off x="34092304" y="245309666"/>
                <a:ext cx="1692981680" cy="190217398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680" name="Google Shape;680;p56"/>
              <p:cNvCxnSpPr/>
              <p:nvPr/>
            </p:nvCxnSpPr>
            <p:spPr>
              <a:xfrm flipH="1" rot="10800000">
                <a:off x="1715716080" y="1902171523"/>
                <a:ext cx="431767566" cy="237269742"/>
              </a:xfrm>
              <a:prstGeom prst="straightConnector1">
                <a:avLst/>
              </a:prstGeom>
              <a:noFill/>
              <a:ln cap="flat" cmpd="sng" w="9525">
                <a:solidFill>
                  <a:schemeClr val="dk1"/>
                </a:solidFill>
                <a:prstDash val="solid"/>
                <a:miter lim="800000"/>
                <a:headEnd len="med" w="med" type="none"/>
                <a:tailEnd len="med" w="med" type="none"/>
              </a:ln>
            </p:spPr>
          </p:cxnSp>
          <p:grpSp>
            <p:nvGrpSpPr>
              <p:cNvPr id="681" name="Google Shape;681;p56"/>
              <p:cNvGrpSpPr/>
              <p:nvPr/>
            </p:nvGrpSpPr>
            <p:grpSpPr>
              <a:xfrm>
                <a:off x="11367599" y="193031732"/>
                <a:ext cx="2136115028" cy="237269757"/>
                <a:chOff x="0" y="0"/>
                <a:chExt cx="2147483647" cy="2147483647"/>
              </a:xfrm>
            </p:grpSpPr>
            <p:cxnSp>
              <p:nvCxnSpPr>
                <p:cNvPr id="682" name="Google Shape;682;p56"/>
                <p:cNvCxnSpPr/>
                <p:nvPr/>
              </p:nvCxnSpPr>
              <p:spPr>
                <a:xfrm flipH="1" rot="10800000">
                  <a:off x="1713418170" y="0"/>
                  <a:ext cx="43406547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683" name="Google Shape;683;p56"/>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684" name="Google Shape;684;p56"/>
              <p:cNvGrpSpPr/>
              <p:nvPr/>
            </p:nvGrpSpPr>
            <p:grpSpPr>
              <a:xfrm>
                <a:off x="11368558" y="361933775"/>
                <a:ext cx="2136115028" cy="237269757"/>
                <a:chOff x="0" y="0"/>
                <a:chExt cx="2147483647" cy="2147483647"/>
              </a:xfrm>
            </p:grpSpPr>
            <p:cxnSp>
              <p:nvCxnSpPr>
                <p:cNvPr id="685" name="Google Shape;685;p56"/>
                <p:cNvCxnSpPr/>
                <p:nvPr/>
              </p:nvCxnSpPr>
              <p:spPr>
                <a:xfrm flipH="1" rot="10800000">
                  <a:off x="1713418170" y="0"/>
                  <a:ext cx="43406547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686" name="Google Shape;686;p56"/>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687" name="Google Shape;687;p56"/>
              <p:cNvGrpSpPr/>
              <p:nvPr/>
            </p:nvGrpSpPr>
            <p:grpSpPr>
              <a:xfrm>
                <a:off x="11371436" y="530835817"/>
                <a:ext cx="2124750307" cy="237269757"/>
                <a:chOff x="0" y="0"/>
                <a:chExt cx="2147483646" cy="2147483647"/>
              </a:xfrm>
            </p:grpSpPr>
            <p:cxnSp>
              <p:nvCxnSpPr>
                <p:cNvPr id="688" name="Google Shape;688;p56"/>
                <p:cNvCxnSpPr/>
                <p:nvPr/>
              </p:nvCxnSpPr>
              <p:spPr>
                <a:xfrm flipH="1" rot="10800000">
                  <a:off x="1711096470" y="0"/>
                  <a:ext cx="43638717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689" name="Google Shape;689;p56"/>
                <p:cNvCxnSpPr/>
                <p:nvPr/>
              </p:nvCxnSpPr>
              <p:spPr>
                <a:xfrm>
                  <a:off x="0" y="2147483647"/>
                  <a:ext cx="173406172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690" name="Google Shape;690;p56"/>
              <p:cNvGrpSpPr/>
              <p:nvPr/>
            </p:nvGrpSpPr>
            <p:grpSpPr>
              <a:xfrm>
                <a:off x="11368558" y="699743028"/>
                <a:ext cx="2124748388" cy="237267172"/>
                <a:chOff x="0" y="0"/>
                <a:chExt cx="2147483647" cy="2147483647"/>
              </a:xfrm>
            </p:grpSpPr>
            <p:cxnSp>
              <p:nvCxnSpPr>
                <p:cNvPr id="691" name="Google Shape;691;p56"/>
                <p:cNvCxnSpPr/>
                <p:nvPr/>
              </p:nvCxnSpPr>
              <p:spPr>
                <a:xfrm flipH="1" rot="10800000">
                  <a:off x="1711096076" y="0"/>
                  <a:ext cx="43638757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692" name="Google Shape;692;p56"/>
                <p:cNvCxnSpPr/>
                <p:nvPr/>
              </p:nvCxnSpPr>
              <p:spPr>
                <a:xfrm>
                  <a:off x="0" y="2147483647"/>
                  <a:ext cx="17340632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693" name="Google Shape;693;p56"/>
              <p:cNvGrpSpPr/>
              <p:nvPr/>
            </p:nvGrpSpPr>
            <p:grpSpPr>
              <a:xfrm>
                <a:off x="11367599" y="868645151"/>
                <a:ext cx="2124750307" cy="237267172"/>
                <a:chOff x="0" y="0"/>
                <a:chExt cx="2147483646" cy="2147483647"/>
              </a:xfrm>
            </p:grpSpPr>
            <p:cxnSp>
              <p:nvCxnSpPr>
                <p:cNvPr id="694" name="Google Shape;694;p56"/>
                <p:cNvCxnSpPr/>
                <p:nvPr/>
              </p:nvCxnSpPr>
              <p:spPr>
                <a:xfrm flipH="1" rot="10800000">
                  <a:off x="1711096470" y="0"/>
                  <a:ext cx="4363871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695" name="Google Shape;695;p56"/>
                <p:cNvCxnSpPr/>
                <p:nvPr/>
              </p:nvCxnSpPr>
              <p:spPr>
                <a:xfrm>
                  <a:off x="0" y="2147483647"/>
                  <a:ext cx="173406172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696" name="Google Shape;696;p56"/>
              <p:cNvGrpSpPr/>
              <p:nvPr/>
            </p:nvGrpSpPr>
            <p:grpSpPr>
              <a:xfrm>
                <a:off x="11372396" y="1037550424"/>
                <a:ext cx="2124748388" cy="237267172"/>
                <a:chOff x="0" y="0"/>
                <a:chExt cx="2147483647" cy="2147483647"/>
              </a:xfrm>
            </p:grpSpPr>
            <p:cxnSp>
              <p:nvCxnSpPr>
                <p:cNvPr id="697" name="Google Shape;697;p56"/>
                <p:cNvCxnSpPr/>
                <p:nvPr/>
              </p:nvCxnSpPr>
              <p:spPr>
                <a:xfrm flipH="1" rot="10800000">
                  <a:off x="1711096076" y="0"/>
                  <a:ext cx="43638757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698" name="Google Shape;698;p56"/>
                <p:cNvCxnSpPr/>
                <p:nvPr/>
              </p:nvCxnSpPr>
              <p:spPr>
                <a:xfrm>
                  <a:off x="0" y="2147483647"/>
                  <a:ext cx="17340632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699" name="Google Shape;699;p56"/>
              <p:cNvGrpSpPr/>
              <p:nvPr/>
            </p:nvGrpSpPr>
            <p:grpSpPr>
              <a:xfrm>
                <a:off x="2878" y="1206452466"/>
                <a:ext cx="2136115028" cy="237267172"/>
                <a:chOff x="0" y="0"/>
                <a:chExt cx="2147483647" cy="2147483647"/>
              </a:xfrm>
            </p:grpSpPr>
            <p:cxnSp>
              <p:nvCxnSpPr>
                <p:cNvPr id="700" name="Google Shape;700;p56"/>
                <p:cNvCxnSpPr/>
                <p:nvPr/>
              </p:nvCxnSpPr>
              <p:spPr>
                <a:xfrm flipH="1" rot="10800000">
                  <a:off x="1713418170" y="0"/>
                  <a:ext cx="4340654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701" name="Google Shape;701;p56"/>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702" name="Google Shape;702;p56"/>
              <p:cNvGrpSpPr/>
              <p:nvPr/>
            </p:nvGrpSpPr>
            <p:grpSpPr>
              <a:xfrm>
                <a:off x="0" y="1375354508"/>
                <a:ext cx="2136113109" cy="237267172"/>
                <a:chOff x="0" y="0"/>
                <a:chExt cx="2147483647" cy="2147483647"/>
              </a:xfrm>
            </p:grpSpPr>
            <p:cxnSp>
              <p:nvCxnSpPr>
                <p:cNvPr id="703" name="Google Shape;703;p56"/>
                <p:cNvCxnSpPr/>
                <p:nvPr/>
              </p:nvCxnSpPr>
              <p:spPr>
                <a:xfrm flipH="1" rot="10800000">
                  <a:off x="1713417780" y="0"/>
                  <a:ext cx="43406586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704" name="Google Shape;704;p56"/>
                <p:cNvCxnSpPr/>
                <p:nvPr/>
              </p:nvCxnSpPr>
              <p:spPr>
                <a:xfrm>
                  <a:off x="0" y="2147483647"/>
                  <a:ext cx="173626346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705" name="Google Shape;705;p56"/>
              <p:cNvGrpSpPr/>
              <p:nvPr/>
            </p:nvGrpSpPr>
            <p:grpSpPr>
              <a:xfrm>
                <a:off x="6715" y="1544259135"/>
                <a:ext cx="2011128594" cy="237267172"/>
                <a:chOff x="0" y="0"/>
                <a:chExt cx="2147483647" cy="2147483647"/>
              </a:xfrm>
            </p:grpSpPr>
            <p:cxnSp>
              <p:nvCxnSpPr>
                <p:cNvPr id="706" name="Google Shape;706;p56"/>
                <p:cNvCxnSpPr/>
                <p:nvPr/>
              </p:nvCxnSpPr>
              <p:spPr>
                <a:xfrm flipH="1" rot="10800000">
                  <a:off x="1807769468" y="0"/>
                  <a:ext cx="33971417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707" name="Google Shape;707;p56"/>
                <p:cNvCxnSpPr/>
                <p:nvPr/>
              </p:nvCxnSpPr>
              <p:spPr>
                <a:xfrm>
                  <a:off x="0" y="2147483647"/>
                  <a:ext cx="183203833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708" name="Google Shape;708;p56"/>
              <p:cNvGrpSpPr/>
              <p:nvPr/>
            </p:nvGrpSpPr>
            <p:grpSpPr>
              <a:xfrm>
                <a:off x="3837" y="1713161177"/>
                <a:ext cx="2124756063" cy="237267172"/>
                <a:chOff x="0" y="0"/>
                <a:chExt cx="2147483647" cy="2147483647"/>
              </a:xfrm>
            </p:grpSpPr>
            <p:cxnSp>
              <p:nvCxnSpPr>
                <p:cNvPr id="709" name="Google Shape;709;p56"/>
                <p:cNvCxnSpPr/>
                <p:nvPr/>
              </p:nvCxnSpPr>
              <p:spPr>
                <a:xfrm flipH="1" rot="10800000">
                  <a:off x="1711097652" y="0"/>
                  <a:ext cx="436385994"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710" name="Google Shape;710;p56"/>
                <p:cNvCxnSpPr/>
                <p:nvPr/>
              </p:nvCxnSpPr>
              <p:spPr>
                <a:xfrm>
                  <a:off x="0" y="2147483647"/>
                  <a:ext cx="1734064791"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711" name="Google Shape;711;p56"/>
            <p:cNvGrpSpPr/>
            <p:nvPr/>
          </p:nvGrpSpPr>
          <p:grpSpPr>
            <a:xfrm>
              <a:off x="113033565" y="0"/>
              <a:ext cx="2034450081" cy="1942331000"/>
              <a:chOff x="0" y="0"/>
              <a:chExt cx="2147483647" cy="2147483647"/>
            </a:xfrm>
          </p:grpSpPr>
          <p:grpSp>
            <p:nvGrpSpPr>
              <p:cNvPr id="712" name="Google Shape;712;p56"/>
              <p:cNvGrpSpPr/>
              <p:nvPr/>
            </p:nvGrpSpPr>
            <p:grpSpPr>
              <a:xfrm>
                <a:off x="0" y="0"/>
                <a:ext cx="1995638985" cy="325599317"/>
                <a:chOff x="0" y="0"/>
                <a:chExt cx="2147483647" cy="2147483647"/>
              </a:xfrm>
            </p:grpSpPr>
            <p:sp>
              <p:nvSpPr>
                <p:cNvPr id="713" name="Google Shape;713;p56"/>
                <p:cNvSpPr txBox="1"/>
                <p:nvPr/>
              </p:nvSpPr>
              <p:spPr>
                <a:xfrm>
                  <a:off x="0" y="1158186475"/>
                  <a:ext cx="1738991673" cy="989297171"/>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14" name="Google Shape;714;p56"/>
                <p:cNvSpPr/>
                <p:nvPr/>
              </p:nvSpPr>
              <p:spPr>
                <a:xfrm>
                  <a:off x="0" y="0"/>
                  <a:ext cx="2135811659" cy="1206439631"/>
                </a:xfrm>
                <a:prstGeom prst="parallelogram">
                  <a:avLst>
                    <a:gd fmla="val 3079"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15" name="Google Shape;715;p56"/>
                <p:cNvSpPr/>
                <p:nvPr/>
              </p:nvSpPr>
              <p:spPr>
                <a:xfrm>
                  <a:off x="1750666924" y="24142454"/>
                  <a:ext cx="396816722" cy="2123340475"/>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16" name="Google Shape;716;p56"/>
                <p:cNvSpPr/>
                <p:nvPr/>
              </p:nvSpPr>
              <p:spPr>
                <a:xfrm>
                  <a:off x="268429985" y="241284971"/>
                  <a:ext cx="1657297629" cy="699743012"/>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17" name="Google Shape;717;p56"/>
                <p:cNvSpPr/>
                <p:nvPr/>
              </p:nvSpPr>
              <p:spPr>
                <a:xfrm>
                  <a:off x="653581617" y="193031079"/>
                  <a:ext cx="957031084" cy="820377686"/>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718" name="Google Shape;718;p56"/>
              <p:cNvCxnSpPr/>
              <p:nvPr/>
            </p:nvCxnSpPr>
            <p:spPr>
              <a:xfrm flipH="1">
                <a:off x="2104100062" y="160970658"/>
                <a:ext cx="32533626" cy="1971881040"/>
              </a:xfrm>
              <a:prstGeom prst="straightConnector1">
                <a:avLst/>
              </a:prstGeom>
              <a:noFill/>
              <a:ln cap="flat" cmpd="sng" w="25400">
                <a:solidFill>
                  <a:schemeClr val="dk1"/>
                </a:solidFill>
                <a:prstDash val="solid"/>
                <a:miter lim="800000"/>
                <a:headEnd len="med" w="med" type="none"/>
                <a:tailEnd len="med" w="med" type="none"/>
              </a:ln>
            </p:spPr>
          </p:cxnSp>
          <p:cxnSp>
            <p:nvCxnSpPr>
              <p:cNvPr id="719" name="Google Shape;719;p56"/>
              <p:cNvCxnSpPr/>
              <p:nvPr/>
            </p:nvCxnSpPr>
            <p:spPr>
              <a:xfrm>
                <a:off x="1746181848" y="581687234"/>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720" name="Google Shape;720;p56"/>
              <p:cNvCxnSpPr/>
              <p:nvPr/>
            </p:nvCxnSpPr>
            <p:spPr>
              <a:xfrm>
                <a:off x="1735340777" y="731681231"/>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721" name="Google Shape;721;p56"/>
              <p:cNvCxnSpPr/>
              <p:nvPr/>
            </p:nvCxnSpPr>
            <p:spPr>
              <a:xfrm>
                <a:off x="1735340777" y="907284303"/>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722" name="Google Shape;722;p56"/>
              <p:cNvCxnSpPr/>
              <p:nvPr/>
            </p:nvCxnSpPr>
            <p:spPr>
              <a:xfrm>
                <a:off x="1724490819" y="1057280652"/>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723" name="Google Shape;723;p56"/>
              <p:cNvCxnSpPr/>
              <p:nvPr/>
            </p:nvCxnSpPr>
            <p:spPr>
              <a:xfrm>
                <a:off x="1713648267" y="1199955502"/>
                <a:ext cx="412142581" cy="0"/>
              </a:xfrm>
              <a:prstGeom prst="straightConnector1">
                <a:avLst/>
              </a:prstGeom>
              <a:noFill/>
              <a:ln cap="flat" cmpd="sng" w="9525">
                <a:solidFill>
                  <a:schemeClr val="dk1"/>
                </a:solidFill>
                <a:prstDash val="solid"/>
                <a:miter lim="800000"/>
                <a:headEnd len="med" w="med" type="none"/>
                <a:tailEnd len="med" w="med" type="none"/>
              </a:ln>
            </p:spPr>
          </p:cxnSp>
          <p:cxnSp>
            <p:nvCxnSpPr>
              <p:cNvPr id="724" name="Google Shape;724;p56"/>
              <p:cNvCxnSpPr/>
              <p:nvPr/>
            </p:nvCxnSpPr>
            <p:spPr>
              <a:xfrm>
                <a:off x="1713648267" y="1360926161"/>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725" name="Google Shape;725;p56"/>
              <p:cNvCxnSpPr/>
              <p:nvPr/>
            </p:nvCxnSpPr>
            <p:spPr>
              <a:xfrm>
                <a:off x="1702798310" y="1518238716"/>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726" name="Google Shape;726;p56"/>
              <p:cNvCxnSpPr/>
              <p:nvPr/>
            </p:nvCxnSpPr>
            <p:spPr>
              <a:xfrm>
                <a:off x="1724490819" y="1679209375"/>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727" name="Google Shape;727;p56"/>
              <p:cNvCxnSpPr/>
              <p:nvPr/>
            </p:nvCxnSpPr>
            <p:spPr>
              <a:xfrm>
                <a:off x="1735340777" y="1836519579"/>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728" name="Google Shape;728;p56"/>
              <p:cNvCxnSpPr/>
              <p:nvPr/>
            </p:nvCxnSpPr>
            <p:spPr>
              <a:xfrm>
                <a:off x="1735340777" y="1997487886"/>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729" name="Google Shape;729;p56"/>
              <p:cNvCxnSpPr/>
              <p:nvPr/>
            </p:nvCxnSpPr>
            <p:spPr>
              <a:xfrm>
                <a:off x="1746181848" y="2147483647"/>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730" name="Google Shape;730;p56"/>
              <p:cNvCxnSpPr/>
              <p:nvPr/>
            </p:nvCxnSpPr>
            <p:spPr>
              <a:xfrm rot="10800000">
                <a:off x="1746182666" y="179263527"/>
                <a:ext cx="401300980" cy="0"/>
              </a:xfrm>
              <a:prstGeom prst="straightConnector1">
                <a:avLst/>
              </a:prstGeom>
              <a:noFill/>
              <a:ln cap="flat" cmpd="sng" w="22225">
                <a:solidFill>
                  <a:schemeClr val="dk1"/>
                </a:solidFill>
                <a:prstDash val="solid"/>
                <a:miter lim="800000"/>
                <a:headEnd len="med" w="med" type="none"/>
                <a:tailEnd len="med" w="med" type="none"/>
              </a:ln>
            </p:spPr>
          </p:cxnSp>
        </p:grpSp>
      </p:grpSp>
      <p:cxnSp>
        <p:nvCxnSpPr>
          <p:cNvPr id="731" name="Google Shape;731;p56"/>
          <p:cNvCxnSpPr/>
          <p:nvPr/>
        </p:nvCxnSpPr>
        <p:spPr>
          <a:xfrm flipH="1">
            <a:off x="2398712" y="4676775"/>
            <a:ext cx="357187" cy="496887"/>
          </a:xfrm>
          <a:prstGeom prst="straightConnector1">
            <a:avLst/>
          </a:prstGeom>
          <a:noFill/>
          <a:ln cap="flat" cmpd="sng" w="9525">
            <a:solidFill>
              <a:schemeClr val="dk1"/>
            </a:solidFill>
            <a:prstDash val="solid"/>
            <a:miter lim="800000"/>
            <a:headEnd len="med" w="med" type="none"/>
            <a:tailEnd len="med" w="med" type="none"/>
          </a:ln>
        </p:spPr>
      </p:cxnSp>
      <p:cxnSp>
        <p:nvCxnSpPr>
          <p:cNvPr id="732" name="Google Shape;732;p56"/>
          <p:cNvCxnSpPr/>
          <p:nvPr/>
        </p:nvCxnSpPr>
        <p:spPr>
          <a:xfrm flipH="1">
            <a:off x="2703512" y="4892675"/>
            <a:ext cx="203200" cy="485775"/>
          </a:xfrm>
          <a:prstGeom prst="straightConnector1">
            <a:avLst/>
          </a:prstGeom>
          <a:noFill/>
          <a:ln cap="flat" cmpd="sng" w="9525">
            <a:solidFill>
              <a:schemeClr val="dk1"/>
            </a:solidFill>
            <a:prstDash val="solid"/>
            <a:miter lim="800000"/>
            <a:headEnd len="med" w="med" type="none"/>
            <a:tailEnd len="med" w="med" type="none"/>
          </a:ln>
        </p:spPr>
      </p:cxnSp>
      <p:cxnSp>
        <p:nvCxnSpPr>
          <p:cNvPr id="733" name="Google Shape;733;p56"/>
          <p:cNvCxnSpPr/>
          <p:nvPr/>
        </p:nvCxnSpPr>
        <p:spPr>
          <a:xfrm>
            <a:off x="3021012" y="4692650"/>
            <a:ext cx="57150" cy="490537"/>
          </a:xfrm>
          <a:prstGeom prst="straightConnector1">
            <a:avLst/>
          </a:prstGeom>
          <a:noFill/>
          <a:ln cap="flat" cmpd="sng" w="9525">
            <a:solidFill>
              <a:schemeClr val="dk1"/>
            </a:solidFill>
            <a:prstDash val="solid"/>
            <a:miter lim="800000"/>
            <a:headEnd len="med" w="med" type="none"/>
            <a:tailEnd len="med" w="med" type="none"/>
          </a:ln>
        </p:spPr>
      </p:cxnSp>
      <p:cxnSp>
        <p:nvCxnSpPr>
          <p:cNvPr id="734" name="Google Shape;734;p56"/>
          <p:cNvCxnSpPr/>
          <p:nvPr/>
        </p:nvCxnSpPr>
        <p:spPr>
          <a:xfrm>
            <a:off x="3160712" y="4716462"/>
            <a:ext cx="274637" cy="457200"/>
          </a:xfrm>
          <a:prstGeom prst="straightConnector1">
            <a:avLst/>
          </a:prstGeom>
          <a:noFill/>
          <a:ln cap="flat" cmpd="sng" w="9525">
            <a:solidFill>
              <a:schemeClr val="dk1"/>
            </a:solidFill>
            <a:prstDash val="solid"/>
            <a:miter lim="800000"/>
            <a:headEnd len="med" w="med" type="none"/>
            <a:tailEnd len="med" w="med" type="none"/>
          </a:ln>
        </p:spPr>
      </p:cxnSp>
      <p:grpSp>
        <p:nvGrpSpPr>
          <p:cNvPr id="735" name="Google Shape;735;p56"/>
          <p:cNvGrpSpPr/>
          <p:nvPr/>
        </p:nvGrpSpPr>
        <p:grpSpPr>
          <a:xfrm>
            <a:off x="2133600" y="5173662"/>
            <a:ext cx="331787" cy="1030287"/>
            <a:chOff x="0" y="0"/>
            <a:chExt cx="2147483647" cy="2147483647"/>
          </a:xfrm>
        </p:grpSpPr>
        <p:grpSp>
          <p:nvGrpSpPr>
            <p:cNvPr id="736" name="Google Shape;736;p56"/>
            <p:cNvGrpSpPr/>
            <p:nvPr/>
          </p:nvGrpSpPr>
          <p:grpSpPr>
            <a:xfrm>
              <a:off x="0" y="380524818"/>
              <a:ext cx="1941982848" cy="1766958828"/>
              <a:chOff x="0" y="0"/>
              <a:chExt cx="2147483646" cy="2147483647"/>
            </a:xfrm>
          </p:grpSpPr>
          <p:sp>
            <p:nvSpPr>
              <p:cNvPr id="737" name="Google Shape;737;p56"/>
              <p:cNvSpPr txBox="1"/>
              <p:nvPr/>
            </p:nvSpPr>
            <p:spPr>
              <a:xfrm>
                <a:off x="431771204" y="0"/>
                <a:ext cx="1704347068" cy="190217391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738" name="Google Shape;738;p56"/>
              <p:cNvCxnSpPr/>
              <p:nvPr/>
            </p:nvCxnSpPr>
            <p:spPr>
              <a:xfrm flipH="1" rot="10800000">
                <a:off x="1715716080" y="161"/>
                <a:ext cx="431767566" cy="237269735"/>
              </a:xfrm>
              <a:prstGeom prst="straightConnector1">
                <a:avLst/>
              </a:prstGeom>
              <a:noFill/>
              <a:ln cap="flat" cmpd="sng" w="9525">
                <a:solidFill>
                  <a:schemeClr val="dk1"/>
                </a:solidFill>
                <a:prstDash val="solid"/>
                <a:miter lim="800000"/>
                <a:headEnd len="med" w="med" type="none"/>
                <a:tailEnd len="med" w="med" type="none"/>
              </a:ln>
            </p:spPr>
          </p:cxnSp>
          <p:sp>
            <p:nvSpPr>
              <p:cNvPr id="739" name="Google Shape;739;p56"/>
              <p:cNvSpPr txBox="1"/>
              <p:nvPr/>
            </p:nvSpPr>
            <p:spPr>
              <a:xfrm>
                <a:off x="306789971" y="24129623"/>
                <a:ext cx="499940982" cy="29759246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740" name="Google Shape;740;p56"/>
              <p:cNvCxnSpPr/>
              <p:nvPr/>
            </p:nvCxnSpPr>
            <p:spPr>
              <a:xfrm flipH="1" rot="10800000">
                <a:off x="3897" y="161"/>
                <a:ext cx="431767566" cy="237269735"/>
              </a:xfrm>
              <a:prstGeom prst="straightConnector1">
                <a:avLst/>
              </a:prstGeom>
              <a:noFill/>
              <a:ln cap="flat" cmpd="sng" w="9525">
                <a:solidFill>
                  <a:schemeClr val="dk1"/>
                </a:solidFill>
                <a:prstDash val="solid"/>
                <a:miter lim="800000"/>
                <a:headEnd len="med" w="med" type="none"/>
                <a:tailEnd len="med" w="med" type="none"/>
              </a:ln>
            </p:spPr>
          </p:cxnSp>
          <p:sp>
            <p:nvSpPr>
              <p:cNvPr id="741" name="Google Shape;741;p56"/>
              <p:cNvSpPr txBox="1"/>
              <p:nvPr/>
            </p:nvSpPr>
            <p:spPr>
              <a:xfrm>
                <a:off x="1602091893" y="1644796183"/>
                <a:ext cx="499940982" cy="29356871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42" name="Google Shape;742;p56"/>
              <p:cNvSpPr txBox="1"/>
              <p:nvPr/>
            </p:nvSpPr>
            <p:spPr>
              <a:xfrm>
                <a:off x="34092304" y="245312243"/>
                <a:ext cx="1692981680" cy="1902171403"/>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743" name="Google Shape;743;p56"/>
              <p:cNvCxnSpPr/>
              <p:nvPr/>
            </p:nvCxnSpPr>
            <p:spPr>
              <a:xfrm flipH="1" rot="10800000">
                <a:off x="1715716080" y="1902174032"/>
                <a:ext cx="431767566" cy="237267165"/>
              </a:xfrm>
              <a:prstGeom prst="straightConnector1">
                <a:avLst/>
              </a:prstGeom>
              <a:noFill/>
              <a:ln cap="flat" cmpd="sng" w="9525">
                <a:solidFill>
                  <a:schemeClr val="dk1"/>
                </a:solidFill>
                <a:prstDash val="solid"/>
                <a:miter lim="800000"/>
                <a:headEnd len="med" w="med" type="none"/>
                <a:tailEnd len="med" w="med" type="none"/>
              </a:ln>
            </p:spPr>
          </p:cxnSp>
          <p:grpSp>
            <p:nvGrpSpPr>
              <p:cNvPr id="744" name="Google Shape;744;p56"/>
              <p:cNvGrpSpPr/>
              <p:nvPr/>
            </p:nvGrpSpPr>
            <p:grpSpPr>
              <a:xfrm>
                <a:off x="11367599" y="193031741"/>
                <a:ext cx="2136115028" cy="237272319"/>
                <a:chOff x="0" y="0"/>
                <a:chExt cx="2147483647" cy="2147483647"/>
              </a:xfrm>
            </p:grpSpPr>
            <p:cxnSp>
              <p:nvCxnSpPr>
                <p:cNvPr id="745" name="Google Shape;745;p56"/>
                <p:cNvCxnSpPr/>
                <p:nvPr/>
              </p:nvCxnSpPr>
              <p:spPr>
                <a:xfrm flipH="1" rot="10800000">
                  <a:off x="1713418170" y="0"/>
                  <a:ext cx="43406547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746" name="Google Shape;746;p56"/>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747" name="Google Shape;747;p56"/>
              <p:cNvGrpSpPr/>
              <p:nvPr/>
            </p:nvGrpSpPr>
            <p:grpSpPr>
              <a:xfrm>
                <a:off x="11368558" y="361933777"/>
                <a:ext cx="2136115028" cy="237272319"/>
                <a:chOff x="0" y="0"/>
                <a:chExt cx="2147483647" cy="2147483647"/>
              </a:xfrm>
            </p:grpSpPr>
            <p:cxnSp>
              <p:nvCxnSpPr>
                <p:cNvPr id="748" name="Google Shape;748;p56"/>
                <p:cNvCxnSpPr/>
                <p:nvPr/>
              </p:nvCxnSpPr>
              <p:spPr>
                <a:xfrm flipH="1" rot="10800000">
                  <a:off x="1713418170" y="0"/>
                  <a:ext cx="43406547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749" name="Google Shape;749;p56"/>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750" name="Google Shape;750;p56"/>
              <p:cNvGrpSpPr/>
              <p:nvPr/>
            </p:nvGrpSpPr>
            <p:grpSpPr>
              <a:xfrm>
                <a:off x="11371436" y="530835814"/>
                <a:ext cx="2124750307" cy="237272319"/>
                <a:chOff x="0" y="0"/>
                <a:chExt cx="2147483646" cy="2147483647"/>
              </a:xfrm>
            </p:grpSpPr>
            <p:cxnSp>
              <p:nvCxnSpPr>
                <p:cNvPr id="751" name="Google Shape;751;p56"/>
                <p:cNvCxnSpPr/>
                <p:nvPr/>
              </p:nvCxnSpPr>
              <p:spPr>
                <a:xfrm flipH="1" rot="10800000">
                  <a:off x="1711096470" y="0"/>
                  <a:ext cx="43638717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752" name="Google Shape;752;p56"/>
                <p:cNvCxnSpPr/>
                <p:nvPr/>
              </p:nvCxnSpPr>
              <p:spPr>
                <a:xfrm>
                  <a:off x="0" y="2147483647"/>
                  <a:ext cx="173406172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753" name="Google Shape;753;p56"/>
              <p:cNvGrpSpPr/>
              <p:nvPr/>
            </p:nvGrpSpPr>
            <p:grpSpPr>
              <a:xfrm>
                <a:off x="11368558" y="699743020"/>
                <a:ext cx="2124748388" cy="237269735"/>
                <a:chOff x="0" y="0"/>
                <a:chExt cx="2147483647" cy="2147483647"/>
              </a:xfrm>
            </p:grpSpPr>
            <p:cxnSp>
              <p:nvCxnSpPr>
                <p:cNvPr id="754" name="Google Shape;754;p56"/>
                <p:cNvCxnSpPr/>
                <p:nvPr/>
              </p:nvCxnSpPr>
              <p:spPr>
                <a:xfrm flipH="1" rot="10800000">
                  <a:off x="1711096076" y="0"/>
                  <a:ext cx="43638757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755" name="Google Shape;755;p56"/>
                <p:cNvCxnSpPr/>
                <p:nvPr/>
              </p:nvCxnSpPr>
              <p:spPr>
                <a:xfrm>
                  <a:off x="0" y="2147483647"/>
                  <a:ext cx="17340632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756" name="Google Shape;756;p56"/>
              <p:cNvGrpSpPr/>
              <p:nvPr/>
            </p:nvGrpSpPr>
            <p:grpSpPr>
              <a:xfrm>
                <a:off x="11367599" y="868645137"/>
                <a:ext cx="2124750307" cy="237269735"/>
                <a:chOff x="0" y="0"/>
                <a:chExt cx="2147483646" cy="2147483647"/>
              </a:xfrm>
            </p:grpSpPr>
            <p:cxnSp>
              <p:nvCxnSpPr>
                <p:cNvPr id="757" name="Google Shape;757;p56"/>
                <p:cNvCxnSpPr/>
                <p:nvPr/>
              </p:nvCxnSpPr>
              <p:spPr>
                <a:xfrm flipH="1" rot="10800000">
                  <a:off x="1711096470" y="0"/>
                  <a:ext cx="4363871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758" name="Google Shape;758;p56"/>
                <p:cNvCxnSpPr/>
                <p:nvPr/>
              </p:nvCxnSpPr>
              <p:spPr>
                <a:xfrm>
                  <a:off x="0" y="2147483647"/>
                  <a:ext cx="173406172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759" name="Google Shape;759;p56"/>
              <p:cNvGrpSpPr/>
              <p:nvPr/>
            </p:nvGrpSpPr>
            <p:grpSpPr>
              <a:xfrm>
                <a:off x="11372396" y="1037550405"/>
                <a:ext cx="2124748388" cy="237269735"/>
                <a:chOff x="0" y="0"/>
                <a:chExt cx="2147483647" cy="2147483647"/>
              </a:xfrm>
            </p:grpSpPr>
            <p:cxnSp>
              <p:nvCxnSpPr>
                <p:cNvPr id="760" name="Google Shape;760;p56"/>
                <p:cNvCxnSpPr/>
                <p:nvPr/>
              </p:nvCxnSpPr>
              <p:spPr>
                <a:xfrm flipH="1" rot="10800000">
                  <a:off x="1711096076" y="0"/>
                  <a:ext cx="43638757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761" name="Google Shape;761;p56"/>
                <p:cNvCxnSpPr/>
                <p:nvPr/>
              </p:nvCxnSpPr>
              <p:spPr>
                <a:xfrm>
                  <a:off x="0" y="2147483647"/>
                  <a:ext cx="17340632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762" name="Google Shape;762;p56"/>
              <p:cNvGrpSpPr/>
              <p:nvPr/>
            </p:nvGrpSpPr>
            <p:grpSpPr>
              <a:xfrm>
                <a:off x="2878" y="1206452441"/>
                <a:ext cx="2136115028" cy="237269735"/>
                <a:chOff x="0" y="0"/>
                <a:chExt cx="2147483647" cy="2147483647"/>
              </a:xfrm>
            </p:grpSpPr>
            <p:cxnSp>
              <p:nvCxnSpPr>
                <p:cNvPr id="763" name="Google Shape;763;p56"/>
                <p:cNvCxnSpPr/>
                <p:nvPr/>
              </p:nvCxnSpPr>
              <p:spPr>
                <a:xfrm flipH="1" rot="10800000">
                  <a:off x="1713418170" y="0"/>
                  <a:ext cx="4340654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764" name="Google Shape;764;p56"/>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765" name="Google Shape;765;p56"/>
              <p:cNvGrpSpPr/>
              <p:nvPr/>
            </p:nvGrpSpPr>
            <p:grpSpPr>
              <a:xfrm>
                <a:off x="0" y="1375354478"/>
                <a:ext cx="2136113109" cy="237269735"/>
                <a:chOff x="0" y="0"/>
                <a:chExt cx="2147483647" cy="2147483647"/>
              </a:xfrm>
            </p:grpSpPr>
            <p:cxnSp>
              <p:nvCxnSpPr>
                <p:cNvPr id="766" name="Google Shape;766;p56"/>
                <p:cNvCxnSpPr/>
                <p:nvPr/>
              </p:nvCxnSpPr>
              <p:spPr>
                <a:xfrm flipH="1" rot="10800000">
                  <a:off x="1713417780" y="0"/>
                  <a:ext cx="43406586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767" name="Google Shape;767;p56"/>
                <p:cNvCxnSpPr/>
                <p:nvPr/>
              </p:nvCxnSpPr>
              <p:spPr>
                <a:xfrm>
                  <a:off x="0" y="2147483647"/>
                  <a:ext cx="173626346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768" name="Google Shape;768;p56"/>
              <p:cNvGrpSpPr/>
              <p:nvPr/>
            </p:nvGrpSpPr>
            <p:grpSpPr>
              <a:xfrm>
                <a:off x="6715" y="1544259099"/>
                <a:ext cx="2011128594" cy="237269735"/>
                <a:chOff x="0" y="0"/>
                <a:chExt cx="2147483647" cy="2147483647"/>
              </a:xfrm>
            </p:grpSpPr>
            <p:cxnSp>
              <p:nvCxnSpPr>
                <p:cNvPr id="769" name="Google Shape;769;p56"/>
                <p:cNvCxnSpPr/>
                <p:nvPr/>
              </p:nvCxnSpPr>
              <p:spPr>
                <a:xfrm flipH="1" rot="10800000">
                  <a:off x="1807769468" y="0"/>
                  <a:ext cx="33971417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770" name="Google Shape;770;p56"/>
                <p:cNvCxnSpPr/>
                <p:nvPr/>
              </p:nvCxnSpPr>
              <p:spPr>
                <a:xfrm>
                  <a:off x="0" y="2147483647"/>
                  <a:ext cx="183203833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771" name="Google Shape;771;p56"/>
              <p:cNvGrpSpPr/>
              <p:nvPr/>
            </p:nvGrpSpPr>
            <p:grpSpPr>
              <a:xfrm>
                <a:off x="3837" y="1713161136"/>
                <a:ext cx="2124756063" cy="237269735"/>
                <a:chOff x="0" y="0"/>
                <a:chExt cx="2147483647" cy="2147483647"/>
              </a:xfrm>
            </p:grpSpPr>
            <p:cxnSp>
              <p:nvCxnSpPr>
                <p:cNvPr id="772" name="Google Shape;772;p56"/>
                <p:cNvCxnSpPr/>
                <p:nvPr/>
              </p:nvCxnSpPr>
              <p:spPr>
                <a:xfrm flipH="1" rot="10800000">
                  <a:off x="1711097652" y="0"/>
                  <a:ext cx="436385994"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773" name="Google Shape;773;p56"/>
                <p:cNvCxnSpPr/>
                <p:nvPr/>
              </p:nvCxnSpPr>
              <p:spPr>
                <a:xfrm>
                  <a:off x="0" y="2147483647"/>
                  <a:ext cx="1734064791"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774" name="Google Shape;774;p56"/>
            <p:cNvGrpSpPr/>
            <p:nvPr/>
          </p:nvGrpSpPr>
          <p:grpSpPr>
            <a:xfrm>
              <a:off x="113033565" y="0"/>
              <a:ext cx="2034450081" cy="1942330949"/>
              <a:chOff x="0" y="0"/>
              <a:chExt cx="2147483647" cy="2147483647"/>
            </a:xfrm>
          </p:grpSpPr>
          <p:grpSp>
            <p:nvGrpSpPr>
              <p:cNvPr id="775" name="Google Shape;775;p56"/>
              <p:cNvGrpSpPr/>
              <p:nvPr/>
            </p:nvGrpSpPr>
            <p:grpSpPr>
              <a:xfrm>
                <a:off x="0" y="0"/>
                <a:ext cx="1995638985" cy="325596981"/>
                <a:chOff x="0" y="0"/>
                <a:chExt cx="2147483647" cy="2147483647"/>
              </a:xfrm>
            </p:grpSpPr>
            <p:sp>
              <p:nvSpPr>
                <p:cNvPr id="776" name="Google Shape;776;p56"/>
                <p:cNvSpPr txBox="1"/>
                <p:nvPr/>
              </p:nvSpPr>
              <p:spPr>
                <a:xfrm>
                  <a:off x="0" y="1158194786"/>
                  <a:ext cx="1738991673" cy="989288860"/>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77" name="Google Shape;777;p56"/>
                <p:cNvSpPr/>
                <p:nvPr/>
              </p:nvSpPr>
              <p:spPr>
                <a:xfrm>
                  <a:off x="0" y="0"/>
                  <a:ext cx="2135811659" cy="1206448289"/>
                </a:xfrm>
                <a:prstGeom prst="parallelogram">
                  <a:avLst>
                    <a:gd fmla="val 3079"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78" name="Google Shape;778;p56"/>
                <p:cNvSpPr/>
                <p:nvPr/>
              </p:nvSpPr>
              <p:spPr>
                <a:xfrm>
                  <a:off x="1750666924" y="24127119"/>
                  <a:ext cx="396816722" cy="2123355713"/>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79" name="Google Shape;779;p56"/>
                <p:cNvSpPr/>
                <p:nvPr/>
              </p:nvSpPr>
              <p:spPr>
                <a:xfrm>
                  <a:off x="268429985" y="241286703"/>
                  <a:ext cx="1657297629" cy="699732651"/>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80" name="Google Shape;780;p56"/>
                <p:cNvSpPr/>
                <p:nvPr/>
              </p:nvSpPr>
              <p:spPr>
                <a:xfrm>
                  <a:off x="653581617" y="193032464"/>
                  <a:ext cx="957031084" cy="820383573"/>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781" name="Google Shape;781;p56"/>
              <p:cNvCxnSpPr/>
              <p:nvPr/>
            </p:nvCxnSpPr>
            <p:spPr>
              <a:xfrm flipH="1">
                <a:off x="2104100062" y="160970658"/>
                <a:ext cx="32533626" cy="1971881040"/>
              </a:xfrm>
              <a:prstGeom prst="straightConnector1">
                <a:avLst/>
              </a:prstGeom>
              <a:noFill/>
              <a:ln cap="flat" cmpd="sng" w="25400">
                <a:solidFill>
                  <a:schemeClr val="dk1"/>
                </a:solidFill>
                <a:prstDash val="solid"/>
                <a:miter lim="800000"/>
                <a:headEnd len="med" w="med" type="none"/>
                <a:tailEnd len="med" w="med" type="none"/>
              </a:ln>
            </p:spPr>
          </p:cxnSp>
          <p:cxnSp>
            <p:nvCxnSpPr>
              <p:cNvPr id="782" name="Google Shape;782;p56"/>
              <p:cNvCxnSpPr/>
              <p:nvPr/>
            </p:nvCxnSpPr>
            <p:spPr>
              <a:xfrm>
                <a:off x="1746181848" y="581684883"/>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783" name="Google Shape;783;p56"/>
              <p:cNvCxnSpPr/>
              <p:nvPr/>
            </p:nvCxnSpPr>
            <p:spPr>
              <a:xfrm>
                <a:off x="1735340777" y="731681231"/>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784" name="Google Shape;784;p56"/>
              <p:cNvCxnSpPr/>
              <p:nvPr/>
            </p:nvCxnSpPr>
            <p:spPr>
              <a:xfrm>
                <a:off x="1735340777" y="907284303"/>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785" name="Google Shape;785;p56"/>
              <p:cNvCxnSpPr/>
              <p:nvPr/>
            </p:nvCxnSpPr>
            <p:spPr>
              <a:xfrm>
                <a:off x="1724490819" y="1057278300"/>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786" name="Google Shape;786;p56"/>
              <p:cNvCxnSpPr/>
              <p:nvPr/>
            </p:nvCxnSpPr>
            <p:spPr>
              <a:xfrm>
                <a:off x="1713648267" y="1199957854"/>
                <a:ext cx="412142581" cy="0"/>
              </a:xfrm>
              <a:prstGeom prst="straightConnector1">
                <a:avLst/>
              </a:prstGeom>
              <a:noFill/>
              <a:ln cap="flat" cmpd="sng" w="9525">
                <a:solidFill>
                  <a:schemeClr val="dk1"/>
                </a:solidFill>
                <a:prstDash val="solid"/>
                <a:miter lim="800000"/>
                <a:headEnd len="med" w="med" type="none"/>
                <a:tailEnd len="med" w="med" type="none"/>
              </a:ln>
            </p:spPr>
          </p:cxnSp>
          <p:cxnSp>
            <p:nvCxnSpPr>
              <p:cNvPr id="787" name="Google Shape;787;p56"/>
              <p:cNvCxnSpPr/>
              <p:nvPr/>
            </p:nvCxnSpPr>
            <p:spPr>
              <a:xfrm>
                <a:off x="1713648267" y="1360926161"/>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788" name="Google Shape;788;p56"/>
              <p:cNvCxnSpPr/>
              <p:nvPr/>
            </p:nvCxnSpPr>
            <p:spPr>
              <a:xfrm>
                <a:off x="1702798310" y="1518238716"/>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789" name="Google Shape;789;p56"/>
              <p:cNvCxnSpPr/>
              <p:nvPr/>
            </p:nvCxnSpPr>
            <p:spPr>
              <a:xfrm>
                <a:off x="1724490819" y="1679207024"/>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790" name="Google Shape;790;p56"/>
              <p:cNvCxnSpPr/>
              <p:nvPr/>
            </p:nvCxnSpPr>
            <p:spPr>
              <a:xfrm>
                <a:off x="1735340777" y="1836519579"/>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791" name="Google Shape;791;p56"/>
              <p:cNvCxnSpPr/>
              <p:nvPr/>
            </p:nvCxnSpPr>
            <p:spPr>
              <a:xfrm>
                <a:off x="1735340777" y="1997490237"/>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792" name="Google Shape;792;p56"/>
              <p:cNvCxnSpPr/>
              <p:nvPr/>
            </p:nvCxnSpPr>
            <p:spPr>
              <a:xfrm>
                <a:off x="1746181848" y="2147483647"/>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793" name="Google Shape;793;p56"/>
              <p:cNvCxnSpPr/>
              <p:nvPr/>
            </p:nvCxnSpPr>
            <p:spPr>
              <a:xfrm rot="10800000">
                <a:off x="1746182666" y="179261175"/>
                <a:ext cx="401300980"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794" name="Google Shape;794;p56"/>
          <p:cNvGrpSpPr/>
          <p:nvPr/>
        </p:nvGrpSpPr>
        <p:grpSpPr>
          <a:xfrm>
            <a:off x="2519362" y="5173662"/>
            <a:ext cx="331787" cy="1030287"/>
            <a:chOff x="0" y="0"/>
            <a:chExt cx="2147483647" cy="2147483647"/>
          </a:xfrm>
        </p:grpSpPr>
        <p:grpSp>
          <p:nvGrpSpPr>
            <p:cNvPr id="795" name="Google Shape;795;p56"/>
            <p:cNvGrpSpPr/>
            <p:nvPr/>
          </p:nvGrpSpPr>
          <p:grpSpPr>
            <a:xfrm>
              <a:off x="0" y="380524818"/>
              <a:ext cx="1941982848" cy="1766958828"/>
              <a:chOff x="0" y="0"/>
              <a:chExt cx="2147483646" cy="2147483647"/>
            </a:xfrm>
          </p:grpSpPr>
          <p:sp>
            <p:nvSpPr>
              <p:cNvPr id="796" name="Google Shape;796;p56"/>
              <p:cNvSpPr txBox="1"/>
              <p:nvPr/>
            </p:nvSpPr>
            <p:spPr>
              <a:xfrm>
                <a:off x="431771204" y="0"/>
                <a:ext cx="1704350910" cy="190217391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797" name="Google Shape;797;p56"/>
              <p:cNvCxnSpPr/>
              <p:nvPr/>
            </p:nvCxnSpPr>
            <p:spPr>
              <a:xfrm flipH="1" rot="10800000">
                <a:off x="1715716080" y="161"/>
                <a:ext cx="431767566" cy="237269735"/>
              </a:xfrm>
              <a:prstGeom prst="straightConnector1">
                <a:avLst/>
              </a:prstGeom>
              <a:noFill/>
              <a:ln cap="flat" cmpd="sng" w="9525">
                <a:solidFill>
                  <a:schemeClr val="dk1"/>
                </a:solidFill>
                <a:prstDash val="solid"/>
                <a:miter lim="800000"/>
                <a:headEnd len="med" w="med" type="none"/>
                <a:tailEnd len="med" w="med" type="none"/>
              </a:ln>
            </p:spPr>
          </p:cxnSp>
          <p:sp>
            <p:nvSpPr>
              <p:cNvPr id="798" name="Google Shape;798;p56"/>
              <p:cNvSpPr txBox="1"/>
              <p:nvPr/>
            </p:nvSpPr>
            <p:spPr>
              <a:xfrm>
                <a:off x="306782296" y="24129623"/>
                <a:ext cx="499944825" cy="29759246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799" name="Google Shape;799;p56"/>
              <p:cNvCxnSpPr/>
              <p:nvPr/>
            </p:nvCxnSpPr>
            <p:spPr>
              <a:xfrm flipH="1" rot="10800000">
                <a:off x="3897" y="161"/>
                <a:ext cx="431767566" cy="237269735"/>
              </a:xfrm>
              <a:prstGeom prst="straightConnector1">
                <a:avLst/>
              </a:prstGeom>
              <a:noFill/>
              <a:ln cap="flat" cmpd="sng" w="9525">
                <a:solidFill>
                  <a:schemeClr val="dk1"/>
                </a:solidFill>
                <a:prstDash val="solid"/>
                <a:miter lim="800000"/>
                <a:headEnd len="med" w="med" type="none"/>
                <a:tailEnd len="med" w="med" type="none"/>
              </a:ln>
            </p:spPr>
          </p:cxnSp>
          <p:sp>
            <p:nvSpPr>
              <p:cNvPr id="800" name="Google Shape;800;p56"/>
              <p:cNvSpPr txBox="1"/>
              <p:nvPr/>
            </p:nvSpPr>
            <p:spPr>
              <a:xfrm>
                <a:off x="1602091893" y="1644796183"/>
                <a:ext cx="499944825" cy="29356871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01" name="Google Shape;801;p56"/>
              <p:cNvSpPr txBox="1"/>
              <p:nvPr/>
            </p:nvSpPr>
            <p:spPr>
              <a:xfrm>
                <a:off x="34088467" y="245312243"/>
                <a:ext cx="1692993099" cy="1902171403"/>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802" name="Google Shape;802;p56"/>
              <p:cNvCxnSpPr/>
              <p:nvPr/>
            </p:nvCxnSpPr>
            <p:spPr>
              <a:xfrm flipH="1" rot="10800000">
                <a:off x="1715716080" y="1902174032"/>
                <a:ext cx="431767566" cy="237267165"/>
              </a:xfrm>
              <a:prstGeom prst="straightConnector1">
                <a:avLst/>
              </a:prstGeom>
              <a:noFill/>
              <a:ln cap="flat" cmpd="sng" w="9525">
                <a:solidFill>
                  <a:schemeClr val="dk1"/>
                </a:solidFill>
                <a:prstDash val="solid"/>
                <a:miter lim="800000"/>
                <a:headEnd len="med" w="med" type="none"/>
                <a:tailEnd len="med" w="med" type="none"/>
              </a:ln>
            </p:spPr>
          </p:cxnSp>
          <p:grpSp>
            <p:nvGrpSpPr>
              <p:cNvPr id="803" name="Google Shape;803;p56"/>
              <p:cNvGrpSpPr/>
              <p:nvPr/>
            </p:nvGrpSpPr>
            <p:grpSpPr>
              <a:xfrm>
                <a:off x="11359924" y="193031741"/>
                <a:ext cx="2136122703" cy="237272319"/>
                <a:chOff x="0" y="0"/>
                <a:chExt cx="2147483647" cy="2147483647"/>
              </a:xfrm>
            </p:grpSpPr>
            <p:cxnSp>
              <p:nvCxnSpPr>
                <p:cNvPr id="804" name="Google Shape;804;p56"/>
                <p:cNvCxnSpPr/>
                <p:nvPr/>
              </p:nvCxnSpPr>
              <p:spPr>
                <a:xfrm flipH="1" rot="10800000">
                  <a:off x="1713419729" y="0"/>
                  <a:ext cx="434063917"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805" name="Google Shape;805;p56"/>
                <p:cNvCxnSpPr/>
                <p:nvPr/>
              </p:nvCxnSpPr>
              <p:spPr>
                <a:xfrm>
                  <a:off x="0" y="2147483647"/>
                  <a:ext cx="17362633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806" name="Google Shape;806;p56"/>
              <p:cNvGrpSpPr/>
              <p:nvPr/>
            </p:nvGrpSpPr>
            <p:grpSpPr>
              <a:xfrm>
                <a:off x="11360883" y="361933777"/>
                <a:ext cx="2136118865" cy="237272319"/>
                <a:chOff x="0" y="0"/>
                <a:chExt cx="2147483647" cy="2147483647"/>
              </a:xfrm>
            </p:grpSpPr>
            <p:cxnSp>
              <p:nvCxnSpPr>
                <p:cNvPr id="807" name="Google Shape;807;p56"/>
                <p:cNvCxnSpPr/>
                <p:nvPr/>
              </p:nvCxnSpPr>
              <p:spPr>
                <a:xfrm flipH="1" rot="10800000">
                  <a:off x="1713418950" y="0"/>
                  <a:ext cx="43406469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808" name="Google Shape;808;p56"/>
                <p:cNvCxnSpPr/>
                <p:nvPr/>
              </p:nvCxnSpPr>
              <p:spPr>
                <a:xfrm>
                  <a:off x="0" y="2147483647"/>
                  <a:ext cx="173626651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809" name="Google Shape;809;p56"/>
              <p:cNvGrpSpPr/>
              <p:nvPr/>
            </p:nvGrpSpPr>
            <p:grpSpPr>
              <a:xfrm>
                <a:off x="11363761" y="530835814"/>
                <a:ext cx="2124761819" cy="237272319"/>
                <a:chOff x="0" y="0"/>
                <a:chExt cx="2147483647" cy="2147483647"/>
              </a:xfrm>
            </p:grpSpPr>
            <p:cxnSp>
              <p:nvCxnSpPr>
                <p:cNvPr id="810" name="Google Shape;810;p56"/>
                <p:cNvCxnSpPr/>
                <p:nvPr/>
              </p:nvCxnSpPr>
              <p:spPr>
                <a:xfrm flipH="1" rot="10800000">
                  <a:off x="1711098834" y="0"/>
                  <a:ext cx="436384812"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811" name="Google Shape;811;p56"/>
                <p:cNvCxnSpPr/>
                <p:nvPr/>
              </p:nvCxnSpPr>
              <p:spPr>
                <a:xfrm>
                  <a:off x="0" y="2147483647"/>
                  <a:ext cx="173406774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812" name="Google Shape;812;p56"/>
              <p:cNvGrpSpPr/>
              <p:nvPr/>
            </p:nvGrpSpPr>
            <p:grpSpPr>
              <a:xfrm>
                <a:off x="11360883" y="699743020"/>
                <a:ext cx="2124763738" cy="237269735"/>
                <a:chOff x="0" y="0"/>
                <a:chExt cx="2147483647" cy="2147483647"/>
              </a:xfrm>
            </p:grpSpPr>
            <p:cxnSp>
              <p:nvCxnSpPr>
                <p:cNvPr id="813" name="Google Shape;813;p56"/>
                <p:cNvCxnSpPr/>
                <p:nvPr/>
              </p:nvCxnSpPr>
              <p:spPr>
                <a:xfrm flipH="1" rot="10800000">
                  <a:off x="1711099228" y="0"/>
                  <a:ext cx="43638441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814" name="Google Shape;814;p56"/>
                <p:cNvCxnSpPr/>
                <p:nvPr/>
              </p:nvCxnSpPr>
              <p:spPr>
                <a:xfrm>
                  <a:off x="0" y="2147483647"/>
                  <a:ext cx="1734066183"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815" name="Google Shape;815;p56"/>
              <p:cNvGrpSpPr/>
              <p:nvPr/>
            </p:nvGrpSpPr>
            <p:grpSpPr>
              <a:xfrm>
                <a:off x="11359924" y="868645137"/>
                <a:ext cx="2124761819" cy="237269735"/>
                <a:chOff x="0" y="0"/>
                <a:chExt cx="2147483647" cy="2147483647"/>
              </a:xfrm>
            </p:grpSpPr>
            <p:cxnSp>
              <p:nvCxnSpPr>
                <p:cNvPr id="816" name="Google Shape;816;p56"/>
                <p:cNvCxnSpPr/>
                <p:nvPr/>
              </p:nvCxnSpPr>
              <p:spPr>
                <a:xfrm flipH="1" rot="10800000">
                  <a:off x="1711098834" y="0"/>
                  <a:ext cx="43638481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817" name="Google Shape;817;p56"/>
                <p:cNvCxnSpPr/>
                <p:nvPr/>
              </p:nvCxnSpPr>
              <p:spPr>
                <a:xfrm>
                  <a:off x="0" y="2147483647"/>
                  <a:ext cx="173406774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818" name="Google Shape;818;p56"/>
              <p:cNvGrpSpPr/>
              <p:nvPr/>
            </p:nvGrpSpPr>
            <p:grpSpPr>
              <a:xfrm>
                <a:off x="11364721" y="1037550405"/>
                <a:ext cx="2124759900" cy="237269735"/>
                <a:chOff x="0" y="0"/>
                <a:chExt cx="2147483646" cy="2147483647"/>
              </a:xfrm>
            </p:grpSpPr>
            <p:cxnSp>
              <p:nvCxnSpPr>
                <p:cNvPr id="819" name="Google Shape;819;p56"/>
                <p:cNvCxnSpPr/>
                <p:nvPr/>
              </p:nvCxnSpPr>
              <p:spPr>
                <a:xfrm flipH="1" rot="10800000">
                  <a:off x="1711098440" y="0"/>
                  <a:ext cx="43638520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820" name="Google Shape;820;p56"/>
                <p:cNvCxnSpPr/>
                <p:nvPr/>
              </p:nvCxnSpPr>
              <p:spPr>
                <a:xfrm>
                  <a:off x="0" y="2147483647"/>
                  <a:ext cx="173406931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821" name="Google Shape;821;p56"/>
              <p:cNvGrpSpPr/>
              <p:nvPr/>
            </p:nvGrpSpPr>
            <p:grpSpPr>
              <a:xfrm>
                <a:off x="2878" y="1206452441"/>
                <a:ext cx="2136122703" cy="237269735"/>
                <a:chOff x="0" y="0"/>
                <a:chExt cx="2147483647" cy="2147483647"/>
              </a:xfrm>
            </p:grpSpPr>
            <p:cxnSp>
              <p:nvCxnSpPr>
                <p:cNvPr id="822" name="Google Shape;822;p56"/>
                <p:cNvCxnSpPr/>
                <p:nvPr/>
              </p:nvCxnSpPr>
              <p:spPr>
                <a:xfrm flipH="1" rot="10800000">
                  <a:off x="1713419729" y="0"/>
                  <a:ext cx="43406391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823" name="Google Shape;823;p56"/>
                <p:cNvCxnSpPr/>
                <p:nvPr/>
              </p:nvCxnSpPr>
              <p:spPr>
                <a:xfrm>
                  <a:off x="0" y="2147483647"/>
                  <a:ext cx="17362633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824" name="Google Shape;824;p56"/>
              <p:cNvGrpSpPr/>
              <p:nvPr/>
            </p:nvGrpSpPr>
            <p:grpSpPr>
              <a:xfrm>
                <a:off x="0" y="1375354478"/>
                <a:ext cx="2136120784" cy="237269735"/>
                <a:chOff x="0" y="0"/>
                <a:chExt cx="2147483647" cy="2147483647"/>
              </a:xfrm>
            </p:grpSpPr>
            <p:cxnSp>
              <p:nvCxnSpPr>
                <p:cNvPr id="825" name="Google Shape;825;p56"/>
                <p:cNvCxnSpPr/>
                <p:nvPr/>
              </p:nvCxnSpPr>
              <p:spPr>
                <a:xfrm flipH="1" rot="10800000">
                  <a:off x="1713419339" y="0"/>
                  <a:ext cx="43406430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826" name="Google Shape;826;p56"/>
                <p:cNvCxnSpPr/>
                <p:nvPr/>
              </p:nvCxnSpPr>
              <p:spPr>
                <a:xfrm>
                  <a:off x="0" y="2147483647"/>
                  <a:ext cx="173626495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827" name="Google Shape;827;p56"/>
              <p:cNvGrpSpPr/>
              <p:nvPr/>
            </p:nvGrpSpPr>
            <p:grpSpPr>
              <a:xfrm>
                <a:off x="6715" y="1544259099"/>
                <a:ext cx="2011132410" cy="237269735"/>
                <a:chOff x="0" y="0"/>
                <a:chExt cx="2147483647" cy="2147483647"/>
              </a:xfrm>
            </p:grpSpPr>
            <p:cxnSp>
              <p:nvCxnSpPr>
                <p:cNvPr id="828" name="Google Shape;828;p56"/>
                <p:cNvCxnSpPr/>
                <p:nvPr/>
              </p:nvCxnSpPr>
              <p:spPr>
                <a:xfrm flipH="1" rot="10800000">
                  <a:off x="1807766038" y="0"/>
                  <a:ext cx="33971760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829" name="Google Shape;829;p56"/>
                <p:cNvCxnSpPr/>
                <p:nvPr/>
              </p:nvCxnSpPr>
              <p:spPr>
                <a:xfrm>
                  <a:off x="0" y="2147483647"/>
                  <a:ext cx="183203485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830" name="Google Shape;830;p56"/>
              <p:cNvGrpSpPr/>
              <p:nvPr/>
            </p:nvGrpSpPr>
            <p:grpSpPr>
              <a:xfrm>
                <a:off x="3837" y="1713161136"/>
                <a:ext cx="2124752225" cy="237269735"/>
                <a:chOff x="0" y="0"/>
                <a:chExt cx="2147483646" cy="2147483647"/>
              </a:xfrm>
            </p:grpSpPr>
            <p:cxnSp>
              <p:nvCxnSpPr>
                <p:cNvPr id="831" name="Google Shape;831;p56"/>
                <p:cNvCxnSpPr/>
                <p:nvPr/>
              </p:nvCxnSpPr>
              <p:spPr>
                <a:xfrm flipH="1" rot="10800000">
                  <a:off x="1711096864" y="0"/>
                  <a:ext cx="43638678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832" name="Google Shape;832;p56"/>
                <p:cNvCxnSpPr/>
                <p:nvPr/>
              </p:nvCxnSpPr>
              <p:spPr>
                <a:xfrm>
                  <a:off x="0" y="2147483647"/>
                  <a:ext cx="1734067923"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833" name="Google Shape;833;p56"/>
            <p:cNvGrpSpPr/>
            <p:nvPr/>
          </p:nvGrpSpPr>
          <p:grpSpPr>
            <a:xfrm>
              <a:off x="113025147" y="0"/>
              <a:ext cx="2034458499" cy="1942330949"/>
              <a:chOff x="0" y="0"/>
              <a:chExt cx="2147483647" cy="2147483647"/>
            </a:xfrm>
          </p:grpSpPr>
          <p:grpSp>
            <p:nvGrpSpPr>
              <p:cNvPr id="834" name="Google Shape;834;p56"/>
              <p:cNvGrpSpPr/>
              <p:nvPr/>
            </p:nvGrpSpPr>
            <p:grpSpPr>
              <a:xfrm>
                <a:off x="0" y="0"/>
                <a:ext cx="1995639585" cy="325596981"/>
                <a:chOff x="0" y="0"/>
                <a:chExt cx="2147483647" cy="2147483647"/>
              </a:xfrm>
            </p:grpSpPr>
            <p:sp>
              <p:nvSpPr>
                <p:cNvPr id="835" name="Google Shape;835;p56"/>
                <p:cNvSpPr txBox="1"/>
                <p:nvPr/>
              </p:nvSpPr>
              <p:spPr>
                <a:xfrm>
                  <a:off x="0" y="1158194786"/>
                  <a:ext cx="1738999822" cy="989288860"/>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36" name="Google Shape;836;p56"/>
                <p:cNvSpPr/>
                <p:nvPr/>
              </p:nvSpPr>
              <p:spPr>
                <a:xfrm>
                  <a:off x="0" y="0"/>
                  <a:ext cx="2135814763" cy="1206448289"/>
                </a:xfrm>
                <a:prstGeom prst="parallelogram">
                  <a:avLst>
                    <a:gd fmla="val 3079"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37" name="Google Shape;837;p56"/>
                <p:cNvSpPr/>
                <p:nvPr/>
              </p:nvSpPr>
              <p:spPr>
                <a:xfrm>
                  <a:off x="1750665528" y="24127119"/>
                  <a:ext cx="396818118" cy="2123355713"/>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38" name="Google Shape;838;p56"/>
                <p:cNvSpPr/>
                <p:nvPr/>
              </p:nvSpPr>
              <p:spPr>
                <a:xfrm>
                  <a:off x="268438355" y="241286703"/>
                  <a:ext cx="1657296591" cy="699732651"/>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39" name="Google Shape;839;p56"/>
                <p:cNvSpPr/>
                <p:nvPr/>
              </p:nvSpPr>
              <p:spPr>
                <a:xfrm>
                  <a:off x="653581903" y="193032464"/>
                  <a:ext cx="957030027" cy="820383573"/>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840" name="Google Shape;840;p56"/>
              <p:cNvCxnSpPr/>
              <p:nvPr/>
            </p:nvCxnSpPr>
            <p:spPr>
              <a:xfrm flipH="1">
                <a:off x="2104098831" y="160970658"/>
                <a:ext cx="32542308" cy="1971881040"/>
              </a:xfrm>
              <a:prstGeom prst="straightConnector1">
                <a:avLst/>
              </a:prstGeom>
              <a:noFill/>
              <a:ln cap="flat" cmpd="sng" w="25400">
                <a:solidFill>
                  <a:schemeClr val="dk1"/>
                </a:solidFill>
                <a:prstDash val="solid"/>
                <a:miter lim="800000"/>
                <a:headEnd len="med" w="med" type="none"/>
                <a:tailEnd len="med" w="med" type="none"/>
              </a:ln>
            </p:spPr>
          </p:cxnSp>
          <p:cxnSp>
            <p:nvCxnSpPr>
              <p:cNvPr id="841" name="Google Shape;841;p56"/>
              <p:cNvCxnSpPr/>
              <p:nvPr/>
            </p:nvCxnSpPr>
            <p:spPr>
              <a:xfrm>
                <a:off x="1746189432" y="581684883"/>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842" name="Google Shape;842;p56"/>
              <p:cNvCxnSpPr/>
              <p:nvPr/>
            </p:nvCxnSpPr>
            <p:spPr>
              <a:xfrm>
                <a:off x="1735339520" y="731681231"/>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843" name="Google Shape;843;p56"/>
              <p:cNvCxnSpPr/>
              <p:nvPr/>
            </p:nvCxnSpPr>
            <p:spPr>
              <a:xfrm>
                <a:off x="1735339520" y="907284303"/>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844" name="Google Shape;844;p56"/>
              <p:cNvCxnSpPr/>
              <p:nvPr/>
            </p:nvCxnSpPr>
            <p:spPr>
              <a:xfrm>
                <a:off x="1724498494" y="1057278300"/>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845" name="Google Shape;845;p56"/>
              <p:cNvCxnSpPr/>
              <p:nvPr/>
            </p:nvCxnSpPr>
            <p:spPr>
              <a:xfrm>
                <a:off x="1713647100" y="1199957854"/>
                <a:ext cx="412143798" cy="0"/>
              </a:xfrm>
              <a:prstGeom prst="straightConnector1">
                <a:avLst/>
              </a:prstGeom>
              <a:noFill/>
              <a:ln cap="flat" cmpd="sng" w="9525">
                <a:solidFill>
                  <a:schemeClr val="dk1"/>
                </a:solidFill>
                <a:prstDash val="solid"/>
                <a:miter lim="800000"/>
                <a:headEnd len="med" w="med" type="none"/>
                <a:tailEnd len="med" w="med" type="none"/>
              </a:ln>
            </p:spPr>
          </p:cxnSp>
          <p:cxnSp>
            <p:nvCxnSpPr>
              <p:cNvPr id="846" name="Google Shape;846;p56"/>
              <p:cNvCxnSpPr/>
              <p:nvPr/>
            </p:nvCxnSpPr>
            <p:spPr>
              <a:xfrm>
                <a:off x="1713647100" y="1360926161"/>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847" name="Google Shape;847;p56"/>
              <p:cNvCxnSpPr/>
              <p:nvPr/>
            </p:nvCxnSpPr>
            <p:spPr>
              <a:xfrm>
                <a:off x="1702806074" y="1518238716"/>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848" name="Google Shape;848;p56"/>
              <p:cNvCxnSpPr/>
              <p:nvPr/>
            </p:nvCxnSpPr>
            <p:spPr>
              <a:xfrm>
                <a:off x="1724498494" y="1679207024"/>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849" name="Google Shape;849;p56"/>
              <p:cNvCxnSpPr/>
              <p:nvPr/>
            </p:nvCxnSpPr>
            <p:spPr>
              <a:xfrm>
                <a:off x="1735339520" y="1836519579"/>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850" name="Google Shape;850;p56"/>
              <p:cNvCxnSpPr/>
              <p:nvPr/>
            </p:nvCxnSpPr>
            <p:spPr>
              <a:xfrm>
                <a:off x="1735339520" y="1997490237"/>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851" name="Google Shape;851;p56"/>
              <p:cNvCxnSpPr/>
              <p:nvPr/>
            </p:nvCxnSpPr>
            <p:spPr>
              <a:xfrm>
                <a:off x="1746189432" y="2147483647"/>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852" name="Google Shape;852;p56"/>
              <p:cNvCxnSpPr/>
              <p:nvPr/>
            </p:nvCxnSpPr>
            <p:spPr>
              <a:xfrm rot="10800000">
                <a:off x="1746190215" y="179261175"/>
                <a:ext cx="401293431"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853" name="Google Shape;853;p56"/>
          <p:cNvGrpSpPr/>
          <p:nvPr/>
        </p:nvGrpSpPr>
        <p:grpSpPr>
          <a:xfrm>
            <a:off x="2895600" y="5173662"/>
            <a:ext cx="331787" cy="1030287"/>
            <a:chOff x="0" y="0"/>
            <a:chExt cx="2147483647" cy="2147483647"/>
          </a:xfrm>
        </p:grpSpPr>
        <p:grpSp>
          <p:nvGrpSpPr>
            <p:cNvPr id="854" name="Google Shape;854;p56"/>
            <p:cNvGrpSpPr/>
            <p:nvPr/>
          </p:nvGrpSpPr>
          <p:grpSpPr>
            <a:xfrm>
              <a:off x="0" y="380524818"/>
              <a:ext cx="1941982848" cy="1766958828"/>
              <a:chOff x="0" y="0"/>
              <a:chExt cx="2147483646" cy="2147483647"/>
            </a:xfrm>
          </p:grpSpPr>
          <p:sp>
            <p:nvSpPr>
              <p:cNvPr id="855" name="Google Shape;855;p56"/>
              <p:cNvSpPr txBox="1"/>
              <p:nvPr/>
            </p:nvSpPr>
            <p:spPr>
              <a:xfrm>
                <a:off x="431771204" y="0"/>
                <a:ext cx="1704347068" cy="190217391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856" name="Google Shape;856;p56"/>
              <p:cNvCxnSpPr/>
              <p:nvPr/>
            </p:nvCxnSpPr>
            <p:spPr>
              <a:xfrm flipH="1" rot="10800000">
                <a:off x="1715716080" y="161"/>
                <a:ext cx="431767566" cy="237269735"/>
              </a:xfrm>
              <a:prstGeom prst="straightConnector1">
                <a:avLst/>
              </a:prstGeom>
              <a:noFill/>
              <a:ln cap="flat" cmpd="sng" w="9525">
                <a:solidFill>
                  <a:schemeClr val="dk1"/>
                </a:solidFill>
                <a:prstDash val="solid"/>
                <a:miter lim="800000"/>
                <a:headEnd len="med" w="med" type="none"/>
                <a:tailEnd len="med" w="med" type="none"/>
              </a:ln>
            </p:spPr>
          </p:cxnSp>
          <p:sp>
            <p:nvSpPr>
              <p:cNvPr id="857" name="Google Shape;857;p56"/>
              <p:cNvSpPr txBox="1"/>
              <p:nvPr/>
            </p:nvSpPr>
            <p:spPr>
              <a:xfrm>
                <a:off x="306789971" y="24129623"/>
                <a:ext cx="499940982" cy="29759246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858" name="Google Shape;858;p56"/>
              <p:cNvCxnSpPr/>
              <p:nvPr/>
            </p:nvCxnSpPr>
            <p:spPr>
              <a:xfrm flipH="1" rot="10800000">
                <a:off x="3897" y="161"/>
                <a:ext cx="431767566" cy="237269735"/>
              </a:xfrm>
              <a:prstGeom prst="straightConnector1">
                <a:avLst/>
              </a:prstGeom>
              <a:noFill/>
              <a:ln cap="flat" cmpd="sng" w="9525">
                <a:solidFill>
                  <a:schemeClr val="dk1"/>
                </a:solidFill>
                <a:prstDash val="solid"/>
                <a:miter lim="800000"/>
                <a:headEnd len="med" w="med" type="none"/>
                <a:tailEnd len="med" w="med" type="none"/>
              </a:ln>
            </p:spPr>
          </p:cxnSp>
          <p:sp>
            <p:nvSpPr>
              <p:cNvPr id="859" name="Google Shape;859;p56"/>
              <p:cNvSpPr txBox="1"/>
              <p:nvPr/>
            </p:nvSpPr>
            <p:spPr>
              <a:xfrm>
                <a:off x="1602091893" y="1644796183"/>
                <a:ext cx="499940982" cy="29356871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60" name="Google Shape;860;p56"/>
              <p:cNvSpPr txBox="1"/>
              <p:nvPr/>
            </p:nvSpPr>
            <p:spPr>
              <a:xfrm>
                <a:off x="34092304" y="245312243"/>
                <a:ext cx="1692981680" cy="1902171403"/>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861" name="Google Shape;861;p56"/>
              <p:cNvCxnSpPr/>
              <p:nvPr/>
            </p:nvCxnSpPr>
            <p:spPr>
              <a:xfrm flipH="1" rot="10800000">
                <a:off x="1715716080" y="1902174032"/>
                <a:ext cx="431767566" cy="237267165"/>
              </a:xfrm>
              <a:prstGeom prst="straightConnector1">
                <a:avLst/>
              </a:prstGeom>
              <a:noFill/>
              <a:ln cap="flat" cmpd="sng" w="9525">
                <a:solidFill>
                  <a:schemeClr val="dk1"/>
                </a:solidFill>
                <a:prstDash val="solid"/>
                <a:miter lim="800000"/>
                <a:headEnd len="med" w="med" type="none"/>
                <a:tailEnd len="med" w="med" type="none"/>
              </a:ln>
            </p:spPr>
          </p:cxnSp>
          <p:grpSp>
            <p:nvGrpSpPr>
              <p:cNvPr id="862" name="Google Shape;862;p56"/>
              <p:cNvGrpSpPr/>
              <p:nvPr/>
            </p:nvGrpSpPr>
            <p:grpSpPr>
              <a:xfrm>
                <a:off x="11367599" y="193031741"/>
                <a:ext cx="2136115028" cy="237272319"/>
                <a:chOff x="0" y="0"/>
                <a:chExt cx="2147483647" cy="2147483647"/>
              </a:xfrm>
            </p:grpSpPr>
            <p:cxnSp>
              <p:nvCxnSpPr>
                <p:cNvPr id="863" name="Google Shape;863;p56"/>
                <p:cNvCxnSpPr/>
                <p:nvPr/>
              </p:nvCxnSpPr>
              <p:spPr>
                <a:xfrm flipH="1" rot="10800000">
                  <a:off x="1713418170" y="0"/>
                  <a:ext cx="43406547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864" name="Google Shape;864;p56"/>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865" name="Google Shape;865;p56"/>
              <p:cNvGrpSpPr/>
              <p:nvPr/>
            </p:nvGrpSpPr>
            <p:grpSpPr>
              <a:xfrm>
                <a:off x="11368558" y="361933777"/>
                <a:ext cx="2136115028" cy="237272319"/>
                <a:chOff x="0" y="0"/>
                <a:chExt cx="2147483647" cy="2147483647"/>
              </a:xfrm>
            </p:grpSpPr>
            <p:cxnSp>
              <p:nvCxnSpPr>
                <p:cNvPr id="866" name="Google Shape;866;p56"/>
                <p:cNvCxnSpPr/>
                <p:nvPr/>
              </p:nvCxnSpPr>
              <p:spPr>
                <a:xfrm flipH="1" rot="10800000">
                  <a:off x="1713418170" y="0"/>
                  <a:ext cx="43406547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867" name="Google Shape;867;p56"/>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868" name="Google Shape;868;p56"/>
              <p:cNvGrpSpPr/>
              <p:nvPr/>
            </p:nvGrpSpPr>
            <p:grpSpPr>
              <a:xfrm>
                <a:off x="11371436" y="530835814"/>
                <a:ext cx="2124750307" cy="237272319"/>
                <a:chOff x="0" y="0"/>
                <a:chExt cx="2147483646" cy="2147483647"/>
              </a:xfrm>
            </p:grpSpPr>
            <p:cxnSp>
              <p:nvCxnSpPr>
                <p:cNvPr id="869" name="Google Shape;869;p56"/>
                <p:cNvCxnSpPr/>
                <p:nvPr/>
              </p:nvCxnSpPr>
              <p:spPr>
                <a:xfrm flipH="1" rot="10800000">
                  <a:off x="1711096470" y="0"/>
                  <a:ext cx="43638717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870" name="Google Shape;870;p56"/>
                <p:cNvCxnSpPr/>
                <p:nvPr/>
              </p:nvCxnSpPr>
              <p:spPr>
                <a:xfrm>
                  <a:off x="0" y="2147483647"/>
                  <a:ext cx="173406172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871" name="Google Shape;871;p56"/>
              <p:cNvGrpSpPr/>
              <p:nvPr/>
            </p:nvGrpSpPr>
            <p:grpSpPr>
              <a:xfrm>
                <a:off x="11368558" y="699743020"/>
                <a:ext cx="2124748388" cy="237269735"/>
                <a:chOff x="0" y="0"/>
                <a:chExt cx="2147483647" cy="2147483647"/>
              </a:xfrm>
            </p:grpSpPr>
            <p:cxnSp>
              <p:nvCxnSpPr>
                <p:cNvPr id="872" name="Google Shape;872;p56"/>
                <p:cNvCxnSpPr/>
                <p:nvPr/>
              </p:nvCxnSpPr>
              <p:spPr>
                <a:xfrm flipH="1" rot="10800000">
                  <a:off x="1711096076" y="0"/>
                  <a:ext cx="43638757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873" name="Google Shape;873;p56"/>
                <p:cNvCxnSpPr/>
                <p:nvPr/>
              </p:nvCxnSpPr>
              <p:spPr>
                <a:xfrm>
                  <a:off x="0" y="2147483647"/>
                  <a:ext cx="17340632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874" name="Google Shape;874;p56"/>
              <p:cNvGrpSpPr/>
              <p:nvPr/>
            </p:nvGrpSpPr>
            <p:grpSpPr>
              <a:xfrm>
                <a:off x="11367599" y="868645137"/>
                <a:ext cx="2124750307" cy="237269735"/>
                <a:chOff x="0" y="0"/>
                <a:chExt cx="2147483646" cy="2147483647"/>
              </a:xfrm>
            </p:grpSpPr>
            <p:cxnSp>
              <p:nvCxnSpPr>
                <p:cNvPr id="875" name="Google Shape;875;p56"/>
                <p:cNvCxnSpPr/>
                <p:nvPr/>
              </p:nvCxnSpPr>
              <p:spPr>
                <a:xfrm flipH="1" rot="10800000">
                  <a:off x="1711096470" y="0"/>
                  <a:ext cx="4363871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876" name="Google Shape;876;p56"/>
                <p:cNvCxnSpPr/>
                <p:nvPr/>
              </p:nvCxnSpPr>
              <p:spPr>
                <a:xfrm>
                  <a:off x="0" y="2147483647"/>
                  <a:ext cx="173406172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877" name="Google Shape;877;p56"/>
              <p:cNvGrpSpPr/>
              <p:nvPr/>
            </p:nvGrpSpPr>
            <p:grpSpPr>
              <a:xfrm>
                <a:off x="11372396" y="1037550405"/>
                <a:ext cx="2124748388" cy="237269735"/>
                <a:chOff x="0" y="0"/>
                <a:chExt cx="2147483647" cy="2147483647"/>
              </a:xfrm>
            </p:grpSpPr>
            <p:cxnSp>
              <p:nvCxnSpPr>
                <p:cNvPr id="878" name="Google Shape;878;p56"/>
                <p:cNvCxnSpPr/>
                <p:nvPr/>
              </p:nvCxnSpPr>
              <p:spPr>
                <a:xfrm flipH="1" rot="10800000">
                  <a:off x="1711096076" y="0"/>
                  <a:ext cx="43638757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879" name="Google Shape;879;p56"/>
                <p:cNvCxnSpPr/>
                <p:nvPr/>
              </p:nvCxnSpPr>
              <p:spPr>
                <a:xfrm>
                  <a:off x="0" y="2147483647"/>
                  <a:ext cx="17340632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880" name="Google Shape;880;p56"/>
              <p:cNvGrpSpPr/>
              <p:nvPr/>
            </p:nvGrpSpPr>
            <p:grpSpPr>
              <a:xfrm>
                <a:off x="2878" y="1206452441"/>
                <a:ext cx="2136115028" cy="237269735"/>
                <a:chOff x="0" y="0"/>
                <a:chExt cx="2147483647" cy="2147483647"/>
              </a:xfrm>
            </p:grpSpPr>
            <p:cxnSp>
              <p:nvCxnSpPr>
                <p:cNvPr id="881" name="Google Shape;881;p56"/>
                <p:cNvCxnSpPr/>
                <p:nvPr/>
              </p:nvCxnSpPr>
              <p:spPr>
                <a:xfrm flipH="1" rot="10800000">
                  <a:off x="1713418170" y="0"/>
                  <a:ext cx="4340654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882" name="Google Shape;882;p56"/>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883" name="Google Shape;883;p56"/>
              <p:cNvGrpSpPr/>
              <p:nvPr/>
            </p:nvGrpSpPr>
            <p:grpSpPr>
              <a:xfrm>
                <a:off x="0" y="1375354478"/>
                <a:ext cx="2136113109" cy="237269735"/>
                <a:chOff x="0" y="0"/>
                <a:chExt cx="2147483647" cy="2147483647"/>
              </a:xfrm>
            </p:grpSpPr>
            <p:cxnSp>
              <p:nvCxnSpPr>
                <p:cNvPr id="884" name="Google Shape;884;p56"/>
                <p:cNvCxnSpPr/>
                <p:nvPr/>
              </p:nvCxnSpPr>
              <p:spPr>
                <a:xfrm flipH="1" rot="10800000">
                  <a:off x="1713417780" y="0"/>
                  <a:ext cx="43406586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885" name="Google Shape;885;p56"/>
                <p:cNvCxnSpPr/>
                <p:nvPr/>
              </p:nvCxnSpPr>
              <p:spPr>
                <a:xfrm>
                  <a:off x="0" y="2147483647"/>
                  <a:ext cx="173626346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886" name="Google Shape;886;p56"/>
              <p:cNvGrpSpPr/>
              <p:nvPr/>
            </p:nvGrpSpPr>
            <p:grpSpPr>
              <a:xfrm>
                <a:off x="6715" y="1544259099"/>
                <a:ext cx="2011128594" cy="237269735"/>
                <a:chOff x="0" y="0"/>
                <a:chExt cx="2147483647" cy="2147483647"/>
              </a:xfrm>
            </p:grpSpPr>
            <p:cxnSp>
              <p:nvCxnSpPr>
                <p:cNvPr id="887" name="Google Shape;887;p56"/>
                <p:cNvCxnSpPr/>
                <p:nvPr/>
              </p:nvCxnSpPr>
              <p:spPr>
                <a:xfrm flipH="1" rot="10800000">
                  <a:off x="1807769468" y="0"/>
                  <a:ext cx="33971417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888" name="Google Shape;888;p56"/>
                <p:cNvCxnSpPr/>
                <p:nvPr/>
              </p:nvCxnSpPr>
              <p:spPr>
                <a:xfrm>
                  <a:off x="0" y="2147483647"/>
                  <a:ext cx="183203833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889" name="Google Shape;889;p56"/>
              <p:cNvGrpSpPr/>
              <p:nvPr/>
            </p:nvGrpSpPr>
            <p:grpSpPr>
              <a:xfrm>
                <a:off x="3837" y="1713161136"/>
                <a:ext cx="2124756063" cy="237269735"/>
                <a:chOff x="0" y="0"/>
                <a:chExt cx="2147483647" cy="2147483647"/>
              </a:xfrm>
            </p:grpSpPr>
            <p:cxnSp>
              <p:nvCxnSpPr>
                <p:cNvPr id="890" name="Google Shape;890;p56"/>
                <p:cNvCxnSpPr/>
                <p:nvPr/>
              </p:nvCxnSpPr>
              <p:spPr>
                <a:xfrm flipH="1" rot="10800000">
                  <a:off x="1711097652" y="0"/>
                  <a:ext cx="436385994"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891" name="Google Shape;891;p56"/>
                <p:cNvCxnSpPr/>
                <p:nvPr/>
              </p:nvCxnSpPr>
              <p:spPr>
                <a:xfrm>
                  <a:off x="0" y="2147483647"/>
                  <a:ext cx="1734064791"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892" name="Google Shape;892;p56"/>
            <p:cNvGrpSpPr/>
            <p:nvPr/>
          </p:nvGrpSpPr>
          <p:grpSpPr>
            <a:xfrm>
              <a:off x="113033565" y="0"/>
              <a:ext cx="2034450081" cy="1942330949"/>
              <a:chOff x="0" y="0"/>
              <a:chExt cx="2147483647" cy="2147483647"/>
            </a:xfrm>
          </p:grpSpPr>
          <p:grpSp>
            <p:nvGrpSpPr>
              <p:cNvPr id="893" name="Google Shape;893;p56"/>
              <p:cNvGrpSpPr/>
              <p:nvPr/>
            </p:nvGrpSpPr>
            <p:grpSpPr>
              <a:xfrm>
                <a:off x="0" y="0"/>
                <a:ext cx="1995638985" cy="325596981"/>
                <a:chOff x="0" y="0"/>
                <a:chExt cx="2147483647" cy="2147483647"/>
              </a:xfrm>
            </p:grpSpPr>
            <p:sp>
              <p:nvSpPr>
                <p:cNvPr id="894" name="Google Shape;894;p56"/>
                <p:cNvSpPr txBox="1"/>
                <p:nvPr/>
              </p:nvSpPr>
              <p:spPr>
                <a:xfrm>
                  <a:off x="0" y="1158194786"/>
                  <a:ext cx="1738991673" cy="989288860"/>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95" name="Google Shape;895;p56"/>
                <p:cNvSpPr/>
                <p:nvPr/>
              </p:nvSpPr>
              <p:spPr>
                <a:xfrm>
                  <a:off x="0" y="0"/>
                  <a:ext cx="2135811659" cy="1206448289"/>
                </a:xfrm>
                <a:prstGeom prst="parallelogram">
                  <a:avLst>
                    <a:gd fmla="val 3079"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96" name="Google Shape;896;p56"/>
                <p:cNvSpPr/>
                <p:nvPr/>
              </p:nvSpPr>
              <p:spPr>
                <a:xfrm>
                  <a:off x="1750666924" y="24127119"/>
                  <a:ext cx="396816722" cy="2123355713"/>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97" name="Google Shape;897;p56"/>
                <p:cNvSpPr/>
                <p:nvPr/>
              </p:nvSpPr>
              <p:spPr>
                <a:xfrm>
                  <a:off x="268429985" y="241286703"/>
                  <a:ext cx="1657297629" cy="699732651"/>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98" name="Google Shape;898;p56"/>
                <p:cNvSpPr/>
                <p:nvPr/>
              </p:nvSpPr>
              <p:spPr>
                <a:xfrm>
                  <a:off x="653581617" y="193032464"/>
                  <a:ext cx="957031084" cy="820383573"/>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899" name="Google Shape;899;p56"/>
              <p:cNvCxnSpPr/>
              <p:nvPr/>
            </p:nvCxnSpPr>
            <p:spPr>
              <a:xfrm flipH="1">
                <a:off x="2104100062" y="160970658"/>
                <a:ext cx="32533626" cy="1971881040"/>
              </a:xfrm>
              <a:prstGeom prst="straightConnector1">
                <a:avLst/>
              </a:prstGeom>
              <a:noFill/>
              <a:ln cap="flat" cmpd="sng" w="25400">
                <a:solidFill>
                  <a:schemeClr val="dk1"/>
                </a:solidFill>
                <a:prstDash val="solid"/>
                <a:miter lim="800000"/>
                <a:headEnd len="med" w="med" type="none"/>
                <a:tailEnd len="med" w="med" type="none"/>
              </a:ln>
            </p:spPr>
          </p:cxnSp>
          <p:cxnSp>
            <p:nvCxnSpPr>
              <p:cNvPr id="900" name="Google Shape;900;p56"/>
              <p:cNvCxnSpPr/>
              <p:nvPr/>
            </p:nvCxnSpPr>
            <p:spPr>
              <a:xfrm>
                <a:off x="1746181848" y="581684883"/>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901" name="Google Shape;901;p56"/>
              <p:cNvCxnSpPr/>
              <p:nvPr/>
            </p:nvCxnSpPr>
            <p:spPr>
              <a:xfrm>
                <a:off x="1735340777" y="731681231"/>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902" name="Google Shape;902;p56"/>
              <p:cNvCxnSpPr/>
              <p:nvPr/>
            </p:nvCxnSpPr>
            <p:spPr>
              <a:xfrm>
                <a:off x="1735340777" y="907284303"/>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903" name="Google Shape;903;p56"/>
              <p:cNvCxnSpPr/>
              <p:nvPr/>
            </p:nvCxnSpPr>
            <p:spPr>
              <a:xfrm>
                <a:off x="1724490819" y="1057278300"/>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904" name="Google Shape;904;p56"/>
              <p:cNvCxnSpPr/>
              <p:nvPr/>
            </p:nvCxnSpPr>
            <p:spPr>
              <a:xfrm>
                <a:off x="1713648267" y="1199957854"/>
                <a:ext cx="412142581" cy="0"/>
              </a:xfrm>
              <a:prstGeom prst="straightConnector1">
                <a:avLst/>
              </a:prstGeom>
              <a:noFill/>
              <a:ln cap="flat" cmpd="sng" w="9525">
                <a:solidFill>
                  <a:schemeClr val="dk1"/>
                </a:solidFill>
                <a:prstDash val="solid"/>
                <a:miter lim="800000"/>
                <a:headEnd len="med" w="med" type="none"/>
                <a:tailEnd len="med" w="med" type="none"/>
              </a:ln>
            </p:spPr>
          </p:cxnSp>
          <p:cxnSp>
            <p:nvCxnSpPr>
              <p:cNvPr id="905" name="Google Shape;905;p56"/>
              <p:cNvCxnSpPr/>
              <p:nvPr/>
            </p:nvCxnSpPr>
            <p:spPr>
              <a:xfrm>
                <a:off x="1713648267" y="1360926161"/>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906" name="Google Shape;906;p56"/>
              <p:cNvCxnSpPr/>
              <p:nvPr/>
            </p:nvCxnSpPr>
            <p:spPr>
              <a:xfrm>
                <a:off x="1702798310" y="1518238716"/>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907" name="Google Shape;907;p56"/>
              <p:cNvCxnSpPr/>
              <p:nvPr/>
            </p:nvCxnSpPr>
            <p:spPr>
              <a:xfrm>
                <a:off x="1724490819" y="1679207024"/>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908" name="Google Shape;908;p56"/>
              <p:cNvCxnSpPr/>
              <p:nvPr/>
            </p:nvCxnSpPr>
            <p:spPr>
              <a:xfrm>
                <a:off x="1735340777" y="1836519579"/>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909" name="Google Shape;909;p56"/>
              <p:cNvCxnSpPr/>
              <p:nvPr/>
            </p:nvCxnSpPr>
            <p:spPr>
              <a:xfrm>
                <a:off x="1735340777" y="1997490237"/>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910" name="Google Shape;910;p56"/>
              <p:cNvCxnSpPr/>
              <p:nvPr/>
            </p:nvCxnSpPr>
            <p:spPr>
              <a:xfrm>
                <a:off x="1746181848" y="2147483647"/>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911" name="Google Shape;911;p56"/>
              <p:cNvCxnSpPr/>
              <p:nvPr/>
            </p:nvCxnSpPr>
            <p:spPr>
              <a:xfrm rot="10800000">
                <a:off x="1746182666" y="179261175"/>
                <a:ext cx="401300980"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912" name="Google Shape;912;p56"/>
          <p:cNvGrpSpPr/>
          <p:nvPr/>
        </p:nvGrpSpPr>
        <p:grpSpPr>
          <a:xfrm>
            <a:off x="3271837" y="5173662"/>
            <a:ext cx="331787" cy="1030287"/>
            <a:chOff x="0" y="0"/>
            <a:chExt cx="2147483647" cy="2147483647"/>
          </a:xfrm>
        </p:grpSpPr>
        <p:grpSp>
          <p:nvGrpSpPr>
            <p:cNvPr id="913" name="Google Shape;913;p56"/>
            <p:cNvGrpSpPr/>
            <p:nvPr/>
          </p:nvGrpSpPr>
          <p:grpSpPr>
            <a:xfrm>
              <a:off x="0" y="380524818"/>
              <a:ext cx="1941982848" cy="1766958828"/>
              <a:chOff x="0" y="0"/>
              <a:chExt cx="2147483646" cy="2147483647"/>
            </a:xfrm>
          </p:grpSpPr>
          <p:sp>
            <p:nvSpPr>
              <p:cNvPr id="914" name="Google Shape;914;p56"/>
              <p:cNvSpPr txBox="1"/>
              <p:nvPr/>
            </p:nvSpPr>
            <p:spPr>
              <a:xfrm>
                <a:off x="431771204" y="0"/>
                <a:ext cx="1704350910" cy="190217391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915" name="Google Shape;915;p56"/>
              <p:cNvCxnSpPr/>
              <p:nvPr/>
            </p:nvCxnSpPr>
            <p:spPr>
              <a:xfrm flipH="1" rot="10800000">
                <a:off x="1715716080" y="161"/>
                <a:ext cx="431767566" cy="237269735"/>
              </a:xfrm>
              <a:prstGeom prst="straightConnector1">
                <a:avLst/>
              </a:prstGeom>
              <a:noFill/>
              <a:ln cap="flat" cmpd="sng" w="9525">
                <a:solidFill>
                  <a:schemeClr val="dk1"/>
                </a:solidFill>
                <a:prstDash val="solid"/>
                <a:miter lim="800000"/>
                <a:headEnd len="med" w="med" type="none"/>
                <a:tailEnd len="med" w="med" type="none"/>
              </a:ln>
            </p:spPr>
          </p:cxnSp>
          <p:sp>
            <p:nvSpPr>
              <p:cNvPr id="916" name="Google Shape;916;p56"/>
              <p:cNvSpPr txBox="1"/>
              <p:nvPr/>
            </p:nvSpPr>
            <p:spPr>
              <a:xfrm>
                <a:off x="306782296" y="24129623"/>
                <a:ext cx="499944825" cy="29759246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917" name="Google Shape;917;p56"/>
              <p:cNvCxnSpPr/>
              <p:nvPr/>
            </p:nvCxnSpPr>
            <p:spPr>
              <a:xfrm flipH="1" rot="10800000">
                <a:off x="3897" y="161"/>
                <a:ext cx="431767566" cy="237269735"/>
              </a:xfrm>
              <a:prstGeom prst="straightConnector1">
                <a:avLst/>
              </a:prstGeom>
              <a:noFill/>
              <a:ln cap="flat" cmpd="sng" w="9525">
                <a:solidFill>
                  <a:schemeClr val="dk1"/>
                </a:solidFill>
                <a:prstDash val="solid"/>
                <a:miter lim="800000"/>
                <a:headEnd len="med" w="med" type="none"/>
                <a:tailEnd len="med" w="med" type="none"/>
              </a:ln>
            </p:spPr>
          </p:cxnSp>
          <p:sp>
            <p:nvSpPr>
              <p:cNvPr id="918" name="Google Shape;918;p56"/>
              <p:cNvSpPr txBox="1"/>
              <p:nvPr/>
            </p:nvSpPr>
            <p:spPr>
              <a:xfrm>
                <a:off x="1602091893" y="1644796183"/>
                <a:ext cx="499944825" cy="29356871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19" name="Google Shape;919;p56"/>
              <p:cNvSpPr txBox="1"/>
              <p:nvPr/>
            </p:nvSpPr>
            <p:spPr>
              <a:xfrm>
                <a:off x="34088467" y="245312243"/>
                <a:ext cx="1692993099" cy="1902171403"/>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920" name="Google Shape;920;p56"/>
              <p:cNvCxnSpPr/>
              <p:nvPr/>
            </p:nvCxnSpPr>
            <p:spPr>
              <a:xfrm flipH="1" rot="10800000">
                <a:off x="1715716080" y="1902174032"/>
                <a:ext cx="431767566" cy="237267165"/>
              </a:xfrm>
              <a:prstGeom prst="straightConnector1">
                <a:avLst/>
              </a:prstGeom>
              <a:noFill/>
              <a:ln cap="flat" cmpd="sng" w="9525">
                <a:solidFill>
                  <a:schemeClr val="dk1"/>
                </a:solidFill>
                <a:prstDash val="solid"/>
                <a:miter lim="800000"/>
                <a:headEnd len="med" w="med" type="none"/>
                <a:tailEnd len="med" w="med" type="none"/>
              </a:ln>
            </p:spPr>
          </p:cxnSp>
          <p:grpSp>
            <p:nvGrpSpPr>
              <p:cNvPr id="921" name="Google Shape;921;p56"/>
              <p:cNvGrpSpPr/>
              <p:nvPr/>
            </p:nvGrpSpPr>
            <p:grpSpPr>
              <a:xfrm>
                <a:off x="11359924" y="193031741"/>
                <a:ext cx="2136122703" cy="237272319"/>
                <a:chOff x="0" y="0"/>
                <a:chExt cx="2147483647" cy="2147483647"/>
              </a:xfrm>
            </p:grpSpPr>
            <p:cxnSp>
              <p:nvCxnSpPr>
                <p:cNvPr id="922" name="Google Shape;922;p56"/>
                <p:cNvCxnSpPr/>
                <p:nvPr/>
              </p:nvCxnSpPr>
              <p:spPr>
                <a:xfrm flipH="1" rot="10800000">
                  <a:off x="1713419729" y="0"/>
                  <a:ext cx="434063917"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923" name="Google Shape;923;p56"/>
                <p:cNvCxnSpPr/>
                <p:nvPr/>
              </p:nvCxnSpPr>
              <p:spPr>
                <a:xfrm>
                  <a:off x="0" y="2147483647"/>
                  <a:ext cx="17362633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924" name="Google Shape;924;p56"/>
              <p:cNvGrpSpPr/>
              <p:nvPr/>
            </p:nvGrpSpPr>
            <p:grpSpPr>
              <a:xfrm>
                <a:off x="11360883" y="361933777"/>
                <a:ext cx="2136118865" cy="237272319"/>
                <a:chOff x="0" y="0"/>
                <a:chExt cx="2147483647" cy="2147483647"/>
              </a:xfrm>
            </p:grpSpPr>
            <p:cxnSp>
              <p:nvCxnSpPr>
                <p:cNvPr id="925" name="Google Shape;925;p56"/>
                <p:cNvCxnSpPr/>
                <p:nvPr/>
              </p:nvCxnSpPr>
              <p:spPr>
                <a:xfrm flipH="1" rot="10800000">
                  <a:off x="1713418950" y="0"/>
                  <a:ext cx="43406469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926" name="Google Shape;926;p56"/>
                <p:cNvCxnSpPr/>
                <p:nvPr/>
              </p:nvCxnSpPr>
              <p:spPr>
                <a:xfrm>
                  <a:off x="0" y="2147483647"/>
                  <a:ext cx="173626651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927" name="Google Shape;927;p56"/>
              <p:cNvGrpSpPr/>
              <p:nvPr/>
            </p:nvGrpSpPr>
            <p:grpSpPr>
              <a:xfrm>
                <a:off x="11363761" y="530835814"/>
                <a:ext cx="2124761819" cy="237272319"/>
                <a:chOff x="0" y="0"/>
                <a:chExt cx="2147483647" cy="2147483647"/>
              </a:xfrm>
            </p:grpSpPr>
            <p:cxnSp>
              <p:nvCxnSpPr>
                <p:cNvPr id="928" name="Google Shape;928;p56"/>
                <p:cNvCxnSpPr/>
                <p:nvPr/>
              </p:nvCxnSpPr>
              <p:spPr>
                <a:xfrm flipH="1" rot="10800000">
                  <a:off x="1711098834" y="0"/>
                  <a:ext cx="436384812"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929" name="Google Shape;929;p56"/>
                <p:cNvCxnSpPr/>
                <p:nvPr/>
              </p:nvCxnSpPr>
              <p:spPr>
                <a:xfrm>
                  <a:off x="0" y="2147483647"/>
                  <a:ext cx="173406774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930" name="Google Shape;930;p56"/>
              <p:cNvGrpSpPr/>
              <p:nvPr/>
            </p:nvGrpSpPr>
            <p:grpSpPr>
              <a:xfrm>
                <a:off x="11360883" y="699743020"/>
                <a:ext cx="2124763738" cy="237269735"/>
                <a:chOff x="0" y="0"/>
                <a:chExt cx="2147483647" cy="2147483647"/>
              </a:xfrm>
            </p:grpSpPr>
            <p:cxnSp>
              <p:nvCxnSpPr>
                <p:cNvPr id="931" name="Google Shape;931;p56"/>
                <p:cNvCxnSpPr/>
                <p:nvPr/>
              </p:nvCxnSpPr>
              <p:spPr>
                <a:xfrm flipH="1" rot="10800000">
                  <a:off x="1711099228" y="0"/>
                  <a:ext cx="43638441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932" name="Google Shape;932;p56"/>
                <p:cNvCxnSpPr/>
                <p:nvPr/>
              </p:nvCxnSpPr>
              <p:spPr>
                <a:xfrm>
                  <a:off x="0" y="2147483647"/>
                  <a:ext cx="1734066183"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933" name="Google Shape;933;p56"/>
              <p:cNvGrpSpPr/>
              <p:nvPr/>
            </p:nvGrpSpPr>
            <p:grpSpPr>
              <a:xfrm>
                <a:off x="11359924" y="868645137"/>
                <a:ext cx="2124761819" cy="237269735"/>
                <a:chOff x="0" y="0"/>
                <a:chExt cx="2147483647" cy="2147483647"/>
              </a:xfrm>
            </p:grpSpPr>
            <p:cxnSp>
              <p:nvCxnSpPr>
                <p:cNvPr id="934" name="Google Shape;934;p56"/>
                <p:cNvCxnSpPr/>
                <p:nvPr/>
              </p:nvCxnSpPr>
              <p:spPr>
                <a:xfrm flipH="1" rot="10800000">
                  <a:off x="1711098834" y="0"/>
                  <a:ext cx="43638481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935" name="Google Shape;935;p56"/>
                <p:cNvCxnSpPr/>
                <p:nvPr/>
              </p:nvCxnSpPr>
              <p:spPr>
                <a:xfrm>
                  <a:off x="0" y="2147483647"/>
                  <a:ext cx="173406774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936" name="Google Shape;936;p56"/>
              <p:cNvGrpSpPr/>
              <p:nvPr/>
            </p:nvGrpSpPr>
            <p:grpSpPr>
              <a:xfrm>
                <a:off x="11364721" y="1037550405"/>
                <a:ext cx="2124759900" cy="237269735"/>
                <a:chOff x="0" y="0"/>
                <a:chExt cx="2147483646" cy="2147483647"/>
              </a:xfrm>
            </p:grpSpPr>
            <p:cxnSp>
              <p:nvCxnSpPr>
                <p:cNvPr id="937" name="Google Shape;937;p56"/>
                <p:cNvCxnSpPr/>
                <p:nvPr/>
              </p:nvCxnSpPr>
              <p:spPr>
                <a:xfrm flipH="1" rot="10800000">
                  <a:off x="1711098440" y="0"/>
                  <a:ext cx="43638520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938" name="Google Shape;938;p56"/>
                <p:cNvCxnSpPr/>
                <p:nvPr/>
              </p:nvCxnSpPr>
              <p:spPr>
                <a:xfrm>
                  <a:off x="0" y="2147483647"/>
                  <a:ext cx="173406931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939" name="Google Shape;939;p56"/>
              <p:cNvGrpSpPr/>
              <p:nvPr/>
            </p:nvGrpSpPr>
            <p:grpSpPr>
              <a:xfrm>
                <a:off x="2878" y="1206452441"/>
                <a:ext cx="2136122703" cy="237269735"/>
                <a:chOff x="0" y="0"/>
                <a:chExt cx="2147483647" cy="2147483647"/>
              </a:xfrm>
            </p:grpSpPr>
            <p:cxnSp>
              <p:nvCxnSpPr>
                <p:cNvPr id="940" name="Google Shape;940;p56"/>
                <p:cNvCxnSpPr/>
                <p:nvPr/>
              </p:nvCxnSpPr>
              <p:spPr>
                <a:xfrm flipH="1" rot="10800000">
                  <a:off x="1713419729" y="0"/>
                  <a:ext cx="43406391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941" name="Google Shape;941;p56"/>
                <p:cNvCxnSpPr/>
                <p:nvPr/>
              </p:nvCxnSpPr>
              <p:spPr>
                <a:xfrm>
                  <a:off x="0" y="2147483647"/>
                  <a:ext cx="17362633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942" name="Google Shape;942;p56"/>
              <p:cNvGrpSpPr/>
              <p:nvPr/>
            </p:nvGrpSpPr>
            <p:grpSpPr>
              <a:xfrm>
                <a:off x="0" y="1375354478"/>
                <a:ext cx="2136120784" cy="237269735"/>
                <a:chOff x="0" y="0"/>
                <a:chExt cx="2147483647" cy="2147483647"/>
              </a:xfrm>
            </p:grpSpPr>
            <p:cxnSp>
              <p:nvCxnSpPr>
                <p:cNvPr id="943" name="Google Shape;943;p56"/>
                <p:cNvCxnSpPr/>
                <p:nvPr/>
              </p:nvCxnSpPr>
              <p:spPr>
                <a:xfrm flipH="1" rot="10800000">
                  <a:off x="1713419339" y="0"/>
                  <a:ext cx="43406430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944" name="Google Shape;944;p56"/>
                <p:cNvCxnSpPr/>
                <p:nvPr/>
              </p:nvCxnSpPr>
              <p:spPr>
                <a:xfrm>
                  <a:off x="0" y="2147483647"/>
                  <a:ext cx="173626495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945" name="Google Shape;945;p56"/>
              <p:cNvGrpSpPr/>
              <p:nvPr/>
            </p:nvGrpSpPr>
            <p:grpSpPr>
              <a:xfrm>
                <a:off x="6715" y="1544259099"/>
                <a:ext cx="2011132410" cy="237269735"/>
                <a:chOff x="0" y="0"/>
                <a:chExt cx="2147483647" cy="2147483647"/>
              </a:xfrm>
            </p:grpSpPr>
            <p:cxnSp>
              <p:nvCxnSpPr>
                <p:cNvPr id="946" name="Google Shape;946;p56"/>
                <p:cNvCxnSpPr/>
                <p:nvPr/>
              </p:nvCxnSpPr>
              <p:spPr>
                <a:xfrm flipH="1" rot="10800000">
                  <a:off x="1807766038" y="0"/>
                  <a:ext cx="33971760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947" name="Google Shape;947;p56"/>
                <p:cNvCxnSpPr/>
                <p:nvPr/>
              </p:nvCxnSpPr>
              <p:spPr>
                <a:xfrm>
                  <a:off x="0" y="2147483647"/>
                  <a:ext cx="183203485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948" name="Google Shape;948;p56"/>
              <p:cNvGrpSpPr/>
              <p:nvPr/>
            </p:nvGrpSpPr>
            <p:grpSpPr>
              <a:xfrm>
                <a:off x="3837" y="1713161136"/>
                <a:ext cx="2124752225" cy="237269735"/>
                <a:chOff x="0" y="0"/>
                <a:chExt cx="2147483646" cy="2147483647"/>
              </a:xfrm>
            </p:grpSpPr>
            <p:cxnSp>
              <p:nvCxnSpPr>
                <p:cNvPr id="949" name="Google Shape;949;p56"/>
                <p:cNvCxnSpPr/>
                <p:nvPr/>
              </p:nvCxnSpPr>
              <p:spPr>
                <a:xfrm flipH="1" rot="10800000">
                  <a:off x="1711096864" y="0"/>
                  <a:ext cx="43638678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950" name="Google Shape;950;p56"/>
                <p:cNvCxnSpPr/>
                <p:nvPr/>
              </p:nvCxnSpPr>
              <p:spPr>
                <a:xfrm>
                  <a:off x="0" y="2147483647"/>
                  <a:ext cx="1734067923"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951" name="Google Shape;951;p56"/>
            <p:cNvGrpSpPr/>
            <p:nvPr/>
          </p:nvGrpSpPr>
          <p:grpSpPr>
            <a:xfrm>
              <a:off x="113025147" y="0"/>
              <a:ext cx="2034458499" cy="1942330949"/>
              <a:chOff x="0" y="0"/>
              <a:chExt cx="2147483647" cy="2147483647"/>
            </a:xfrm>
          </p:grpSpPr>
          <p:grpSp>
            <p:nvGrpSpPr>
              <p:cNvPr id="952" name="Google Shape;952;p56"/>
              <p:cNvGrpSpPr/>
              <p:nvPr/>
            </p:nvGrpSpPr>
            <p:grpSpPr>
              <a:xfrm>
                <a:off x="0" y="0"/>
                <a:ext cx="1995639585" cy="325596981"/>
                <a:chOff x="0" y="0"/>
                <a:chExt cx="2147483647" cy="2147483647"/>
              </a:xfrm>
            </p:grpSpPr>
            <p:sp>
              <p:nvSpPr>
                <p:cNvPr id="953" name="Google Shape;953;p56"/>
                <p:cNvSpPr txBox="1"/>
                <p:nvPr/>
              </p:nvSpPr>
              <p:spPr>
                <a:xfrm>
                  <a:off x="0" y="1158194786"/>
                  <a:ext cx="1738999822" cy="989288860"/>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54" name="Google Shape;954;p56"/>
                <p:cNvSpPr/>
                <p:nvPr/>
              </p:nvSpPr>
              <p:spPr>
                <a:xfrm>
                  <a:off x="0" y="0"/>
                  <a:ext cx="2135814763" cy="1206448289"/>
                </a:xfrm>
                <a:prstGeom prst="parallelogram">
                  <a:avLst>
                    <a:gd fmla="val 3079"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55" name="Google Shape;955;p56"/>
                <p:cNvSpPr/>
                <p:nvPr/>
              </p:nvSpPr>
              <p:spPr>
                <a:xfrm>
                  <a:off x="1750665528" y="24127119"/>
                  <a:ext cx="396818118" cy="2123355713"/>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56" name="Google Shape;956;p56"/>
                <p:cNvSpPr/>
                <p:nvPr/>
              </p:nvSpPr>
              <p:spPr>
                <a:xfrm>
                  <a:off x="268438355" y="241286703"/>
                  <a:ext cx="1657296591" cy="699732651"/>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57" name="Google Shape;957;p56"/>
                <p:cNvSpPr/>
                <p:nvPr/>
              </p:nvSpPr>
              <p:spPr>
                <a:xfrm>
                  <a:off x="653581903" y="193032464"/>
                  <a:ext cx="957030027" cy="820383573"/>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958" name="Google Shape;958;p56"/>
              <p:cNvCxnSpPr/>
              <p:nvPr/>
            </p:nvCxnSpPr>
            <p:spPr>
              <a:xfrm flipH="1">
                <a:off x="2104098831" y="160970658"/>
                <a:ext cx="32542308" cy="1971881040"/>
              </a:xfrm>
              <a:prstGeom prst="straightConnector1">
                <a:avLst/>
              </a:prstGeom>
              <a:noFill/>
              <a:ln cap="flat" cmpd="sng" w="25400">
                <a:solidFill>
                  <a:schemeClr val="dk1"/>
                </a:solidFill>
                <a:prstDash val="solid"/>
                <a:miter lim="800000"/>
                <a:headEnd len="med" w="med" type="none"/>
                <a:tailEnd len="med" w="med" type="none"/>
              </a:ln>
            </p:spPr>
          </p:cxnSp>
          <p:cxnSp>
            <p:nvCxnSpPr>
              <p:cNvPr id="959" name="Google Shape;959;p56"/>
              <p:cNvCxnSpPr/>
              <p:nvPr/>
            </p:nvCxnSpPr>
            <p:spPr>
              <a:xfrm>
                <a:off x="1746189432" y="581684883"/>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960" name="Google Shape;960;p56"/>
              <p:cNvCxnSpPr/>
              <p:nvPr/>
            </p:nvCxnSpPr>
            <p:spPr>
              <a:xfrm>
                <a:off x="1735339520" y="731681231"/>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961" name="Google Shape;961;p56"/>
              <p:cNvCxnSpPr/>
              <p:nvPr/>
            </p:nvCxnSpPr>
            <p:spPr>
              <a:xfrm>
                <a:off x="1735339520" y="907284303"/>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962" name="Google Shape;962;p56"/>
              <p:cNvCxnSpPr/>
              <p:nvPr/>
            </p:nvCxnSpPr>
            <p:spPr>
              <a:xfrm>
                <a:off x="1724498494" y="1057278300"/>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963" name="Google Shape;963;p56"/>
              <p:cNvCxnSpPr/>
              <p:nvPr/>
            </p:nvCxnSpPr>
            <p:spPr>
              <a:xfrm>
                <a:off x="1713647100" y="1199957854"/>
                <a:ext cx="412143798" cy="0"/>
              </a:xfrm>
              <a:prstGeom prst="straightConnector1">
                <a:avLst/>
              </a:prstGeom>
              <a:noFill/>
              <a:ln cap="flat" cmpd="sng" w="9525">
                <a:solidFill>
                  <a:schemeClr val="dk1"/>
                </a:solidFill>
                <a:prstDash val="solid"/>
                <a:miter lim="800000"/>
                <a:headEnd len="med" w="med" type="none"/>
                <a:tailEnd len="med" w="med" type="none"/>
              </a:ln>
            </p:spPr>
          </p:cxnSp>
          <p:cxnSp>
            <p:nvCxnSpPr>
              <p:cNvPr id="964" name="Google Shape;964;p56"/>
              <p:cNvCxnSpPr/>
              <p:nvPr/>
            </p:nvCxnSpPr>
            <p:spPr>
              <a:xfrm>
                <a:off x="1713647100" y="1360926161"/>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965" name="Google Shape;965;p56"/>
              <p:cNvCxnSpPr/>
              <p:nvPr/>
            </p:nvCxnSpPr>
            <p:spPr>
              <a:xfrm>
                <a:off x="1702806074" y="1518238716"/>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966" name="Google Shape;966;p56"/>
              <p:cNvCxnSpPr/>
              <p:nvPr/>
            </p:nvCxnSpPr>
            <p:spPr>
              <a:xfrm>
                <a:off x="1724498494" y="1679207024"/>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967" name="Google Shape;967;p56"/>
              <p:cNvCxnSpPr/>
              <p:nvPr/>
            </p:nvCxnSpPr>
            <p:spPr>
              <a:xfrm>
                <a:off x="1735339520" y="1836519579"/>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968" name="Google Shape;968;p56"/>
              <p:cNvCxnSpPr/>
              <p:nvPr/>
            </p:nvCxnSpPr>
            <p:spPr>
              <a:xfrm>
                <a:off x="1735339520" y="1997490237"/>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969" name="Google Shape;969;p56"/>
              <p:cNvCxnSpPr/>
              <p:nvPr/>
            </p:nvCxnSpPr>
            <p:spPr>
              <a:xfrm>
                <a:off x="1746189432" y="2147483647"/>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970" name="Google Shape;970;p56"/>
              <p:cNvCxnSpPr/>
              <p:nvPr/>
            </p:nvCxnSpPr>
            <p:spPr>
              <a:xfrm rot="10800000">
                <a:off x="1746190215" y="179261175"/>
                <a:ext cx="401293431" cy="0"/>
              </a:xfrm>
              <a:prstGeom prst="straightConnector1">
                <a:avLst/>
              </a:prstGeom>
              <a:noFill/>
              <a:ln cap="flat" cmpd="sng" w="22225">
                <a:solidFill>
                  <a:schemeClr val="dk1"/>
                </a:solidFill>
                <a:prstDash val="solid"/>
                <a:miter lim="800000"/>
                <a:headEnd len="med" w="med" type="none"/>
                <a:tailEnd len="med" w="med" type="none"/>
              </a:ln>
            </p:spPr>
          </p:cxnSp>
        </p:grpSp>
      </p:grpSp>
      <p:cxnSp>
        <p:nvCxnSpPr>
          <p:cNvPr id="971" name="Google Shape;971;p56"/>
          <p:cNvCxnSpPr/>
          <p:nvPr/>
        </p:nvCxnSpPr>
        <p:spPr>
          <a:xfrm flipH="1">
            <a:off x="3989387" y="4705350"/>
            <a:ext cx="357187" cy="495300"/>
          </a:xfrm>
          <a:prstGeom prst="straightConnector1">
            <a:avLst/>
          </a:prstGeom>
          <a:noFill/>
          <a:ln cap="flat" cmpd="sng" w="9525">
            <a:solidFill>
              <a:schemeClr val="dk1"/>
            </a:solidFill>
            <a:prstDash val="solid"/>
            <a:miter lim="800000"/>
            <a:headEnd len="med" w="med" type="none"/>
            <a:tailEnd len="med" w="med" type="none"/>
          </a:ln>
        </p:spPr>
      </p:cxnSp>
      <p:cxnSp>
        <p:nvCxnSpPr>
          <p:cNvPr id="972" name="Google Shape;972;p56"/>
          <p:cNvCxnSpPr/>
          <p:nvPr/>
        </p:nvCxnSpPr>
        <p:spPr>
          <a:xfrm flipH="1">
            <a:off x="4294187" y="4919662"/>
            <a:ext cx="203200" cy="485775"/>
          </a:xfrm>
          <a:prstGeom prst="straightConnector1">
            <a:avLst/>
          </a:prstGeom>
          <a:noFill/>
          <a:ln cap="flat" cmpd="sng" w="9525">
            <a:solidFill>
              <a:schemeClr val="dk1"/>
            </a:solidFill>
            <a:prstDash val="solid"/>
            <a:miter lim="800000"/>
            <a:headEnd len="med" w="med" type="none"/>
            <a:tailEnd len="med" w="med" type="none"/>
          </a:ln>
        </p:spPr>
      </p:cxnSp>
      <p:cxnSp>
        <p:nvCxnSpPr>
          <p:cNvPr id="973" name="Google Shape;973;p56"/>
          <p:cNvCxnSpPr/>
          <p:nvPr/>
        </p:nvCxnSpPr>
        <p:spPr>
          <a:xfrm>
            <a:off x="4611687" y="4719637"/>
            <a:ext cx="58737" cy="490537"/>
          </a:xfrm>
          <a:prstGeom prst="straightConnector1">
            <a:avLst/>
          </a:prstGeom>
          <a:noFill/>
          <a:ln cap="flat" cmpd="sng" w="9525">
            <a:solidFill>
              <a:schemeClr val="dk1"/>
            </a:solidFill>
            <a:prstDash val="solid"/>
            <a:miter lim="800000"/>
            <a:headEnd len="med" w="med" type="none"/>
            <a:tailEnd len="med" w="med" type="none"/>
          </a:ln>
        </p:spPr>
      </p:cxnSp>
      <p:cxnSp>
        <p:nvCxnSpPr>
          <p:cNvPr id="974" name="Google Shape;974;p56"/>
          <p:cNvCxnSpPr/>
          <p:nvPr/>
        </p:nvCxnSpPr>
        <p:spPr>
          <a:xfrm>
            <a:off x="4751387" y="4743450"/>
            <a:ext cx="274637" cy="457200"/>
          </a:xfrm>
          <a:prstGeom prst="straightConnector1">
            <a:avLst/>
          </a:prstGeom>
          <a:noFill/>
          <a:ln cap="flat" cmpd="sng" w="9525">
            <a:solidFill>
              <a:schemeClr val="dk1"/>
            </a:solidFill>
            <a:prstDash val="solid"/>
            <a:miter lim="800000"/>
            <a:headEnd len="med" w="med" type="none"/>
            <a:tailEnd len="med" w="med" type="none"/>
          </a:ln>
        </p:spPr>
      </p:cxnSp>
      <p:grpSp>
        <p:nvGrpSpPr>
          <p:cNvPr id="975" name="Google Shape;975;p56"/>
          <p:cNvGrpSpPr/>
          <p:nvPr/>
        </p:nvGrpSpPr>
        <p:grpSpPr>
          <a:xfrm>
            <a:off x="3724275" y="5200650"/>
            <a:ext cx="331787" cy="1030287"/>
            <a:chOff x="0" y="0"/>
            <a:chExt cx="2147483647" cy="2147483647"/>
          </a:xfrm>
        </p:grpSpPr>
        <p:grpSp>
          <p:nvGrpSpPr>
            <p:cNvPr id="976" name="Google Shape;976;p56"/>
            <p:cNvGrpSpPr/>
            <p:nvPr/>
          </p:nvGrpSpPr>
          <p:grpSpPr>
            <a:xfrm>
              <a:off x="0" y="380524829"/>
              <a:ext cx="1941982848" cy="1766958817"/>
              <a:chOff x="0" y="0"/>
              <a:chExt cx="2147483646" cy="2147483647"/>
            </a:xfrm>
          </p:grpSpPr>
          <p:sp>
            <p:nvSpPr>
              <p:cNvPr id="977" name="Google Shape;977;p56"/>
              <p:cNvSpPr txBox="1"/>
              <p:nvPr/>
            </p:nvSpPr>
            <p:spPr>
              <a:xfrm>
                <a:off x="431771204" y="0"/>
                <a:ext cx="1704347068" cy="190217146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978" name="Google Shape;978;p56"/>
              <p:cNvCxnSpPr/>
              <p:nvPr/>
            </p:nvCxnSpPr>
            <p:spPr>
              <a:xfrm flipH="1" rot="10800000">
                <a:off x="1715716080" y="147"/>
                <a:ext cx="431767566" cy="237267172"/>
              </a:xfrm>
              <a:prstGeom prst="straightConnector1">
                <a:avLst/>
              </a:prstGeom>
              <a:noFill/>
              <a:ln cap="flat" cmpd="sng" w="9525">
                <a:solidFill>
                  <a:schemeClr val="dk1"/>
                </a:solidFill>
                <a:prstDash val="solid"/>
                <a:miter lim="800000"/>
                <a:headEnd len="med" w="med" type="none"/>
                <a:tailEnd len="med" w="med" type="none"/>
              </a:ln>
            </p:spPr>
          </p:cxnSp>
          <p:sp>
            <p:nvSpPr>
              <p:cNvPr id="979" name="Google Shape;979;p56"/>
              <p:cNvSpPr txBox="1"/>
              <p:nvPr/>
            </p:nvSpPr>
            <p:spPr>
              <a:xfrm>
                <a:off x="306789971" y="24129624"/>
                <a:ext cx="499940982" cy="29759247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980" name="Google Shape;980;p56"/>
              <p:cNvCxnSpPr/>
              <p:nvPr/>
            </p:nvCxnSpPr>
            <p:spPr>
              <a:xfrm flipH="1" rot="10800000">
                <a:off x="3897" y="147"/>
                <a:ext cx="431767566" cy="237267172"/>
              </a:xfrm>
              <a:prstGeom prst="straightConnector1">
                <a:avLst/>
              </a:prstGeom>
              <a:noFill/>
              <a:ln cap="flat" cmpd="sng" w="9525">
                <a:solidFill>
                  <a:schemeClr val="dk1"/>
                </a:solidFill>
                <a:prstDash val="solid"/>
                <a:miter lim="800000"/>
                <a:headEnd len="med" w="med" type="none"/>
                <a:tailEnd len="med" w="med" type="none"/>
              </a:ln>
            </p:spPr>
          </p:cxnSp>
          <p:sp>
            <p:nvSpPr>
              <p:cNvPr id="981" name="Google Shape;981;p56"/>
              <p:cNvSpPr txBox="1"/>
              <p:nvPr/>
            </p:nvSpPr>
            <p:spPr>
              <a:xfrm>
                <a:off x="1602091893" y="1644793652"/>
                <a:ext cx="499940982" cy="2935712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82" name="Google Shape;982;p56"/>
              <p:cNvSpPr txBox="1"/>
              <p:nvPr/>
            </p:nvSpPr>
            <p:spPr>
              <a:xfrm>
                <a:off x="34092304" y="245309666"/>
                <a:ext cx="1692981680" cy="190217398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983" name="Google Shape;983;p56"/>
              <p:cNvCxnSpPr/>
              <p:nvPr/>
            </p:nvCxnSpPr>
            <p:spPr>
              <a:xfrm flipH="1" rot="10800000">
                <a:off x="1715716080" y="1902171523"/>
                <a:ext cx="431767566" cy="237269742"/>
              </a:xfrm>
              <a:prstGeom prst="straightConnector1">
                <a:avLst/>
              </a:prstGeom>
              <a:noFill/>
              <a:ln cap="flat" cmpd="sng" w="9525">
                <a:solidFill>
                  <a:schemeClr val="dk1"/>
                </a:solidFill>
                <a:prstDash val="solid"/>
                <a:miter lim="800000"/>
                <a:headEnd len="med" w="med" type="none"/>
                <a:tailEnd len="med" w="med" type="none"/>
              </a:ln>
            </p:spPr>
          </p:cxnSp>
          <p:grpSp>
            <p:nvGrpSpPr>
              <p:cNvPr id="984" name="Google Shape;984;p56"/>
              <p:cNvGrpSpPr/>
              <p:nvPr/>
            </p:nvGrpSpPr>
            <p:grpSpPr>
              <a:xfrm>
                <a:off x="11367599" y="193031732"/>
                <a:ext cx="2136115028" cy="237269757"/>
                <a:chOff x="0" y="0"/>
                <a:chExt cx="2147483647" cy="2147483647"/>
              </a:xfrm>
            </p:grpSpPr>
            <p:cxnSp>
              <p:nvCxnSpPr>
                <p:cNvPr id="985" name="Google Shape;985;p56"/>
                <p:cNvCxnSpPr/>
                <p:nvPr/>
              </p:nvCxnSpPr>
              <p:spPr>
                <a:xfrm flipH="1" rot="10800000">
                  <a:off x="1713418170" y="0"/>
                  <a:ext cx="43406547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986" name="Google Shape;986;p56"/>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987" name="Google Shape;987;p56"/>
              <p:cNvGrpSpPr/>
              <p:nvPr/>
            </p:nvGrpSpPr>
            <p:grpSpPr>
              <a:xfrm>
                <a:off x="11368558" y="361933775"/>
                <a:ext cx="2136115028" cy="237269757"/>
                <a:chOff x="0" y="0"/>
                <a:chExt cx="2147483647" cy="2147483647"/>
              </a:xfrm>
            </p:grpSpPr>
            <p:cxnSp>
              <p:nvCxnSpPr>
                <p:cNvPr id="988" name="Google Shape;988;p56"/>
                <p:cNvCxnSpPr/>
                <p:nvPr/>
              </p:nvCxnSpPr>
              <p:spPr>
                <a:xfrm flipH="1" rot="10800000">
                  <a:off x="1713418170" y="0"/>
                  <a:ext cx="43406547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989" name="Google Shape;989;p56"/>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990" name="Google Shape;990;p56"/>
              <p:cNvGrpSpPr/>
              <p:nvPr/>
            </p:nvGrpSpPr>
            <p:grpSpPr>
              <a:xfrm>
                <a:off x="11371436" y="530835817"/>
                <a:ext cx="2124750307" cy="237269757"/>
                <a:chOff x="0" y="0"/>
                <a:chExt cx="2147483646" cy="2147483647"/>
              </a:xfrm>
            </p:grpSpPr>
            <p:cxnSp>
              <p:nvCxnSpPr>
                <p:cNvPr id="991" name="Google Shape;991;p56"/>
                <p:cNvCxnSpPr/>
                <p:nvPr/>
              </p:nvCxnSpPr>
              <p:spPr>
                <a:xfrm flipH="1" rot="10800000">
                  <a:off x="1711096470" y="0"/>
                  <a:ext cx="43638717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992" name="Google Shape;992;p56"/>
                <p:cNvCxnSpPr/>
                <p:nvPr/>
              </p:nvCxnSpPr>
              <p:spPr>
                <a:xfrm>
                  <a:off x="0" y="2147483647"/>
                  <a:ext cx="173406172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993" name="Google Shape;993;p56"/>
              <p:cNvGrpSpPr/>
              <p:nvPr/>
            </p:nvGrpSpPr>
            <p:grpSpPr>
              <a:xfrm>
                <a:off x="11368558" y="699743028"/>
                <a:ext cx="2124748388" cy="237267172"/>
                <a:chOff x="0" y="0"/>
                <a:chExt cx="2147483647" cy="2147483647"/>
              </a:xfrm>
            </p:grpSpPr>
            <p:cxnSp>
              <p:nvCxnSpPr>
                <p:cNvPr id="994" name="Google Shape;994;p56"/>
                <p:cNvCxnSpPr/>
                <p:nvPr/>
              </p:nvCxnSpPr>
              <p:spPr>
                <a:xfrm flipH="1" rot="10800000">
                  <a:off x="1711096076" y="0"/>
                  <a:ext cx="43638757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995" name="Google Shape;995;p56"/>
                <p:cNvCxnSpPr/>
                <p:nvPr/>
              </p:nvCxnSpPr>
              <p:spPr>
                <a:xfrm>
                  <a:off x="0" y="2147483647"/>
                  <a:ext cx="17340632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996" name="Google Shape;996;p56"/>
              <p:cNvGrpSpPr/>
              <p:nvPr/>
            </p:nvGrpSpPr>
            <p:grpSpPr>
              <a:xfrm>
                <a:off x="11367599" y="868645151"/>
                <a:ext cx="2124750307" cy="237267172"/>
                <a:chOff x="0" y="0"/>
                <a:chExt cx="2147483646" cy="2147483647"/>
              </a:xfrm>
            </p:grpSpPr>
            <p:cxnSp>
              <p:nvCxnSpPr>
                <p:cNvPr id="997" name="Google Shape;997;p56"/>
                <p:cNvCxnSpPr/>
                <p:nvPr/>
              </p:nvCxnSpPr>
              <p:spPr>
                <a:xfrm flipH="1" rot="10800000">
                  <a:off x="1711096470" y="0"/>
                  <a:ext cx="4363871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998" name="Google Shape;998;p56"/>
                <p:cNvCxnSpPr/>
                <p:nvPr/>
              </p:nvCxnSpPr>
              <p:spPr>
                <a:xfrm>
                  <a:off x="0" y="2147483647"/>
                  <a:ext cx="173406172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999" name="Google Shape;999;p56"/>
              <p:cNvGrpSpPr/>
              <p:nvPr/>
            </p:nvGrpSpPr>
            <p:grpSpPr>
              <a:xfrm>
                <a:off x="11372396" y="1037550424"/>
                <a:ext cx="2124748388" cy="237267172"/>
                <a:chOff x="0" y="0"/>
                <a:chExt cx="2147483647" cy="2147483647"/>
              </a:xfrm>
            </p:grpSpPr>
            <p:cxnSp>
              <p:nvCxnSpPr>
                <p:cNvPr id="1000" name="Google Shape;1000;p56"/>
                <p:cNvCxnSpPr/>
                <p:nvPr/>
              </p:nvCxnSpPr>
              <p:spPr>
                <a:xfrm flipH="1" rot="10800000">
                  <a:off x="1711096076" y="0"/>
                  <a:ext cx="43638757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001" name="Google Shape;1001;p56"/>
                <p:cNvCxnSpPr/>
                <p:nvPr/>
              </p:nvCxnSpPr>
              <p:spPr>
                <a:xfrm>
                  <a:off x="0" y="2147483647"/>
                  <a:ext cx="17340632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002" name="Google Shape;1002;p56"/>
              <p:cNvGrpSpPr/>
              <p:nvPr/>
            </p:nvGrpSpPr>
            <p:grpSpPr>
              <a:xfrm>
                <a:off x="2878" y="1206452466"/>
                <a:ext cx="2136115028" cy="237267172"/>
                <a:chOff x="0" y="0"/>
                <a:chExt cx="2147483647" cy="2147483647"/>
              </a:xfrm>
            </p:grpSpPr>
            <p:cxnSp>
              <p:nvCxnSpPr>
                <p:cNvPr id="1003" name="Google Shape;1003;p56"/>
                <p:cNvCxnSpPr/>
                <p:nvPr/>
              </p:nvCxnSpPr>
              <p:spPr>
                <a:xfrm flipH="1" rot="10800000">
                  <a:off x="1713418170" y="0"/>
                  <a:ext cx="4340654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004" name="Google Shape;1004;p56"/>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005" name="Google Shape;1005;p56"/>
              <p:cNvGrpSpPr/>
              <p:nvPr/>
            </p:nvGrpSpPr>
            <p:grpSpPr>
              <a:xfrm>
                <a:off x="0" y="1375354508"/>
                <a:ext cx="2136113109" cy="237267172"/>
                <a:chOff x="0" y="0"/>
                <a:chExt cx="2147483647" cy="2147483647"/>
              </a:xfrm>
            </p:grpSpPr>
            <p:cxnSp>
              <p:nvCxnSpPr>
                <p:cNvPr id="1006" name="Google Shape;1006;p56"/>
                <p:cNvCxnSpPr/>
                <p:nvPr/>
              </p:nvCxnSpPr>
              <p:spPr>
                <a:xfrm flipH="1" rot="10800000">
                  <a:off x="1713417780" y="0"/>
                  <a:ext cx="43406586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007" name="Google Shape;1007;p56"/>
                <p:cNvCxnSpPr/>
                <p:nvPr/>
              </p:nvCxnSpPr>
              <p:spPr>
                <a:xfrm>
                  <a:off x="0" y="2147483647"/>
                  <a:ext cx="173626346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008" name="Google Shape;1008;p56"/>
              <p:cNvGrpSpPr/>
              <p:nvPr/>
            </p:nvGrpSpPr>
            <p:grpSpPr>
              <a:xfrm>
                <a:off x="6715" y="1544259135"/>
                <a:ext cx="2011128594" cy="237267172"/>
                <a:chOff x="0" y="0"/>
                <a:chExt cx="2147483647" cy="2147483647"/>
              </a:xfrm>
            </p:grpSpPr>
            <p:cxnSp>
              <p:nvCxnSpPr>
                <p:cNvPr id="1009" name="Google Shape;1009;p56"/>
                <p:cNvCxnSpPr/>
                <p:nvPr/>
              </p:nvCxnSpPr>
              <p:spPr>
                <a:xfrm flipH="1" rot="10800000">
                  <a:off x="1807769468" y="0"/>
                  <a:ext cx="33971417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010" name="Google Shape;1010;p56"/>
                <p:cNvCxnSpPr/>
                <p:nvPr/>
              </p:nvCxnSpPr>
              <p:spPr>
                <a:xfrm>
                  <a:off x="0" y="2147483647"/>
                  <a:ext cx="183203833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011" name="Google Shape;1011;p56"/>
              <p:cNvGrpSpPr/>
              <p:nvPr/>
            </p:nvGrpSpPr>
            <p:grpSpPr>
              <a:xfrm>
                <a:off x="3837" y="1713161177"/>
                <a:ext cx="2124756063" cy="237267172"/>
                <a:chOff x="0" y="0"/>
                <a:chExt cx="2147483647" cy="2147483647"/>
              </a:xfrm>
            </p:grpSpPr>
            <p:cxnSp>
              <p:nvCxnSpPr>
                <p:cNvPr id="1012" name="Google Shape;1012;p56"/>
                <p:cNvCxnSpPr/>
                <p:nvPr/>
              </p:nvCxnSpPr>
              <p:spPr>
                <a:xfrm flipH="1" rot="10800000">
                  <a:off x="1711097652" y="0"/>
                  <a:ext cx="436385994"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013" name="Google Shape;1013;p56"/>
                <p:cNvCxnSpPr/>
                <p:nvPr/>
              </p:nvCxnSpPr>
              <p:spPr>
                <a:xfrm>
                  <a:off x="0" y="2147483647"/>
                  <a:ext cx="1734064791"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1014" name="Google Shape;1014;p56"/>
            <p:cNvGrpSpPr/>
            <p:nvPr/>
          </p:nvGrpSpPr>
          <p:grpSpPr>
            <a:xfrm>
              <a:off x="113033565" y="0"/>
              <a:ext cx="2034450081" cy="1942331000"/>
              <a:chOff x="0" y="0"/>
              <a:chExt cx="2147483647" cy="2147483647"/>
            </a:xfrm>
          </p:grpSpPr>
          <p:grpSp>
            <p:nvGrpSpPr>
              <p:cNvPr id="1015" name="Google Shape;1015;p56"/>
              <p:cNvGrpSpPr/>
              <p:nvPr/>
            </p:nvGrpSpPr>
            <p:grpSpPr>
              <a:xfrm>
                <a:off x="0" y="0"/>
                <a:ext cx="1995638985" cy="325599317"/>
                <a:chOff x="0" y="0"/>
                <a:chExt cx="2147483647" cy="2147483647"/>
              </a:xfrm>
            </p:grpSpPr>
            <p:sp>
              <p:nvSpPr>
                <p:cNvPr id="1016" name="Google Shape;1016;p56"/>
                <p:cNvSpPr txBox="1"/>
                <p:nvPr/>
              </p:nvSpPr>
              <p:spPr>
                <a:xfrm>
                  <a:off x="0" y="1158186475"/>
                  <a:ext cx="1738991673" cy="989297171"/>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17" name="Google Shape;1017;p56"/>
                <p:cNvSpPr/>
                <p:nvPr/>
              </p:nvSpPr>
              <p:spPr>
                <a:xfrm>
                  <a:off x="0" y="0"/>
                  <a:ext cx="2135811659" cy="1206439631"/>
                </a:xfrm>
                <a:prstGeom prst="parallelogram">
                  <a:avLst>
                    <a:gd fmla="val 3079"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18" name="Google Shape;1018;p56"/>
                <p:cNvSpPr/>
                <p:nvPr/>
              </p:nvSpPr>
              <p:spPr>
                <a:xfrm>
                  <a:off x="1750666924" y="24142454"/>
                  <a:ext cx="396816722" cy="2123340475"/>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19" name="Google Shape;1019;p56"/>
                <p:cNvSpPr/>
                <p:nvPr/>
              </p:nvSpPr>
              <p:spPr>
                <a:xfrm>
                  <a:off x="268429985" y="241284971"/>
                  <a:ext cx="1657297629" cy="699743012"/>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20" name="Google Shape;1020;p56"/>
                <p:cNvSpPr/>
                <p:nvPr/>
              </p:nvSpPr>
              <p:spPr>
                <a:xfrm>
                  <a:off x="653581617" y="193031079"/>
                  <a:ext cx="957031084" cy="820377686"/>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1021" name="Google Shape;1021;p56"/>
              <p:cNvCxnSpPr/>
              <p:nvPr/>
            </p:nvCxnSpPr>
            <p:spPr>
              <a:xfrm flipH="1">
                <a:off x="2104100062" y="160970658"/>
                <a:ext cx="32533626" cy="1971881040"/>
              </a:xfrm>
              <a:prstGeom prst="straightConnector1">
                <a:avLst/>
              </a:prstGeom>
              <a:noFill/>
              <a:ln cap="flat" cmpd="sng" w="25400">
                <a:solidFill>
                  <a:schemeClr val="dk1"/>
                </a:solidFill>
                <a:prstDash val="solid"/>
                <a:miter lim="800000"/>
                <a:headEnd len="med" w="med" type="none"/>
                <a:tailEnd len="med" w="med" type="none"/>
              </a:ln>
            </p:spPr>
          </p:cxnSp>
          <p:cxnSp>
            <p:nvCxnSpPr>
              <p:cNvPr id="1022" name="Google Shape;1022;p56"/>
              <p:cNvCxnSpPr/>
              <p:nvPr/>
            </p:nvCxnSpPr>
            <p:spPr>
              <a:xfrm>
                <a:off x="1746181848" y="581687234"/>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1023" name="Google Shape;1023;p56"/>
              <p:cNvCxnSpPr/>
              <p:nvPr/>
            </p:nvCxnSpPr>
            <p:spPr>
              <a:xfrm>
                <a:off x="1735340777" y="731681231"/>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1024" name="Google Shape;1024;p56"/>
              <p:cNvCxnSpPr/>
              <p:nvPr/>
            </p:nvCxnSpPr>
            <p:spPr>
              <a:xfrm>
                <a:off x="1735340777" y="907284303"/>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1025" name="Google Shape;1025;p56"/>
              <p:cNvCxnSpPr/>
              <p:nvPr/>
            </p:nvCxnSpPr>
            <p:spPr>
              <a:xfrm>
                <a:off x="1724490819" y="1057280652"/>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1026" name="Google Shape;1026;p56"/>
              <p:cNvCxnSpPr/>
              <p:nvPr/>
            </p:nvCxnSpPr>
            <p:spPr>
              <a:xfrm>
                <a:off x="1713648267" y="1199955502"/>
                <a:ext cx="412142581" cy="0"/>
              </a:xfrm>
              <a:prstGeom prst="straightConnector1">
                <a:avLst/>
              </a:prstGeom>
              <a:noFill/>
              <a:ln cap="flat" cmpd="sng" w="9525">
                <a:solidFill>
                  <a:schemeClr val="dk1"/>
                </a:solidFill>
                <a:prstDash val="solid"/>
                <a:miter lim="800000"/>
                <a:headEnd len="med" w="med" type="none"/>
                <a:tailEnd len="med" w="med" type="none"/>
              </a:ln>
            </p:spPr>
          </p:cxnSp>
          <p:cxnSp>
            <p:nvCxnSpPr>
              <p:cNvPr id="1027" name="Google Shape;1027;p56"/>
              <p:cNvCxnSpPr/>
              <p:nvPr/>
            </p:nvCxnSpPr>
            <p:spPr>
              <a:xfrm>
                <a:off x="1713648267" y="1360926161"/>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1028" name="Google Shape;1028;p56"/>
              <p:cNvCxnSpPr/>
              <p:nvPr/>
            </p:nvCxnSpPr>
            <p:spPr>
              <a:xfrm>
                <a:off x="1702798310" y="1518238716"/>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1029" name="Google Shape;1029;p56"/>
              <p:cNvCxnSpPr/>
              <p:nvPr/>
            </p:nvCxnSpPr>
            <p:spPr>
              <a:xfrm>
                <a:off x="1724490819" y="1679209375"/>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1030" name="Google Shape;1030;p56"/>
              <p:cNvCxnSpPr/>
              <p:nvPr/>
            </p:nvCxnSpPr>
            <p:spPr>
              <a:xfrm>
                <a:off x="1735340777" y="1836519579"/>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1031" name="Google Shape;1031;p56"/>
              <p:cNvCxnSpPr/>
              <p:nvPr/>
            </p:nvCxnSpPr>
            <p:spPr>
              <a:xfrm>
                <a:off x="1735340777" y="1997487886"/>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1032" name="Google Shape;1032;p56"/>
              <p:cNvCxnSpPr/>
              <p:nvPr/>
            </p:nvCxnSpPr>
            <p:spPr>
              <a:xfrm>
                <a:off x="1746181848" y="2147483647"/>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1033" name="Google Shape;1033;p56"/>
              <p:cNvCxnSpPr/>
              <p:nvPr/>
            </p:nvCxnSpPr>
            <p:spPr>
              <a:xfrm rot="10800000">
                <a:off x="1746182666" y="179263527"/>
                <a:ext cx="401300980"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1034" name="Google Shape;1034;p56"/>
          <p:cNvGrpSpPr/>
          <p:nvPr/>
        </p:nvGrpSpPr>
        <p:grpSpPr>
          <a:xfrm>
            <a:off x="4110037" y="5200650"/>
            <a:ext cx="331787" cy="1030287"/>
            <a:chOff x="0" y="0"/>
            <a:chExt cx="2147483647" cy="2147483647"/>
          </a:xfrm>
        </p:grpSpPr>
        <p:grpSp>
          <p:nvGrpSpPr>
            <p:cNvPr id="1035" name="Google Shape;1035;p56"/>
            <p:cNvGrpSpPr/>
            <p:nvPr/>
          </p:nvGrpSpPr>
          <p:grpSpPr>
            <a:xfrm>
              <a:off x="0" y="380524829"/>
              <a:ext cx="1941982848" cy="1766958817"/>
              <a:chOff x="0" y="0"/>
              <a:chExt cx="2147483646" cy="2147483647"/>
            </a:xfrm>
          </p:grpSpPr>
          <p:sp>
            <p:nvSpPr>
              <p:cNvPr id="1036" name="Google Shape;1036;p56"/>
              <p:cNvSpPr txBox="1"/>
              <p:nvPr/>
            </p:nvSpPr>
            <p:spPr>
              <a:xfrm>
                <a:off x="431771204" y="0"/>
                <a:ext cx="1704350910" cy="190217146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037" name="Google Shape;1037;p56"/>
              <p:cNvCxnSpPr/>
              <p:nvPr/>
            </p:nvCxnSpPr>
            <p:spPr>
              <a:xfrm flipH="1" rot="10800000">
                <a:off x="1715716080" y="147"/>
                <a:ext cx="431767566" cy="237267172"/>
              </a:xfrm>
              <a:prstGeom prst="straightConnector1">
                <a:avLst/>
              </a:prstGeom>
              <a:noFill/>
              <a:ln cap="flat" cmpd="sng" w="9525">
                <a:solidFill>
                  <a:schemeClr val="dk1"/>
                </a:solidFill>
                <a:prstDash val="solid"/>
                <a:miter lim="800000"/>
                <a:headEnd len="med" w="med" type="none"/>
                <a:tailEnd len="med" w="med" type="none"/>
              </a:ln>
            </p:spPr>
          </p:cxnSp>
          <p:sp>
            <p:nvSpPr>
              <p:cNvPr id="1038" name="Google Shape;1038;p56"/>
              <p:cNvSpPr txBox="1"/>
              <p:nvPr/>
            </p:nvSpPr>
            <p:spPr>
              <a:xfrm>
                <a:off x="306782296" y="24129624"/>
                <a:ext cx="499944825" cy="29759247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039" name="Google Shape;1039;p56"/>
              <p:cNvCxnSpPr/>
              <p:nvPr/>
            </p:nvCxnSpPr>
            <p:spPr>
              <a:xfrm flipH="1" rot="10800000">
                <a:off x="3897" y="147"/>
                <a:ext cx="431767566" cy="237267172"/>
              </a:xfrm>
              <a:prstGeom prst="straightConnector1">
                <a:avLst/>
              </a:prstGeom>
              <a:noFill/>
              <a:ln cap="flat" cmpd="sng" w="9525">
                <a:solidFill>
                  <a:schemeClr val="dk1"/>
                </a:solidFill>
                <a:prstDash val="solid"/>
                <a:miter lim="800000"/>
                <a:headEnd len="med" w="med" type="none"/>
                <a:tailEnd len="med" w="med" type="none"/>
              </a:ln>
            </p:spPr>
          </p:cxnSp>
          <p:sp>
            <p:nvSpPr>
              <p:cNvPr id="1040" name="Google Shape;1040;p56"/>
              <p:cNvSpPr txBox="1"/>
              <p:nvPr/>
            </p:nvSpPr>
            <p:spPr>
              <a:xfrm>
                <a:off x="1602091893" y="1644793652"/>
                <a:ext cx="499944825" cy="2935712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41" name="Google Shape;1041;p56"/>
              <p:cNvSpPr txBox="1"/>
              <p:nvPr/>
            </p:nvSpPr>
            <p:spPr>
              <a:xfrm>
                <a:off x="34088467" y="245309666"/>
                <a:ext cx="1692993099" cy="190217398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042" name="Google Shape;1042;p56"/>
              <p:cNvCxnSpPr/>
              <p:nvPr/>
            </p:nvCxnSpPr>
            <p:spPr>
              <a:xfrm flipH="1" rot="10800000">
                <a:off x="1715716080" y="1902171523"/>
                <a:ext cx="431767566" cy="237269742"/>
              </a:xfrm>
              <a:prstGeom prst="straightConnector1">
                <a:avLst/>
              </a:prstGeom>
              <a:noFill/>
              <a:ln cap="flat" cmpd="sng" w="9525">
                <a:solidFill>
                  <a:schemeClr val="dk1"/>
                </a:solidFill>
                <a:prstDash val="solid"/>
                <a:miter lim="800000"/>
                <a:headEnd len="med" w="med" type="none"/>
                <a:tailEnd len="med" w="med" type="none"/>
              </a:ln>
            </p:spPr>
          </p:cxnSp>
          <p:grpSp>
            <p:nvGrpSpPr>
              <p:cNvPr id="1043" name="Google Shape;1043;p56"/>
              <p:cNvGrpSpPr/>
              <p:nvPr/>
            </p:nvGrpSpPr>
            <p:grpSpPr>
              <a:xfrm>
                <a:off x="11359924" y="193031732"/>
                <a:ext cx="2136122703" cy="237269757"/>
                <a:chOff x="0" y="0"/>
                <a:chExt cx="2147483647" cy="2147483647"/>
              </a:xfrm>
            </p:grpSpPr>
            <p:cxnSp>
              <p:nvCxnSpPr>
                <p:cNvPr id="1044" name="Google Shape;1044;p56"/>
                <p:cNvCxnSpPr/>
                <p:nvPr/>
              </p:nvCxnSpPr>
              <p:spPr>
                <a:xfrm flipH="1" rot="10800000">
                  <a:off x="1713419729" y="0"/>
                  <a:ext cx="434063917"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1045" name="Google Shape;1045;p56"/>
                <p:cNvCxnSpPr/>
                <p:nvPr/>
              </p:nvCxnSpPr>
              <p:spPr>
                <a:xfrm>
                  <a:off x="0" y="2147483647"/>
                  <a:ext cx="17362633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046" name="Google Shape;1046;p56"/>
              <p:cNvGrpSpPr/>
              <p:nvPr/>
            </p:nvGrpSpPr>
            <p:grpSpPr>
              <a:xfrm>
                <a:off x="11360883" y="361933775"/>
                <a:ext cx="2136118865" cy="237269757"/>
                <a:chOff x="0" y="0"/>
                <a:chExt cx="2147483647" cy="2147483647"/>
              </a:xfrm>
            </p:grpSpPr>
            <p:cxnSp>
              <p:nvCxnSpPr>
                <p:cNvPr id="1047" name="Google Shape;1047;p56"/>
                <p:cNvCxnSpPr/>
                <p:nvPr/>
              </p:nvCxnSpPr>
              <p:spPr>
                <a:xfrm flipH="1" rot="10800000">
                  <a:off x="1713418950" y="0"/>
                  <a:ext cx="43406469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1048" name="Google Shape;1048;p56"/>
                <p:cNvCxnSpPr/>
                <p:nvPr/>
              </p:nvCxnSpPr>
              <p:spPr>
                <a:xfrm>
                  <a:off x="0" y="2147483647"/>
                  <a:ext cx="173626651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049" name="Google Shape;1049;p56"/>
              <p:cNvGrpSpPr/>
              <p:nvPr/>
            </p:nvGrpSpPr>
            <p:grpSpPr>
              <a:xfrm>
                <a:off x="11363761" y="530835817"/>
                <a:ext cx="2124761819" cy="237269757"/>
                <a:chOff x="0" y="0"/>
                <a:chExt cx="2147483647" cy="2147483647"/>
              </a:xfrm>
            </p:grpSpPr>
            <p:cxnSp>
              <p:nvCxnSpPr>
                <p:cNvPr id="1050" name="Google Shape;1050;p56"/>
                <p:cNvCxnSpPr/>
                <p:nvPr/>
              </p:nvCxnSpPr>
              <p:spPr>
                <a:xfrm flipH="1" rot="10800000">
                  <a:off x="1711098834" y="0"/>
                  <a:ext cx="436384812"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1051" name="Google Shape;1051;p56"/>
                <p:cNvCxnSpPr/>
                <p:nvPr/>
              </p:nvCxnSpPr>
              <p:spPr>
                <a:xfrm>
                  <a:off x="0" y="2147483647"/>
                  <a:ext cx="173406774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052" name="Google Shape;1052;p56"/>
              <p:cNvGrpSpPr/>
              <p:nvPr/>
            </p:nvGrpSpPr>
            <p:grpSpPr>
              <a:xfrm>
                <a:off x="11360883" y="699743028"/>
                <a:ext cx="2124763738" cy="237267172"/>
                <a:chOff x="0" y="0"/>
                <a:chExt cx="2147483647" cy="2147483647"/>
              </a:xfrm>
            </p:grpSpPr>
            <p:cxnSp>
              <p:nvCxnSpPr>
                <p:cNvPr id="1053" name="Google Shape;1053;p56"/>
                <p:cNvCxnSpPr/>
                <p:nvPr/>
              </p:nvCxnSpPr>
              <p:spPr>
                <a:xfrm flipH="1" rot="10800000">
                  <a:off x="1711099228" y="0"/>
                  <a:ext cx="43638441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054" name="Google Shape;1054;p56"/>
                <p:cNvCxnSpPr/>
                <p:nvPr/>
              </p:nvCxnSpPr>
              <p:spPr>
                <a:xfrm>
                  <a:off x="0" y="2147483647"/>
                  <a:ext cx="1734066183"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055" name="Google Shape;1055;p56"/>
              <p:cNvGrpSpPr/>
              <p:nvPr/>
            </p:nvGrpSpPr>
            <p:grpSpPr>
              <a:xfrm>
                <a:off x="11359924" y="868645151"/>
                <a:ext cx="2124761819" cy="237267172"/>
                <a:chOff x="0" y="0"/>
                <a:chExt cx="2147483647" cy="2147483647"/>
              </a:xfrm>
            </p:grpSpPr>
            <p:cxnSp>
              <p:nvCxnSpPr>
                <p:cNvPr id="1056" name="Google Shape;1056;p56"/>
                <p:cNvCxnSpPr/>
                <p:nvPr/>
              </p:nvCxnSpPr>
              <p:spPr>
                <a:xfrm flipH="1" rot="10800000">
                  <a:off x="1711098834" y="0"/>
                  <a:ext cx="43638481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057" name="Google Shape;1057;p56"/>
                <p:cNvCxnSpPr/>
                <p:nvPr/>
              </p:nvCxnSpPr>
              <p:spPr>
                <a:xfrm>
                  <a:off x="0" y="2147483647"/>
                  <a:ext cx="173406774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058" name="Google Shape;1058;p56"/>
              <p:cNvGrpSpPr/>
              <p:nvPr/>
            </p:nvGrpSpPr>
            <p:grpSpPr>
              <a:xfrm>
                <a:off x="11364721" y="1037550424"/>
                <a:ext cx="2124759900" cy="237267172"/>
                <a:chOff x="0" y="0"/>
                <a:chExt cx="2147483646" cy="2147483647"/>
              </a:xfrm>
            </p:grpSpPr>
            <p:cxnSp>
              <p:nvCxnSpPr>
                <p:cNvPr id="1059" name="Google Shape;1059;p56"/>
                <p:cNvCxnSpPr/>
                <p:nvPr/>
              </p:nvCxnSpPr>
              <p:spPr>
                <a:xfrm flipH="1" rot="10800000">
                  <a:off x="1711098440" y="0"/>
                  <a:ext cx="43638520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060" name="Google Shape;1060;p56"/>
                <p:cNvCxnSpPr/>
                <p:nvPr/>
              </p:nvCxnSpPr>
              <p:spPr>
                <a:xfrm>
                  <a:off x="0" y="2147483647"/>
                  <a:ext cx="173406931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061" name="Google Shape;1061;p56"/>
              <p:cNvGrpSpPr/>
              <p:nvPr/>
            </p:nvGrpSpPr>
            <p:grpSpPr>
              <a:xfrm>
                <a:off x="2878" y="1206452466"/>
                <a:ext cx="2136122703" cy="237267172"/>
                <a:chOff x="0" y="0"/>
                <a:chExt cx="2147483647" cy="2147483647"/>
              </a:xfrm>
            </p:grpSpPr>
            <p:cxnSp>
              <p:nvCxnSpPr>
                <p:cNvPr id="1062" name="Google Shape;1062;p56"/>
                <p:cNvCxnSpPr/>
                <p:nvPr/>
              </p:nvCxnSpPr>
              <p:spPr>
                <a:xfrm flipH="1" rot="10800000">
                  <a:off x="1713419729" y="0"/>
                  <a:ext cx="43406391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063" name="Google Shape;1063;p56"/>
                <p:cNvCxnSpPr/>
                <p:nvPr/>
              </p:nvCxnSpPr>
              <p:spPr>
                <a:xfrm>
                  <a:off x="0" y="2147483647"/>
                  <a:ext cx="17362633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064" name="Google Shape;1064;p56"/>
              <p:cNvGrpSpPr/>
              <p:nvPr/>
            </p:nvGrpSpPr>
            <p:grpSpPr>
              <a:xfrm>
                <a:off x="0" y="1375354508"/>
                <a:ext cx="2136120784" cy="237267172"/>
                <a:chOff x="0" y="0"/>
                <a:chExt cx="2147483647" cy="2147483647"/>
              </a:xfrm>
            </p:grpSpPr>
            <p:cxnSp>
              <p:nvCxnSpPr>
                <p:cNvPr id="1065" name="Google Shape;1065;p56"/>
                <p:cNvCxnSpPr/>
                <p:nvPr/>
              </p:nvCxnSpPr>
              <p:spPr>
                <a:xfrm flipH="1" rot="10800000">
                  <a:off x="1713419339" y="0"/>
                  <a:ext cx="43406430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066" name="Google Shape;1066;p56"/>
                <p:cNvCxnSpPr/>
                <p:nvPr/>
              </p:nvCxnSpPr>
              <p:spPr>
                <a:xfrm>
                  <a:off x="0" y="2147483647"/>
                  <a:ext cx="173626495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067" name="Google Shape;1067;p56"/>
              <p:cNvGrpSpPr/>
              <p:nvPr/>
            </p:nvGrpSpPr>
            <p:grpSpPr>
              <a:xfrm>
                <a:off x="6715" y="1544259135"/>
                <a:ext cx="2011132410" cy="237267172"/>
                <a:chOff x="0" y="0"/>
                <a:chExt cx="2147483647" cy="2147483647"/>
              </a:xfrm>
            </p:grpSpPr>
            <p:cxnSp>
              <p:nvCxnSpPr>
                <p:cNvPr id="1068" name="Google Shape;1068;p56"/>
                <p:cNvCxnSpPr/>
                <p:nvPr/>
              </p:nvCxnSpPr>
              <p:spPr>
                <a:xfrm flipH="1" rot="10800000">
                  <a:off x="1807766038" y="0"/>
                  <a:ext cx="33971760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069" name="Google Shape;1069;p56"/>
                <p:cNvCxnSpPr/>
                <p:nvPr/>
              </p:nvCxnSpPr>
              <p:spPr>
                <a:xfrm>
                  <a:off x="0" y="2147483647"/>
                  <a:ext cx="183203485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070" name="Google Shape;1070;p56"/>
              <p:cNvGrpSpPr/>
              <p:nvPr/>
            </p:nvGrpSpPr>
            <p:grpSpPr>
              <a:xfrm>
                <a:off x="3837" y="1713161177"/>
                <a:ext cx="2124752225" cy="237267172"/>
                <a:chOff x="0" y="0"/>
                <a:chExt cx="2147483646" cy="2147483647"/>
              </a:xfrm>
            </p:grpSpPr>
            <p:cxnSp>
              <p:nvCxnSpPr>
                <p:cNvPr id="1071" name="Google Shape;1071;p56"/>
                <p:cNvCxnSpPr/>
                <p:nvPr/>
              </p:nvCxnSpPr>
              <p:spPr>
                <a:xfrm flipH="1" rot="10800000">
                  <a:off x="1711096864" y="0"/>
                  <a:ext cx="43638678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072" name="Google Shape;1072;p56"/>
                <p:cNvCxnSpPr/>
                <p:nvPr/>
              </p:nvCxnSpPr>
              <p:spPr>
                <a:xfrm>
                  <a:off x="0" y="2147483647"/>
                  <a:ext cx="1734067923"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1073" name="Google Shape;1073;p56"/>
            <p:cNvGrpSpPr/>
            <p:nvPr/>
          </p:nvGrpSpPr>
          <p:grpSpPr>
            <a:xfrm>
              <a:off x="113025147" y="0"/>
              <a:ext cx="2034458499" cy="1942331000"/>
              <a:chOff x="0" y="0"/>
              <a:chExt cx="2147483647" cy="2147483647"/>
            </a:xfrm>
          </p:grpSpPr>
          <p:grpSp>
            <p:nvGrpSpPr>
              <p:cNvPr id="1074" name="Google Shape;1074;p56"/>
              <p:cNvGrpSpPr/>
              <p:nvPr/>
            </p:nvGrpSpPr>
            <p:grpSpPr>
              <a:xfrm>
                <a:off x="0" y="0"/>
                <a:ext cx="1995639585" cy="325599317"/>
                <a:chOff x="0" y="0"/>
                <a:chExt cx="2147483647" cy="2147483647"/>
              </a:xfrm>
            </p:grpSpPr>
            <p:sp>
              <p:nvSpPr>
                <p:cNvPr id="1075" name="Google Shape;1075;p56"/>
                <p:cNvSpPr txBox="1"/>
                <p:nvPr/>
              </p:nvSpPr>
              <p:spPr>
                <a:xfrm>
                  <a:off x="0" y="1158186475"/>
                  <a:ext cx="1738999822" cy="989297171"/>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76" name="Google Shape;1076;p56"/>
                <p:cNvSpPr/>
                <p:nvPr/>
              </p:nvSpPr>
              <p:spPr>
                <a:xfrm>
                  <a:off x="0" y="0"/>
                  <a:ext cx="2135814763" cy="1206439631"/>
                </a:xfrm>
                <a:prstGeom prst="parallelogram">
                  <a:avLst>
                    <a:gd fmla="val 3079"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77" name="Google Shape;1077;p56"/>
                <p:cNvSpPr/>
                <p:nvPr/>
              </p:nvSpPr>
              <p:spPr>
                <a:xfrm>
                  <a:off x="1750665528" y="24142454"/>
                  <a:ext cx="396818118" cy="2123340475"/>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78" name="Google Shape;1078;p56"/>
                <p:cNvSpPr/>
                <p:nvPr/>
              </p:nvSpPr>
              <p:spPr>
                <a:xfrm>
                  <a:off x="268438355" y="241284971"/>
                  <a:ext cx="1657296591" cy="699743012"/>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79" name="Google Shape;1079;p56"/>
                <p:cNvSpPr/>
                <p:nvPr/>
              </p:nvSpPr>
              <p:spPr>
                <a:xfrm>
                  <a:off x="653581903" y="193031079"/>
                  <a:ext cx="957030027" cy="820377686"/>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1080" name="Google Shape;1080;p56"/>
              <p:cNvCxnSpPr/>
              <p:nvPr/>
            </p:nvCxnSpPr>
            <p:spPr>
              <a:xfrm flipH="1">
                <a:off x="2104098831" y="160970658"/>
                <a:ext cx="32542308" cy="1971881040"/>
              </a:xfrm>
              <a:prstGeom prst="straightConnector1">
                <a:avLst/>
              </a:prstGeom>
              <a:noFill/>
              <a:ln cap="flat" cmpd="sng" w="25400">
                <a:solidFill>
                  <a:schemeClr val="dk1"/>
                </a:solidFill>
                <a:prstDash val="solid"/>
                <a:miter lim="800000"/>
                <a:headEnd len="med" w="med" type="none"/>
                <a:tailEnd len="med" w="med" type="none"/>
              </a:ln>
            </p:spPr>
          </p:cxnSp>
          <p:cxnSp>
            <p:nvCxnSpPr>
              <p:cNvPr id="1081" name="Google Shape;1081;p56"/>
              <p:cNvCxnSpPr/>
              <p:nvPr/>
            </p:nvCxnSpPr>
            <p:spPr>
              <a:xfrm>
                <a:off x="1746189432" y="581687234"/>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1082" name="Google Shape;1082;p56"/>
              <p:cNvCxnSpPr/>
              <p:nvPr/>
            </p:nvCxnSpPr>
            <p:spPr>
              <a:xfrm>
                <a:off x="1735339520" y="731681231"/>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1083" name="Google Shape;1083;p56"/>
              <p:cNvCxnSpPr/>
              <p:nvPr/>
            </p:nvCxnSpPr>
            <p:spPr>
              <a:xfrm>
                <a:off x="1735339520" y="907284303"/>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1084" name="Google Shape;1084;p56"/>
              <p:cNvCxnSpPr/>
              <p:nvPr/>
            </p:nvCxnSpPr>
            <p:spPr>
              <a:xfrm>
                <a:off x="1724498494" y="1057280652"/>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1085" name="Google Shape;1085;p56"/>
              <p:cNvCxnSpPr/>
              <p:nvPr/>
            </p:nvCxnSpPr>
            <p:spPr>
              <a:xfrm>
                <a:off x="1713647100" y="1199955502"/>
                <a:ext cx="412143798" cy="0"/>
              </a:xfrm>
              <a:prstGeom prst="straightConnector1">
                <a:avLst/>
              </a:prstGeom>
              <a:noFill/>
              <a:ln cap="flat" cmpd="sng" w="9525">
                <a:solidFill>
                  <a:schemeClr val="dk1"/>
                </a:solidFill>
                <a:prstDash val="solid"/>
                <a:miter lim="800000"/>
                <a:headEnd len="med" w="med" type="none"/>
                <a:tailEnd len="med" w="med" type="none"/>
              </a:ln>
            </p:spPr>
          </p:cxnSp>
          <p:cxnSp>
            <p:nvCxnSpPr>
              <p:cNvPr id="1086" name="Google Shape;1086;p56"/>
              <p:cNvCxnSpPr/>
              <p:nvPr/>
            </p:nvCxnSpPr>
            <p:spPr>
              <a:xfrm>
                <a:off x="1713647100" y="1360926161"/>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1087" name="Google Shape;1087;p56"/>
              <p:cNvCxnSpPr/>
              <p:nvPr/>
            </p:nvCxnSpPr>
            <p:spPr>
              <a:xfrm>
                <a:off x="1702806074" y="1518238716"/>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1088" name="Google Shape;1088;p56"/>
              <p:cNvCxnSpPr/>
              <p:nvPr/>
            </p:nvCxnSpPr>
            <p:spPr>
              <a:xfrm>
                <a:off x="1724498494" y="1679209375"/>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1089" name="Google Shape;1089;p56"/>
              <p:cNvCxnSpPr/>
              <p:nvPr/>
            </p:nvCxnSpPr>
            <p:spPr>
              <a:xfrm>
                <a:off x="1735339520" y="1836519579"/>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1090" name="Google Shape;1090;p56"/>
              <p:cNvCxnSpPr/>
              <p:nvPr/>
            </p:nvCxnSpPr>
            <p:spPr>
              <a:xfrm>
                <a:off x="1735339520" y="1997487886"/>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1091" name="Google Shape;1091;p56"/>
              <p:cNvCxnSpPr/>
              <p:nvPr/>
            </p:nvCxnSpPr>
            <p:spPr>
              <a:xfrm>
                <a:off x="1746189432" y="2147483647"/>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1092" name="Google Shape;1092;p56"/>
              <p:cNvCxnSpPr/>
              <p:nvPr/>
            </p:nvCxnSpPr>
            <p:spPr>
              <a:xfrm rot="10800000">
                <a:off x="1746190215" y="179263527"/>
                <a:ext cx="401293431"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1093" name="Google Shape;1093;p56"/>
          <p:cNvGrpSpPr/>
          <p:nvPr/>
        </p:nvGrpSpPr>
        <p:grpSpPr>
          <a:xfrm>
            <a:off x="4486274" y="5200650"/>
            <a:ext cx="331787" cy="1030287"/>
            <a:chOff x="0" y="0"/>
            <a:chExt cx="2147483647" cy="2147483647"/>
          </a:xfrm>
        </p:grpSpPr>
        <p:grpSp>
          <p:nvGrpSpPr>
            <p:cNvPr id="1094" name="Google Shape;1094;p56"/>
            <p:cNvGrpSpPr/>
            <p:nvPr/>
          </p:nvGrpSpPr>
          <p:grpSpPr>
            <a:xfrm>
              <a:off x="0" y="380524829"/>
              <a:ext cx="1941982848" cy="1766958817"/>
              <a:chOff x="0" y="0"/>
              <a:chExt cx="2147483646" cy="2147483647"/>
            </a:xfrm>
          </p:grpSpPr>
          <p:sp>
            <p:nvSpPr>
              <p:cNvPr id="1095" name="Google Shape;1095;p56"/>
              <p:cNvSpPr txBox="1"/>
              <p:nvPr/>
            </p:nvSpPr>
            <p:spPr>
              <a:xfrm>
                <a:off x="431771204" y="0"/>
                <a:ext cx="1704347068" cy="190217146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096" name="Google Shape;1096;p56"/>
              <p:cNvCxnSpPr/>
              <p:nvPr/>
            </p:nvCxnSpPr>
            <p:spPr>
              <a:xfrm flipH="1" rot="10800000">
                <a:off x="1715716080" y="147"/>
                <a:ext cx="431767566" cy="237267172"/>
              </a:xfrm>
              <a:prstGeom prst="straightConnector1">
                <a:avLst/>
              </a:prstGeom>
              <a:noFill/>
              <a:ln cap="flat" cmpd="sng" w="9525">
                <a:solidFill>
                  <a:schemeClr val="dk1"/>
                </a:solidFill>
                <a:prstDash val="solid"/>
                <a:miter lim="800000"/>
                <a:headEnd len="med" w="med" type="none"/>
                <a:tailEnd len="med" w="med" type="none"/>
              </a:ln>
            </p:spPr>
          </p:cxnSp>
          <p:sp>
            <p:nvSpPr>
              <p:cNvPr id="1097" name="Google Shape;1097;p56"/>
              <p:cNvSpPr txBox="1"/>
              <p:nvPr/>
            </p:nvSpPr>
            <p:spPr>
              <a:xfrm>
                <a:off x="306789971" y="24129624"/>
                <a:ext cx="499940982" cy="29759247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098" name="Google Shape;1098;p56"/>
              <p:cNvCxnSpPr/>
              <p:nvPr/>
            </p:nvCxnSpPr>
            <p:spPr>
              <a:xfrm flipH="1" rot="10800000">
                <a:off x="3897" y="147"/>
                <a:ext cx="431767566" cy="237267172"/>
              </a:xfrm>
              <a:prstGeom prst="straightConnector1">
                <a:avLst/>
              </a:prstGeom>
              <a:noFill/>
              <a:ln cap="flat" cmpd="sng" w="9525">
                <a:solidFill>
                  <a:schemeClr val="dk1"/>
                </a:solidFill>
                <a:prstDash val="solid"/>
                <a:miter lim="800000"/>
                <a:headEnd len="med" w="med" type="none"/>
                <a:tailEnd len="med" w="med" type="none"/>
              </a:ln>
            </p:spPr>
          </p:cxnSp>
          <p:sp>
            <p:nvSpPr>
              <p:cNvPr id="1099" name="Google Shape;1099;p56"/>
              <p:cNvSpPr txBox="1"/>
              <p:nvPr/>
            </p:nvSpPr>
            <p:spPr>
              <a:xfrm>
                <a:off x="1602091893" y="1644793652"/>
                <a:ext cx="499940982" cy="2935712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00" name="Google Shape;1100;p56"/>
              <p:cNvSpPr txBox="1"/>
              <p:nvPr/>
            </p:nvSpPr>
            <p:spPr>
              <a:xfrm>
                <a:off x="34092304" y="245309666"/>
                <a:ext cx="1692981680" cy="190217398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101" name="Google Shape;1101;p56"/>
              <p:cNvCxnSpPr/>
              <p:nvPr/>
            </p:nvCxnSpPr>
            <p:spPr>
              <a:xfrm flipH="1" rot="10800000">
                <a:off x="1715716080" y="1902171523"/>
                <a:ext cx="431767566" cy="237269742"/>
              </a:xfrm>
              <a:prstGeom prst="straightConnector1">
                <a:avLst/>
              </a:prstGeom>
              <a:noFill/>
              <a:ln cap="flat" cmpd="sng" w="9525">
                <a:solidFill>
                  <a:schemeClr val="dk1"/>
                </a:solidFill>
                <a:prstDash val="solid"/>
                <a:miter lim="800000"/>
                <a:headEnd len="med" w="med" type="none"/>
                <a:tailEnd len="med" w="med" type="none"/>
              </a:ln>
            </p:spPr>
          </p:cxnSp>
          <p:grpSp>
            <p:nvGrpSpPr>
              <p:cNvPr id="1102" name="Google Shape;1102;p56"/>
              <p:cNvGrpSpPr/>
              <p:nvPr/>
            </p:nvGrpSpPr>
            <p:grpSpPr>
              <a:xfrm>
                <a:off x="11367599" y="193031732"/>
                <a:ext cx="2136115028" cy="237269757"/>
                <a:chOff x="0" y="0"/>
                <a:chExt cx="2147483647" cy="2147483647"/>
              </a:xfrm>
            </p:grpSpPr>
            <p:cxnSp>
              <p:nvCxnSpPr>
                <p:cNvPr id="1103" name="Google Shape;1103;p56"/>
                <p:cNvCxnSpPr/>
                <p:nvPr/>
              </p:nvCxnSpPr>
              <p:spPr>
                <a:xfrm flipH="1" rot="10800000">
                  <a:off x="1713418170" y="0"/>
                  <a:ext cx="43406547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1104" name="Google Shape;1104;p56"/>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105" name="Google Shape;1105;p56"/>
              <p:cNvGrpSpPr/>
              <p:nvPr/>
            </p:nvGrpSpPr>
            <p:grpSpPr>
              <a:xfrm>
                <a:off x="11368558" y="361933775"/>
                <a:ext cx="2136115028" cy="237269757"/>
                <a:chOff x="0" y="0"/>
                <a:chExt cx="2147483647" cy="2147483647"/>
              </a:xfrm>
            </p:grpSpPr>
            <p:cxnSp>
              <p:nvCxnSpPr>
                <p:cNvPr id="1106" name="Google Shape;1106;p56"/>
                <p:cNvCxnSpPr/>
                <p:nvPr/>
              </p:nvCxnSpPr>
              <p:spPr>
                <a:xfrm flipH="1" rot="10800000">
                  <a:off x="1713418170" y="0"/>
                  <a:ext cx="43406547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1107" name="Google Shape;1107;p56"/>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108" name="Google Shape;1108;p56"/>
              <p:cNvGrpSpPr/>
              <p:nvPr/>
            </p:nvGrpSpPr>
            <p:grpSpPr>
              <a:xfrm>
                <a:off x="11371436" y="530835817"/>
                <a:ext cx="2124750307" cy="237269757"/>
                <a:chOff x="0" y="0"/>
                <a:chExt cx="2147483646" cy="2147483647"/>
              </a:xfrm>
            </p:grpSpPr>
            <p:cxnSp>
              <p:nvCxnSpPr>
                <p:cNvPr id="1109" name="Google Shape;1109;p56"/>
                <p:cNvCxnSpPr/>
                <p:nvPr/>
              </p:nvCxnSpPr>
              <p:spPr>
                <a:xfrm flipH="1" rot="10800000">
                  <a:off x="1711096470" y="0"/>
                  <a:ext cx="43638717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1110" name="Google Shape;1110;p56"/>
                <p:cNvCxnSpPr/>
                <p:nvPr/>
              </p:nvCxnSpPr>
              <p:spPr>
                <a:xfrm>
                  <a:off x="0" y="2147483647"/>
                  <a:ext cx="173406172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111" name="Google Shape;1111;p56"/>
              <p:cNvGrpSpPr/>
              <p:nvPr/>
            </p:nvGrpSpPr>
            <p:grpSpPr>
              <a:xfrm>
                <a:off x="11368558" y="699743028"/>
                <a:ext cx="2124748388" cy="237267172"/>
                <a:chOff x="0" y="0"/>
                <a:chExt cx="2147483647" cy="2147483647"/>
              </a:xfrm>
            </p:grpSpPr>
            <p:cxnSp>
              <p:nvCxnSpPr>
                <p:cNvPr id="1112" name="Google Shape;1112;p56"/>
                <p:cNvCxnSpPr/>
                <p:nvPr/>
              </p:nvCxnSpPr>
              <p:spPr>
                <a:xfrm flipH="1" rot="10800000">
                  <a:off x="1711096076" y="0"/>
                  <a:ext cx="43638757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113" name="Google Shape;1113;p56"/>
                <p:cNvCxnSpPr/>
                <p:nvPr/>
              </p:nvCxnSpPr>
              <p:spPr>
                <a:xfrm>
                  <a:off x="0" y="2147483647"/>
                  <a:ext cx="17340632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114" name="Google Shape;1114;p56"/>
              <p:cNvGrpSpPr/>
              <p:nvPr/>
            </p:nvGrpSpPr>
            <p:grpSpPr>
              <a:xfrm>
                <a:off x="11367599" y="868645151"/>
                <a:ext cx="2124750307" cy="237267172"/>
                <a:chOff x="0" y="0"/>
                <a:chExt cx="2147483646" cy="2147483647"/>
              </a:xfrm>
            </p:grpSpPr>
            <p:cxnSp>
              <p:nvCxnSpPr>
                <p:cNvPr id="1115" name="Google Shape;1115;p56"/>
                <p:cNvCxnSpPr/>
                <p:nvPr/>
              </p:nvCxnSpPr>
              <p:spPr>
                <a:xfrm flipH="1" rot="10800000">
                  <a:off x="1711096470" y="0"/>
                  <a:ext cx="4363871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116" name="Google Shape;1116;p56"/>
                <p:cNvCxnSpPr/>
                <p:nvPr/>
              </p:nvCxnSpPr>
              <p:spPr>
                <a:xfrm>
                  <a:off x="0" y="2147483647"/>
                  <a:ext cx="173406172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117" name="Google Shape;1117;p56"/>
              <p:cNvGrpSpPr/>
              <p:nvPr/>
            </p:nvGrpSpPr>
            <p:grpSpPr>
              <a:xfrm>
                <a:off x="11372396" y="1037550424"/>
                <a:ext cx="2124748388" cy="237267172"/>
                <a:chOff x="0" y="0"/>
                <a:chExt cx="2147483647" cy="2147483647"/>
              </a:xfrm>
            </p:grpSpPr>
            <p:cxnSp>
              <p:nvCxnSpPr>
                <p:cNvPr id="1118" name="Google Shape;1118;p56"/>
                <p:cNvCxnSpPr/>
                <p:nvPr/>
              </p:nvCxnSpPr>
              <p:spPr>
                <a:xfrm flipH="1" rot="10800000">
                  <a:off x="1711096076" y="0"/>
                  <a:ext cx="43638757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119" name="Google Shape;1119;p56"/>
                <p:cNvCxnSpPr/>
                <p:nvPr/>
              </p:nvCxnSpPr>
              <p:spPr>
                <a:xfrm>
                  <a:off x="0" y="2147483647"/>
                  <a:ext cx="17340632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120" name="Google Shape;1120;p56"/>
              <p:cNvGrpSpPr/>
              <p:nvPr/>
            </p:nvGrpSpPr>
            <p:grpSpPr>
              <a:xfrm>
                <a:off x="2878" y="1206452466"/>
                <a:ext cx="2136115028" cy="237267172"/>
                <a:chOff x="0" y="0"/>
                <a:chExt cx="2147483647" cy="2147483647"/>
              </a:xfrm>
            </p:grpSpPr>
            <p:cxnSp>
              <p:nvCxnSpPr>
                <p:cNvPr id="1121" name="Google Shape;1121;p56"/>
                <p:cNvCxnSpPr/>
                <p:nvPr/>
              </p:nvCxnSpPr>
              <p:spPr>
                <a:xfrm flipH="1" rot="10800000">
                  <a:off x="1713418170" y="0"/>
                  <a:ext cx="4340654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122" name="Google Shape;1122;p56"/>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123" name="Google Shape;1123;p56"/>
              <p:cNvGrpSpPr/>
              <p:nvPr/>
            </p:nvGrpSpPr>
            <p:grpSpPr>
              <a:xfrm>
                <a:off x="0" y="1375354508"/>
                <a:ext cx="2136113109" cy="237267172"/>
                <a:chOff x="0" y="0"/>
                <a:chExt cx="2147483647" cy="2147483647"/>
              </a:xfrm>
            </p:grpSpPr>
            <p:cxnSp>
              <p:nvCxnSpPr>
                <p:cNvPr id="1124" name="Google Shape;1124;p56"/>
                <p:cNvCxnSpPr/>
                <p:nvPr/>
              </p:nvCxnSpPr>
              <p:spPr>
                <a:xfrm flipH="1" rot="10800000">
                  <a:off x="1713417780" y="0"/>
                  <a:ext cx="43406586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125" name="Google Shape;1125;p56"/>
                <p:cNvCxnSpPr/>
                <p:nvPr/>
              </p:nvCxnSpPr>
              <p:spPr>
                <a:xfrm>
                  <a:off x="0" y="2147483647"/>
                  <a:ext cx="173626346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126" name="Google Shape;1126;p56"/>
              <p:cNvGrpSpPr/>
              <p:nvPr/>
            </p:nvGrpSpPr>
            <p:grpSpPr>
              <a:xfrm>
                <a:off x="6715" y="1544259135"/>
                <a:ext cx="2011128594" cy="237267172"/>
                <a:chOff x="0" y="0"/>
                <a:chExt cx="2147483647" cy="2147483647"/>
              </a:xfrm>
            </p:grpSpPr>
            <p:cxnSp>
              <p:nvCxnSpPr>
                <p:cNvPr id="1127" name="Google Shape;1127;p56"/>
                <p:cNvCxnSpPr/>
                <p:nvPr/>
              </p:nvCxnSpPr>
              <p:spPr>
                <a:xfrm flipH="1" rot="10800000">
                  <a:off x="1807769468" y="0"/>
                  <a:ext cx="33971417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128" name="Google Shape;1128;p56"/>
                <p:cNvCxnSpPr/>
                <p:nvPr/>
              </p:nvCxnSpPr>
              <p:spPr>
                <a:xfrm>
                  <a:off x="0" y="2147483647"/>
                  <a:ext cx="183203833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129" name="Google Shape;1129;p56"/>
              <p:cNvGrpSpPr/>
              <p:nvPr/>
            </p:nvGrpSpPr>
            <p:grpSpPr>
              <a:xfrm>
                <a:off x="3837" y="1713161177"/>
                <a:ext cx="2124756063" cy="237267172"/>
                <a:chOff x="0" y="0"/>
                <a:chExt cx="2147483647" cy="2147483647"/>
              </a:xfrm>
            </p:grpSpPr>
            <p:cxnSp>
              <p:nvCxnSpPr>
                <p:cNvPr id="1130" name="Google Shape;1130;p56"/>
                <p:cNvCxnSpPr/>
                <p:nvPr/>
              </p:nvCxnSpPr>
              <p:spPr>
                <a:xfrm flipH="1" rot="10800000">
                  <a:off x="1711097652" y="0"/>
                  <a:ext cx="436385994"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131" name="Google Shape;1131;p56"/>
                <p:cNvCxnSpPr/>
                <p:nvPr/>
              </p:nvCxnSpPr>
              <p:spPr>
                <a:xfrm>
                  <a:off x="0" y="2147483647"/>
                  <a:ext cx="1734064791"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1132" name="Google Shape;1132;p56"/>
            <p:cNvGrpSpPr/>
            <p:nvPr/>
          </p:nvGrpSpPr>
          <p:grpSpPr>
            <a:xfrm>
              <a:off x="113033565" y="0"/>
              <a:ext cx="2034450081" cy="1942331000"/>
              <a:chOff x="0" y="0"/>
              <a:chExt cx="2147483647" cy="2147483647"/>
            </a:xfrm>
          </p:grpSpPr>
          <p:grpSp>
            <p:nvGrpSpPr>
              <p:cNvPr id="1133" name="Google Shape;1133;p56"/>
              <p:cNvGrpSpPr/>
              <p:nvPr/>
            </p:nvGrpSpPr>
            <p:grpSpPr>
              <a:xfrm>
                <a:off x="0" y="0"/>
                <a:ext cx="1995638985" cy="325599317"/>
                <a:chOff x="0" y="0"/>
                <a:chExt cx="2147483647" cy="2147483647"/>
              </a:xfrm>
            </p:grpSpPr>
            <p:sp>
              <p:nvSpPr>
                <p:cNvPr id="1134" name="Google Shape;1134;p56"/>
                <p:cNvSpPr txBox="1"/>
                <p:nvPr/>
              </p:nvSpPr>
              <p:spPr>
                <a:xfrm>
                  <a:off x="0" y="1158186475"/>
                  <a:ext cx="1738991673" cy="989297171"/>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35" name="Google Shape;1135;p56"/>
                <p:cNvSpPr/>
                <p:nvPr/>
              </p:nvSpPr>
              <p:spPr>
                <a:xfrm>
                  <a:off x="0" y="0"/>
                  <a:ext cx="2135811659" cy="1206439631"/>
                </a:xfrm>
                <a:prstGeom prst="parallelogram">
                  <a:avLst>
                    <a:gd fmla="val 3079"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36" name="Google Shape;1136;p56"/>
                <p:cNvSpPr/>
                <p:nvPr/>
              </p:nvSpPr>
              <p:spPr>
                <a:xfrm>
                  <a:off x="1750666924" y="24142454"/>
                  <a:ext cx="396816722" cy="2123340475"/>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37" name="Google Shape;1137;p56"/>
                <p:cNvSpPr/>
                <p:nvPr/>
              </p:nvSpPr>
              <p:spPr>
                <a:xfrm>
                  <a:off x="268429985" y="241284971"/>
                  <a:ext cx="1657297629" cy="699743012"/>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38" name="Google Shape;1138;p56"/>
                <p:cNvSpPr/>
                <p:nvPr/>
              </p:nvSpPr>
              <p:spPr>
                <a:xfrm>
                  <a:off x="653581617" y="193031079"/>
                  <a:ext cx="957031084" cy="820377686"/>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1139" name="Google Shape;1139;p56"/>
              <p:cNvCxnSpPr/>
              <p:nvPr/>
            </p:nvCxnSpPr>
            <p:spPr>
              <a:xfrm flipH="1">
                <a:off x="2104100062" y="160970658"/>
                <a:ext cx="32533626" cy="1971881040"/>
              </a:xfrm>
              <a:prstGeom prst="straightConnector1">
                <a:avLst/>
              </a:prstGeom>
              <a:noFill/>
              <a:ln cap="flat" cmpd="sng" w="25400">
                <a:solidFill>
                  <a:schemeClr val="dk1"/>
                </a:solidFill>
                <a:prstDash val="solid"/>
                <a:miter lim="800000"/>
                <a:headEnd len="med" w="med" type="none"/>
                <a:tailEnd len="med" w="med" type="none"/>
              </a:ln>
            </p:spPr>
          </p:cxnSp>
          <p:cxnSp>
            <p:nvCxnSpPr>
              <p:cNvPr id="1140" name="Google Shape;1140;p56"/>
              <p:cNvCxnSpPr/>
              <p:nvPr/>
            </p:nvCxnSpPr>
            <p:spPr>
              <a:xfrm>
                <a:off x="1746181848" y="581687234"/>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1141" name="Google Shape;1141;p56"/>
              <p:cNvCxnSpPr/>
              <p:nvPr/>
            </p:nvCxnSpPr>
            <p:spPr>
              <a:xfrm>
                <a:off x="1735340777" y="731681231"/>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1142" name="Google Shape;1142;p56"/>
              <p:cNvCxnSpPr/>
              <p:nvPr/>
            </p:nvCxnSpPr>
            <p:spPr>
              <a:xfrm>
                <a:off x="1735340777" y="907284303"/>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1143" name="Google Shape;1143;p56"/>
              <p:cNvCxnSpPr/>
              <p:nvPr/>
            </p:nvCxnSpPr>
            <p:spPr>
              <a:xfrm>
                <a:off x="1724490819" y="1057280652"/>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1144" name="Google Shape;1144;p56"/>
              <p:cNvCxnSpPr/>
              <p:nvPr/>
            </p:nvCxnSpPr>
            <p:spPr>
              <a:xfrm>
                <a:off x="1713648267" y="1199955502"/>
                <a:ext cx="412142581" cy="0"/>
              </a:xfrm>
              <a:prstGeom prst="straightConnector1">
                <a:avLst/>
              </a:prstGeom>
              <a:noFill/>
              <a:ln cap="flat" cmpd="sng" w="9525">
                <a:solidFill>
                  <a:schemeClr val="dk1"/>
                </a:solidFill>
                <a:prstDash val="solid"/>
                <a:miter lim="800000"/>
                <a:headEnd len="med" w="med" type="none"/>
                <a:tailEnd len="med" w="med" type="none"/>
              </a:ln>
            </p:spPr>
          </p:cxnSp>
          <p:cxnSp>
            <p:nvCxnSpPr>
              <p:cNvPr id="1145" name="Google Shape;1145;p56"/>
              <p:cNvCxnSpPr/>
              <p:nvPr/>
            </p:nvCxnSpPr>
            <p:spPr>
              <a:xfrm>
                <a:off x="1713648267" y="1360926161"/>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1146" name="Google Shape;1146;p56"/>
              <p:cNvCxnSpPr/>
              <p:nvPr/>
            </p:nvCxnSpPr>
            <p:spPr>
              <a:xfrm>
                <a:off x="1702798310" y="1518238716"/>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1147" name="Google Shape;1147;p56"/>
              <p:cNvCxnSpPr/>
              <p:nvPr/>
            </p:nvCxnSpPr>
            <p:spPr>
              <a:xfrm>
                <a:off x="1724490819" y="1679209375"/>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1148" name="Google Shape;1148;p56"/>
              <p:cNvCxnSpPr/>
              <p:nvPr/>
            </p:nvCxnSpPr>
            <p:spPr>
              <a:xfrm>
                <a:off x="1735340777" y="1836519579"/>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1149" name="Google Shape;1149;p56"/>
              <p:cNvCxnSpPr/>
              <p:nvPr/>
            </p:nvCxnSpPr>
            <p:spPr>
              <a:xfrm>
                <a:off x="1735340777" y="1997487886"/>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1150" name="Google Shape;1150;p56"/>
              <p:cNvCxnSpPr/>
              <p:nvPr/>
            </p:nvCxnSpPr>
            <p:spPr>
              <a:xfrm>
                <a:off x="1746181848" y="2147483647"/>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1151" name="Google Shape;1151;p56"/>
              <p:cNvCxnSpPr/>
              <p:nvPr/>
            </p:nvCxnSpPr>
            <p:spPr>
              <a:xfrm rot="10800000">
                <a:off x="1746182666" y="179263527"/>
                <a:ext cx="401300980"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1152" name="Google Shape;1152;p56"/>
          <p:cNvGrpSpPr/>
          <p:nvPr/>
        </p:nvGrpSpPr>
        <p:grpSpPr>
          <a:xfrm>
            <a:off x="4864100" y="5200650"/>
            <a:ext cx="330200" cy="1030287"/>
            <a:chOff x="0" y="0"/>
            <a:chExt cx="2147483647" cy="2147483647"/>
          </a:xfrm>
        </p:grpSpPr>
        <p:grpSp>
          <p:nvGrpSpPr>
            <p:cNvPr id="1153" name="Google Shape;1153;p56"/>
            <p:cNvGrpSpPr/>
            <p:nvPr/>
          </p:nvGrpSpPr>
          <p:grpSpPr>
            <a:xfrm>
              <a:off x="0" y="380524829"/>
              <a:ext cx="1940994167" cy="1766958817"/>
              <a:chOff x="0" y="0"/>
              <a:chExt cx="2147483647" cy="2147483647"/>
            </a:xfrm>
          </p:grpSpPr>
          <p:sp>
            <p:nvSpPr>
              <p:cNvPr id="1154" name="Google Shape;1154;p56"/>
              <p:cNvSpPr txBox="1"/>
              <p:nvPr/>
            </p:nvSpPr>
            <p:spPr>
              <a:xfrm>
                <a:off x="434063941" y="0"/>
                <a:ext cx="1701998070" cy="190217146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155" name="Google Shape;1155;p56"/>
              <p:cNvCxnSpPr/>
              <p:nvPr/>
            </p:nvCxnSpPr>
            <p:spPr>
              <a:xfrm flipH="1" rot="10800000">
                <a:off x="1713419513" y="147"/>
                <a:ext cx="434064133" cy="237267172"/>
              </a:xfrm>
              <a:prstGeom prst="straightConnector1">
                <a:avLst/>
              </a:prstGeom>
              <a:noFill/>
              <a:ln cap="flat" cmpd="sng" w="9525">
                <a:solidFill>
                  <a:schemeClr val="dk1"/>
                </a:solidFill>
                <a:prstDash val="solid"/>
                <a:miter lim="800000"/>
                <a:headEnd len="med" w="med" type="none"/>
                <a:tailEnd len="med" w="med" type="none"/>
              </a:ln>
            </p:spPr>
          </p:cxnSp>
          <p:sp>
            <p:nvSpPr>
              <p:cNvPr id="1156" name="Google Shape;1156;p56"/>
              <p:cNvSpPr txBox="1"/>
              <p:nvPr/>
            </p:nvSpPr>
            <p:spPr>
              <a:xfrm>
                <a:off x="308418038" y="24129624"/>
                <a:ext cx="502603757" cy="29759247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157" name="Google Shape;1157;p56"/>
              <p:cNvCxnSpPr/>
              <p:nvPr/>
            </p:nvCxnSpPr>
            <p:spPr>
              <a:xfrm flipH="1" rot="10800000">
                <a:off x="1019" y="147"/>
                <a:ext cx="434064133" cy="237267172"/>
              </a:xfrm>
              <a:prstGeom prst="straightConnector1">
                <a:avLst/>
              </a:prstGeom>
              <a:noFill/>
              <a:ln cap="flat" cmpd="sng" w="9525">
                <a:solidFill>
                  <a:schemeClr val="dk1"/>
                </a:solidFill>
                <a:prstDash val="solid"/>
                <a:miter lim="800000"/>
                <a:headEnd len="med" w="med" type="none"/>
                <a:tailEnd len="med" w="med" type="none"/>
              </a:ln>
            </p:spPr>
          </p:cxnSp>
          <p:sp>
            <p:nvSpPr>
              <p:cNvPr id="1158" name="Google Shape;1158;p56"/>
              <p:cNvSpPr txBox="1"/>
              <p:nvPr/>
            </p:nvSpPr>
            <p:spPr>
              <a:xfrm>
                <a:off x="1599188286" y="1644793652"/>
                <a:ext cx="502603757" cy="2935712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59" name="Google Shape;1159;p56"/>
              <p:cNvSpPr txBox="1"/>
              <p:nvPr/>
            </p:nvSpPr>
            <p:spPr>
              <a:xfrm>
                <a:off x="34273843" y="245309666"/>
                <a:ext cx="1690569762" cy="190217398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160" name="Google Shape;1160;p56"/>
              <p:cNvCxnSpPr/>
              <p:nvPr/>
            </p:nvCxnSpPr>
            <p:spPr>
              <a:xfrm flipH="1" rot="10800000">
                <a:off x="1724843788" y="1902171523"/>
                <a:ext cx="422639585" cy="237269742"/>
              </a:xfrm>
              <a:prstGeom prst="straightConnector1">
                <a:avLst/>
              </a:prstGeom>
              <a:noFill/>
              <a:ln cap="flat" cmpd="sng" w="9525">
                <a:solidFill>
                  <a:schemeClr val="dk1"/>
                </a:solidFill>
                <a:prstDash val="solid"/>
                <a:miter lim="800000"/>
                <a:headEnd len="med" w="med" type="none"/>
                <a:tailEnd len="med" w="med" type="none"/>
              </a:ln>
            </p:spPr>
          </p:cxnSp>
          <p:grpSp>
            <p:nvGrpSpPr>
              <p:cNvPr id="1161" name="Google Shape;1161;p56"/>
              <p:cNvGrpSpPr/>
              <p:nvPr/>
            </p:nvGrpSpPr>
            <p:grpSpPr>
              <a:xfrm>
                <a:off x="11428113" y="193031732"/>
                <a:ext cx="2136050673" cy="237269757"/>
                <a:chOff x="0" y="0"/>
                <a:chExt cx="2147483647" cy="2147483647"/>
              </a:xfrm>
            </p:grpSpPr>
            <p:cxnSp>
              <p:nvCxnSpPr>
                <p:cNvPr id="1162" name="Google Shape;1162;p56"/>
                <p:cNvCxnSpPr/>
                <p:nvPr/>
              </p:nvCxnSpPr>
              <p:spPr>
                <a:xfrm flipH="1" rot="10800000">
                  <a:off x="1711096233" y="0"/>
                  <a:ext cx="436387413"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1163" name="Google Shape;1163;p56"/>
                <p:cNvCxnSpPr/>
                <p:nvPr/>
              </p:nvCxnSpPr>
              <p:spPr>
                <a:xfrm>
                  <a:off x="0" y="2147483647"/>
                  <a:ext cx="173406392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164" name="Google Shape;1164;p56"/>
              <p:cNvGrpSpPr/>
              <p:nvPr/>
            </p:nvGrpSpPr>
            <p:grpSpPr>
              <a:xfrm>
                <a:off x="11425234" y="361933775"/>
                <a:ext cx="2136054513" cy="237269757"/>
                <a:chOff x="0" y="0"/>
                <a:chExt cx="2147483647" cy="2147483647"/>
              </a:xfrm>
            </p:grpSpPr>
            <p:cxnSp>
              <p:nvCxnSpPr>
                <p:cNvPr id="1165" name="Google Shape;1165;p56"/>
                <p:cNvCxnSpPr/>
                <p:nvPr/>
              </p:nvCxnSpPr>
              <p:spPr>
                <a:xfrm flipH="1" rot="10800000">
                  <a:off x="1711097018" y="0"/>
                  <a:ext cx="436386628"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1166" name="Google Shape;1166;p56"/>
                <p:cNvCxnSpPr/>
                <p:nvPr/>
              </p:nvCxnSpPr>
              <p:spPr>
                <a:xfrm>
                  <a:off x="0" y="2147483647"/>
                  <a:ext cx="173406080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167" name="Google Shape;1167;p56"/>
              <p:cNvGrpSpPr/>
              <p:nvPr/>
            </p:nvGrpSpPr>
            <p:grpSpPr>
              <a:xfrm>
                <a:off x="11424274" y="530835817"/>
                <a:ext cx="2010407362" cy="237269757"/>
                <a:chOff x="0" y="0"/>
                <a:chExt cx="2147483647" cy="2147483647"/>
              </a:xfrm>
            </p:grpSpPr>
            <p:cxnSp>
              <p:nvCxnSpPr>
                <p:cNvPr id="1168" name="Google Shape;1168;p56"/>
                <p:cNvCxnSpPr/>
                <p:nvPr/>
              </p:nvCxnSpPr>
              <p:spPr>
                <a:xfrm flipH="1" rot="10800000">
                  <a:off x="1818037765" y="0"/>
                  <a:ext cx="329445881"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1169" name="Google Shape;1169;p56"/>
                <p:cNvCxnSpPr/>
                <p:nvPr/>
              </p:nvCxnSpPr>
              <p:spPr>
                <a:xfrm>
                  <a:off x="0" y="2147483647"/>
                  <a:ext cx="1842436753"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170" name="Google Shape;1170;p56"/>
              <p:cNvGrpSpPr/>
              <p:nvPr/>
            </p:nvGrpSpPr>
            <p:grpSpPr>
              <a:xfrm>
                <a:off x="11425234" y="699743028"/>
                <a:ext cx="2124633732" cy="237267172"/>
                <a:chOff x="0" y="0"/>
                <a:chExt cx="2147483647" cy="2147483647"/>
              </a:xfrm>
            </p:grpSpPr>
            <p:cxnSp>
              <p:nvCxnSpPr>
                <p:cNvPr id="1171" name="Google Shape;1171;p56"/>
                <p:cNvCxnSpPr/>
                <p:nvPr/>
              </p:nvCxnSpPr>
              <p:spPr>
                <a:xfrm flipH="1" rot="10800000">
                  <a:off x="1720290988" y="0"/>
                  <a:ext cx="42719265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172" name="Google Shape;1172;p56"/>
                <p:cNvCxnSpPr/>
                <p:nvPr/>
              </p:nvCxnSpPr>
              <p:spPr>
                <a:xfrm>
                  <a:off x="0" y="2147483647"/>
                  <a:ext cx="174338209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173" name="Google Shape;1173;p56"/>
              <p:cNvGrpSpPr/>
              <p:nvPr/>
            </p:nvGrpSpPr>
            <p:grpSpPr>
              <a:xfrm>
                <a:off x="11424274" y="868645151"/>
                <a:ext cx="2124633732" cy="237267172"/>
                <a:chOff x="0" y="0"/>
                <a:chExt cx="2147483647" cy="2147483647"/>
              </a:xfrm>
            </p:grpSpPr>
            <p:cxnSp>
              <p:nvCxnSpPr>
                <p:cNvPr id="1174" name="Google Shape;1174;p56"/>
                <p:cNvCxnSpPr/>
                <p:nvPr/>
              </p:nvCxnSpPr>
              <p:spPr>
                <a:xfrm flipH="1" rot="10800000">
                  <a:off x="1720290988" y="0"/>
                  <a:ext cx="42719265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175" name="Google Shape;1175;p56"/>
                <p:cNvCxnSpPr/>
                <p:nvPr/>
              </p:nvCxnSpPr>
              <p:spPr>
                <a:xfrm>
                  <a:off x="0" y="2147483647"/>
                  <a:ext cx="174338209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176" name="Google Shape;1176;p56"/>
              <p:cNvGrpSpPr/>
              <p:nvPr/>
            </p:nvGrpSpPr>
            <p:grpSpPr>
              <a:xfrm>
                <a:off x="11429073" y="1037550424"/>
                <a:ext cx="2124637571" cy="237267172"/>
                <a:chOff x="0" y="0"/>
                <a:chExt cx="2147483647" cy="2147483647"/>
              </a:xfrm>
            </p:grpSpPr>
            <p:cxnSp>
              <p:nvCxnSpPr>
                <p:cNvPr id="1177" name="Google Shape;1177;p56"/>
                <p:cNvCxnSpPr/>
                <p:nvPr/>
              </p:nvCxnSpPr>
              <p:spPr>
                <a:xfrm flipH="1" rot="10800000">
                  <a:off x="1720291760" y="0"/>
                  <a:ext cx="42719188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178" name="Google Shape;1178;p56"/>
                <p:cNvCxnSpPr/>
                <p:nvPr/>
              </p:nvCxnSpPr>
              <p:spPr>
                <a:xfrm>
                  <a:off x="0" y="2147483647"/>
                  <a:ext cx="174337894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179" name="Google Shape;1179;p56"/>
              <p:cNvGrpSpPr/>
              <p:nvPr/>
            </p:nvGrpSpPr>
            <p:grpSpPr>
              <a:xfrm>
                <a:off x="3839" y="1206452466"/>
                <a:ext cx="2136058352" cy="237267172"/>
                <a:chOff x="0" y="0"/>
                <a:chExt cx="2147483647" cy="2147483647"/>
              </a:xfrm>
            </p:grpSpPr>
            <p:cxnSp>
              <p:nvCxnSpPr>
                <p:cNvPr id="1180" name="Google Shape;1180;p56"/>
                <p:cNvCxnSpPr/>
                <p:nvPr/>
              </p:nvCxnSpPr>
              <p:spPr>
                <a:xfrm flipH="1" rot="10800000">
                  <a:off x="1711097802" y="0"/>
                  <a:ext cx="436385844"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181" name="Google Shape;1181;p56"/>
                <p:cNvCxnSpPr/>
                <p:nvPr/>
              </p:nvCxnSpPr>
              <p:spPr>
                <a:xfrm>
                  <a:off x="0" y="2147483647"/>
                  <a:ext cx="1734065311"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182" name="Google Shape;1182;p56"/>
              <p:cNvGrpSpPr/>
              <p:nvPr/>
            </p:nvGrpSpPr>
            <p:grpSpPr>
              <a:xfrm>
                <a:off x="959" y="1375354508"/>
                <a:ext cx="2136062192" cy="237267172"/>
                <a:chOff x="0" y="0"/>
                <a:chExt cx="2147483647" cy="2147483647"/>
              </a:xfrm>
            </p:grpSpPr>
            <p:cxnSp>
              <p:nvCxnSpPr>
                <p:cNvPr id="1183" name="Google Shape;1183;p56"/>
                <p:cNvCxnSpPr/>
                <p:nvPr/>
              </p:nvCxnSpPr>
              <p:spPr>
                <a:xfrm flipH="1" rot="10800000">
                  <a:off x="1711098587" y="0"/>
                  <a:ext cx="43638505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184" name="Google Shape;1184;p56"/>
                <p:cNvCxnSpPr/>
                <p:nvPr/>
              </p:nvCxnSpPr>
              <p:spPr>
                <a:xfrm>
                  <a:off x="0" y="2147483647"/>
                  <a:ext cx="173406219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185" name="Google Shape;1185;p56"/>
              <p:cNvGrpSpPr/>
              <p:nvPr/>
            </p:nvGrpSpPr>
            <p:grpSpPr>
              <a:xfrm>
                <a:off x="0" y="1544259135"/>
                <a:ext cx="2010408336" cy="237267172"/>
                <a:chOff x="0" y="0"/>
                <a:chExt cx="2147483647" cy="2147483647"/>
              </a:xfrm>
            </p:grpSpPr>
            <p:cxnSp>
              <p:nvCxnSpPr>
                <p:cNvPr id="1186" name="Google Shape;1186;p56"/>
                <p:cNvCxnSpPr/>
                <p:nvPr/>
              </p:nvCxnSpPr>
              <p:spPr>
                <a:xfrm flipH="1" rot="10800000">
                  <a:off x="1696027303" y="0"/>
                  <a:ext cx="45145634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187" name="Google Shape;1187;p56"/>
                <p:cNvCxnSpPr/>
                <p:nvPr/>
              </p:nvCxnSpPr>
              <p:spPr>
                <a:xfrm>
                  <a:off x="0" y="2147483647"/>
                  <a:ext cx="172042925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188" name="Google Shape;1188;p56"/>
              <p:cNvGrpSpPr/>
              <p:nvPr/>
            </p:nvGrpSpPr>
            <p:grpSpPr>
              <a:xfrm>
                <a:off x="959" y="1713161177"/>
                <a:ext cx="2124633804" cy="237267172"/>
                <a:chOff x="0" y="0"/>
                <a:chExt cx="2147483647" cy="2147483647"/>
              </a:xfrm>
            </p:grpSpPr>
            <p:cxnSp>
              <p:nvCxnSpPr>
                <p:cNvPr id="1189" name="Google Shape;1189;p56"/>
                <p:cNvCxnSpPr/>
                <p:nvPr/>
              </p:nvCxnSpPr>
              <p:spPr>
                <a:xfrm flipH="1" rot="10800000">
                  <a:off x="1720298691" y="0"/>
                  <a:ext cx="42718495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190" name="Google Shape;1190;p56"/>
                <p:cNvCxnSpPr/>
                <p:nvPr/>
              </p:nvCxnSpPr>
              <p:spPr>
                <a:xfrm>
                  <a:off x="0" y="2147483647"/>
                  <a:ext cx="1743389700"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1191" name="Google Shape;1191;p56"/>
            <p:cNvGrpSpPr/>
            <p:nvPr/>
          </p:nvGrpSpPr>
          <p:grpSpPr>
            <a:xfrm>
              <a:off x="113576878" y="0"/>
              <a:ext cx="2033906768" cy="1942331000"/>
              <a:chOff x="0" y="0"/>
              <a:chExt cx="2147483647" cy="2147483647"/>
            </a:xfrm>
          </p:grpSpPr>
          <p:grpSp>
            <p:nvGrpSpPr>
              <p:cNvPr id="1192" name="Google Shape;1192;p56"/>
              <p:cNvGrpSpPr/>
              <p:nvPr/>
            </p:nvGrpSpPr>
            <p:grpSpPr>
              <a:xfrm>
                <a:off x="0" y="0"/>
                <a:ext cx="1994875781" cy="325599317"/>
                <a:chOff x="0" y="0"/>
                <a:chExt cx="2147483647" cy="2147483647"/>
              </a:xfrm>
            </p:grpSpPr>
            <p:sp>
              <p:nvSpPr>
                <p:cNvPr id="1193" name="Google Shape;1193;p56"/>
                <p:cNvSpPr txBox="1"/>
                <p:nvPr/>
              </p:nvSpPr>
              <p:spPr>
                <a:xfrm>
                  <a:off x="0" y="1158186475"/>
                  <a:ext cx="1736766031" cy="989297171"/>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94" name="Google Shape;1194;p56"/>
                <p:cNvSpPr/>
                <p:nvPr/>
              </p:nvSpPr>
              <p:spPr>
                <a:xfrm>
                  <a:off x="0" y="0"/>
                  <a:ext cx="2135752384" cy="1206439631"/>
                </a:xfrm>
                <a:prstGeom prst="parallelogram">
                  <a:avLst>
                    <a:gd fmla="val 3081"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95" name="Google Shape;1195;p56"/>
                <p:cNvSpPr/>
                <p:nvPr/>
              </p:nvSpPr>
              <p:spPr>
                <a:xfrm>
                  <a:off x="1760234646" y="24142454"/>
                  <a:ext cx="387249000" cy="2123340475"/>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96" name="Google Shape;1196;p56"/>
                <p:cNvSpPr/>
                <p:nvPr/>
              </p:nvSpPr>
              <p:spPr>
                <a:xfrm>
                  <a:off x="269896447" y="241284971"/>
                  <a:ext cx="1654623146" cy="699743012"/>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97" name="Google Shape;1197;p56"/>
                <p:cNvSpPr/>
                <p:nvPr/>
              </p:nvSpPr>
              <p:spPr>
                <a:xfrm>
                  <a:off x="657151865" y="193031079"/>
                  <a:ext cx="950524286" cy="820377686"/>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1198" name="Google Shape;1198;p56"/>
              <p:cNvCxnSpPr/>
              <p:nvPr/>
            </p:nvCxnSpPr>
            <p:spPr>
              <a:xfrm flipH="1">
                <a:off x="2103879052" y="160970658"/>
                <a:ext cx="32706975" cy="1971881040"/>
              </a:xfrm>
              <a:prstGeom prst="straightConnector1">
                <a:avLst/>
              </a:prstGeom>
              <a:noFill/>
              <a:ln cap="flat" cmpd="sng" w="25400">
                <a:solidFill>
                  <a:schemeClr val="dk1"/>
                </a:solidFill>
                <a:prstDash val="solid"/>
                <a:miter lim="800000"/>
                <a:headEnd len="med" w="med" type="none"/>
                <a:tailEnd len="med" w="med" type="none"/>
              </a:ln>
            </p:spPr>
          </p:cxnSp>
          <p:cxnSp>
            <p:nvCxnSpPr>
              <p:cNvPr id="1199" name="Google Shape;1199;p56"/>
              <p:cNvCxnSpPr/>
              <p:nvPr/>
            </p:nvCxnSpPr>
            <p:spPr>
              <a:xfrm>
                <a:off x="1744152509" y="581687234"/>
                <a:ext cx="403331137" cy="0"/>
              </a:xfrm>
              <a:prstGeom prst="straightConnector1">
                <a:avLst/>
              </a:prstGeom>
              <a:noFill/>
              <a:ln cap="flat" cmpd="sng" w="9525">
                <a:solidFill>
                  <a:schemeClr val="dk1"/>
                </a:solidFill>
                <a:prstDash val="solid"/>
                <a:miter lim="800000"/>
                <a:headEnd len="med" w="med" type="none"/>
                <a:tailEnd len="med" w="med" type="none"/>
              </a:ln>
            </p:spPr>
          </p:cxnSp>
          <p:cxnSp>
            <p:nvCxnSpPr>
              <p:cNvPr id="1200" name="Google Shape;1200;p56"/>
              <p:cNvCxnSpPr/>
              <p:nvPr/>
            </p:nvCxnSpPr>
            <p:spPr>
              <a:xfrm>
                <a:off x="1733246311" y="731681231"/>
                <a:ext cx="403339951" cy="0"/>
              </a:xfrm>
              <a:prstGeom prst="straightConnector1">
                <a:avLst/>
              </a:prstGeom>
              <a:noFill/>
              <a:ln cap="flat" cmpd="sng" w="9525">
                <a:solidFill>
                  <a:schemeClr val="dk1"/>
                </a:solidFill>
                <a:prstDash val="solid"/>
                <a:miter lim="800000"/>
                <a:headEnd len="med" w="med" type="none"/>
                <a:tailEnd len="med" w="med" type="none"/>
              </a:ln>
            </p:spPr>
          </p:cxnSp>
          <p:cxnSp>
            <p:nvCxnSpPr>
              <p:cNvPr id="1201" name="Google Shape;1201;p56"/>
              <p:cNvCxnSpPr/>
              <p:nvPr/>
            </p:nvCxnSpPr>
            <p:spPr>
              <a:xfrm>
                <a:off x="1733246311" y="907284303"/>
                <a:ext cx="403339951" cy="0"/>
              </a:xfrm>
              <a:prstGeom prst="straightConnector1">
                <a:avLst/>
              </a:prstGeom>
              <a:noFill/>
              <a:ln cap="flat" cmpd="sng" w="9525">
                <a:solidFill>
                  <a:schemeClr val="dk1"/>
                </a:solidFill>
                <a:prstDash val="solid"/>
                <a:miter lim="800000"/>
                <a:headEnd len="med" w="med" type="none"/>
                <a:tailEnd len="med" w="med" type="none"/>
              </a:ln>
            </p:spPr>
          </p:cxnSp>
          <p:cxnSp>
            <p:nvCxnSpPr>
              <p:cNvPr id="1202" name="Google Shape;1202;p56"/>
              <p:cNvCxnSpPr/>
              <p:nvPr/>
            </p:nvCxnSpPr>
            <p:spPr>
              <a:xfrm>
                <a:off x="1722347519" y="1057280652"/>
                <a:ext cx="403331137" cy="0"/>
              </a:xfrm>
              <a:prstGeom prst="straightConnector1">
                <a:avLst/>
              </a:prstGeom>
              <a:noFill/>
              <a:ln cap="flat" cmpd="sng" w="9525">
                <a:solidFill>
                  <a:schemeClr val="dk1"/>
                </a:solidFill>
                <a:prstDash val="solid"/>
                <a:miter lim="800000"/>
                <a:headEnd len="med" w="med" type="none"/>
                <a:tailEnd len="med" w="med" type="none"/>
              </a:ln>
            </p:spPr>
          </p:cxnSp>
          <p:cxnSp>
            <p:nvCxnSpPr>
              <p:cNvPr id="1203" name="Google Shape;1203;p56"/>
              <p:cNvCxnSpPr/>
              <p:nvPr/>
            </p:nvCxnSpPr>
            <p:spPr>
              <a:xfrm>
                <a:off x="1722347519" y="1199955502"/>
                <a:ext cx="403331137" cy="0"/>
              </a:xfrm>
              <a:prstGeom prst="straightConnector1">
                <a:avLst/>
              </a:prstGeom>
              <a:noFill/>
              <a:ln cap="flat" cmpd="sng" w="9525">
                <a:solidFill>
                  <a:schemeClr val="dk1"/>
                </a:solidFill>
                <a:prstDash val="solid"/>
                <a:miter lim="800000"/>
                <a:headEnd len="med" w="med" type="none"/>
                <a:tailEnd len="med" w="med" type="none"/>
              </a:ln>
            </p:spPr>
          </p:cxnSp>
          <p:cxnSp>
            <p:nvCxnSpPr>
              <p:cNvPr id="1204" name="Google Shape;1204;p56"/>
              <p:cNvCxnSpPr/>
              <p:nvPr/>
            </p:nvCxnSpPr>
            <p:spPr>
              <a:xfrm>
                <a:off x="1711444284" y="1360926161"/>
                <a:ext cx="403339951" cy="0"/>
              </a:xfrm>
              <a:prstGeom prst="straightConnector1">
                <a:avLst/>
              </a:prstGeom>
              <a:noFill/>
              <a:ln cap="flat" cmpd="sng" w="9525">
                <a:solidFill>
                  <a:schemeClr val="dk1"/>
                </a:solidFill>
                <a:prstDash val="solid"/>
                <a:miter lim="800000"/>
                <a:headEnd len="med" w="med" type="none"/>
                <a:tailEnd len="med" w="med" type="none"/>
              </a:ln>
            </p:spPr>
          </p:cxnSp>
          <p:cxnSp>
            <p:nvCxnSpPr>
              <p:cNvPr id="1205" name="Google Shape;1205;p56"/>
              <p:cNvCxnSpPr/>
              <p:nvPr/>
            </p:nvCxnSpPr>
            <p:spPr>
              <a:xfrm>
                <a:off x="1700546974" y="1518238716"/>
                <a:ext cx="403331137" cy="0"/>
              </a:xfrm>
              <a:prstGeom prst="straightConnector1">
                <a:avLst/>
              </a:prstGeom>
              <a:noFill/>
              <a:ln cap="flat" cmpd="sng" w="9525">
                <a:solidFill>
                  <a:schemeClr val="dk1"/>
                </a:solidFill>
                <a:prstDash val="solid"/>
                <a:miter lim="800000"/>
                <a:headEnd len="med" w="med" type="none"/>
                <a:tailEnd len="med" w="med" type="none"/>
              </a:ln>
            </p:spPr>
          </p:cxnSp>
          <p:cxnSp>
            <p:nvCxnSpPr>
              <p:cNvPr id="1206" name="Google Shape;1206;p56"/>
              <p:cNvCxnSpPr/>
              <p:nvPr/>
            </p:nvCxnSpPr>
            <p:spPr>
              <a:xfrm>
                <a:off x="1722347519" y="1679209375"/>
                <a:ext cx="403331137" cy="0"/>
              </a:xfrm>
              <a:prstGeom prst="straightConnector1">
                <a:avLst/>
              </a:prstGeom>
              <a:noFill/>
              <a:ln cap="flat" cmpd="sng" w="9525">
                <a:solidFill>
                  <a:schemeClr val="dk1"/>
                </a:solidFill>
                <a:prstDash val="solid"/>
                <a:miter lim="800000"/>
                <a:headEnd len="med" w="med" type="none"/>
                <a:tailEnd len="med" w="med" type="none"/>
              </a:ln>
            </p:spPr>
          </p:cxnSp>
          <p:cxnSp>
            <p:nvCxnSpPr>
              <p:cNvPr id="1207" name="Google Shape;1207;p56"/>
              <p:cNvCxnSpPr/>
              <p:nvPr/>
            </p:nvCxnSpPr>
            <p:spPr>
              <a:xfrm>
                <a:off x="1733246311" y="1836519579"/>
                <a:ext cx="403339951" cy="0"/>
              </a:xfrm>
              <a:prstGeom prst="straightConnector1">
                <a:avLst/>
              </a:prstGeom>
              <a:noFill/>
              <a:ln cap="flat" cmpd="sng" w="9525">
                <a:solidFill>
                  <a:schemeClr val="dk1"/>
                </a:solidFill>
                <a:prstDash val="solid"/>
                <a:miter lim="800000"/>
                <a:headEnd len="med" w="med" type="none"/>
                <a:tailEnd len="med" w="med" type="none"/>
              </a:ln>
            </p:spPr>
          </p:cxnSp>
          <p:cxnSp>
            <p:nvCxnSpPr>
              <p:cNvPr id="1208" name="Google Shape;1208;p56"/>
              <p:cNvCxnSpPr/>
              <p:nvPr/>
            </p:nvCxnSpPr>
            <p:spPr>
              <a:xfrm>
                <a:off x="1733246311" y="1997487886"/>
                <a:ext cx="403339951" cy="0"/>
              </a:xfrm>
              <a:prstGeom prst="straightConnector1">
                <a:avLst/>
              </a:prstGeom>
              <a:noFill/>
              <a:ln cap="flat" cmpd="sng" w="9525">
                <a:solidFill>
                  <a:schemeClr val="dk1"/>
                </a:solidFill>
                <a:prstDash val="solid"/>
                <a:miter lim="800000"/>
                <a:headEnd len="med" w="med" type="none"/>
                <a:tailEnd len="med" w="med" type="none"/>
              </a:ln>
            </p:spPr>
          </p:cxnSp>
          <p:cxnSp>
            <p:nvCxnSpPr>
              <p:cNvPr id="1209" name="Google Shape;1209;p56"/>
              <p:cNvCxnSpPr/>
              <p:nvPr/>
            </p:nvCxnSpPr>
            <p:spPr>
              <a:xfrm>
                <a:off x="1744152509" y="2147483647"/>
                <a:ext cx="403331137" cy="0"/>
              </a:xfrm>
              <a:prstGeom prst="straightConnector1">
                <a:avLst/>
              </a:prstGeom>
              <a:noFill/>
              <a:ln cap="flat" cmpd="sng" w="9525">
                <a:solidFill>
                  <a:schemeClr val="dk1"/>
                </a:solidFill>
                <a:prstDash val="solid"/>
                <a:miter lim="800000"/>
                <a:headEnd len="med" w="med" type="none"/>
                <a:tailEnd len="med" w="med" type="none"/>
              </a:ln>
            </p:spPr>
          </p:cxnSp>
          <p:cxnSp>
            <p:nvCxnSpPr>
              <p:cNvPr id="1210" name="Google Shape;1210;p56"/>
              <p:cNvCxnSpPr/>
              <p:nvPr/>
            </p:nvCxnSpPr>
            <p:spPr>
              <a:xfrm rot="10800000">
                <a:off x="1755049602" y="179263527"/>
                <a:ext cx="392433735" cy="0"/>
              </a:xfrm>
              <a:prstGeom prst="straightConnector1">
                <a:avLst/>
              </a:prstGeom>
              <a:noFill/>
              <a:ln cap="flat" cmpd="sng" w="22225">
                <a:solidFill>
                  <a:schemeClr val="dk1"/>
                </a:solidFill>
                <a:prstDash val="solid"/>
                <a:miter lim="800000"/>
                <a:headEnd len="med" w="med" type="none"/>
                <a:tailEnd len="med" w="med" type="none"/>
              </a:ln>
            </p:spPr>
          </p:cxnSp>
        </p:grpSp>
      </p:grpSp>
      <p:cxnSp>
        <p:nvCxnSpPr>
          <p:cNvPr id="1211" name="Google Shape;1211;p56"/>
          <p:cNvCxnSpPr/>
          <p:nvPr/>
        </p:nvCxnSpPr>
        <p:spPr>
          <a:xfrm flipH="1">
            <a:off x="5554662" y="4711700"/>
            <a:ext cx="355600" cy="495300"/>
          </a:xfrm>
          <a:prstGeom prst="straightConnector1">
            <a:avLst/>
          </a:prstGeom>
          <a:noFill/>
          <a:ln cap="flat" cmpd="sng" w="9525">
            <a:solidFill>
              <a:schemeClr val="dk1"/>
            </a:solidFill>
            <a:prstDash val="solid"/>
            <a:miter lim="800000"/>
            <a:headEnd len="med" w="med" type="none"/>
            <a:tailEnd len="med" w="med" type="none"/>
          </a:ln>
        </p:spPr>
      </p:cxnSp>
      <p:cxnSp>
        <p:nvCxnSpPr>
          <p:cNvPr id="1212" name="Google Shape;1212;p56"/>
          <p:cNvCxnSpPr/>
          <p:nvPr/>
        </p:nvCxnSpPr>
        <p:spPr>
          <a:xfrm flipH="1">
            <a:off x="5859462" y="4927600"/>
            <a:ext cx="201612" cy="485775"/>
          </a:xfrm>
          <a:prstGeom prst="straightConnector1">
            <a:avLst/>
          </a:prstGeom>
          <a:noFill/>
          <a:ln cap="flat" cmpd="sng" w="9525">
            <a:solidFill>
              <a:schemeClr val="dk1"/>
            </a:solidFill>
            <a:prstDash val="solid"/>
            <a:miter lim="800000"/>
            <a:headEnd len="med" w="med" type="none"/>
            <a:tailEnd len="med" w="med" type="none"/>
          </a:ln>
        </p:spPr>
      </p:cxnSp>
      <p:cxnSp>
        <p:nvCxnSpPr>
          <p:cNvPr id="1213" name="Google Shape;1213;p56"/>
          <p:cNvCxnSpPr/>
          <p:nvPr/>
        </p:nvCxnSpPr>
        <p:spPr>
          <a:xfrm>
            <a:off x="6176962" y="4725987"/>
            <a:ext cx="57150" cy="492125"/>
          </a:xfrm>
          <a:prstGeom prst="straightConnector1">
            <a:avLst/>
          </a:prstGeom>
          <a:noFill/>
          <a:ln cap="flat" cmpd="sng" w="9525">
            <a:solidFill>
              <a:schemeClr val="dk1"/>
            </a:solidFill>
            <a:prstDash val="solid"/>
            <a:miter lim="800000"/>
            <a:headEnd len="med" w="med" type="none"/>
            <a:tailEnd len="med" w="med" type="none"/>
          </a:ln>
        </p:spPr>
      </p:cxnSp>
      <p:cxnSp>
        <p:nvCxnSpPr>
          <p:cNvPr id="1214" name="Google Shape;1214;p56"/>
          <p:cNvCxnSpPr/>
          <p:nvPr/>
        </p:nvCxnSpPr>
        <p:spPr>
          <a:xfrm>
            <a:off x="6316662" y="4749800"/>
            <a:ext cx="273050" cy="457200"/>
          </a:xfrm>
          <a:prstGeom prst="straightConnector1">
            <a:avLst/>
          </a:prstGeom>
          <a:noFill/>
          <a:ln cap="flat" cmpd="sng" w="9525">
            <a:solidFill>
              <a:schemeClr val="dk1"/>
            </a:solidFill>
            <a:prstDash val="solid"/>
            <a:miter lim="800000"/>
            <a:headEnd len="med" w="med" type="none"/>
            <a:tailEnd len="med" w="med" type="none"/>
          </a:ln>
        </p:spPr>
      </p:cxnSp>
      <p:grpSp>
        <p:nvGrpSpPr>
          <p:cNvPr id="1215" name="Google Shape;1215;p56"/>
          <p:cNvGrpSpPr/>
          <p:nvPr/>
        </p:nvGrpSpPr>
        <p:grpSpPr>
          <a:xfrm>
            <a:off x="5289549" y="5207000"/>
            <a:ext cx="331787" cy="1031875"/>
            <a:chOff x="0" y="0"/>
            <a:chExt cx="2147483647" cy="2147483647"/>
          </a:xfrm>
        </p:grpSpPr>
        <p:grpSp>
          <p:nvGrpSpPr>
            <p:cNvPr id="1216" name="Google Shape;1216;p56"/>
            <p:cNvGrpSpPr/>
            <p:nvPr/>
          </p:nvGrpSpPr>
          <p:grpSpPr>
            <a:xfrm>
              <a:off x="0" y="379940428"/>
              <a:ext cx="1941982848" cy="1767543220"/>
              <a:chOff x="0" y="0"/>
              <a:chExt cx="2147483646" cy="2147483647"/>
            </a:xfrm>
          </p:grpSpPr>
          <p:sp>
            <p:nvSpPr>
              <p:cNvPr id="1217" name="Google Shape;1217;p56"/>
              <p:cNvSpPr txBox="1"/>
              <p:nvPr/>
            </p:nvSpPr>
            <p:spPr>
              <a:xfrm>
                <a:off x="431771204" y="134"/>
                <a:ext cx="1704347068" cy="190263217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218" name="Google Shape;1218;p56"/>
              <p:cNvCxnSpPr/>
              <p:nvPr/>
            </p:nvCxnSpPr>
            <p:spPr>
              <a:xfrm flipH="1" rot="10800000">
                <a:off x="1715716080" y="0"/>
                <a:ext cx="431767566" cy="236824696"/>
              </a:xfrm>
              <a:prstGeom prst="straightConnector1">
                <a:avLst/>
              </a:prstGeom>
              <a:noFill/>
              <a:ln cap="flat" cmpd="sng" w="9525">
                <a:solidFill>
                  <a:schemeClr val="dk1"/>
                </a:solidFill>
                <a:prstDash val="solid"/>
                <a:miter lim="800000"/>
                <a:headEnd len="med" w="med" type="none"/>
                <a:tailEnd len="med" w="med" type="none"/>
              </a:ln>
            </p:spPr>
          </p:cxnSp>
          <p:sp>
            <p:nvSpPr>
              <p:cNvPr id="1219" name="Google Shape;1219;p56"/>
              <p:cNvSpPr txBox="1"/>
              <p:nvPr/>
            </p:nvSpPr>
            <p:spPr>
              <a:xfrm>
                <a:off x="306789971" y="24083024"/>
                <a:ext cx="499940982" cy="2970351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220" name="Google Shape;1220;p56"/>
              <p:cNvCxnSpPr/>
              <p:nvPr/>
            </p:nvCxnSpPr>
            <p:spPr>
              <a:xfrm flipH="1" rot="10800000">
                <a:off x="3897" y="0"/>
                <a:ext cx="431767566" cy="236824696"/>
              </a:xfrm>
              <a:prstGeom prst="straightConnector1">
                <a:avLst/>
              </a:prstGeom>
              <a:noFill/>
              <a:ln cap="flat" cmpd="sng" w="9525">
                <a:solidFill>
                  <a:schemeClr val="dk1"/>
                </a:solidFill>
                <a:prstDash val="solid"/>
                <a:miter lim="800000"/>
                <a:headEnd len="med" w="med" type="none"/>
                <a:tailEnd len="med" w="med" type="none"/>
              </a:ln>
            </p:spPr>
          </p:cxnSp>
          <p:sp>
            <p:nvSpPr>
              <p:cNvPr id="1221" name="Google Shape;1221;p56"/>
              <p:cNvSpPr txBox="1"/>
              <p:nvPr/>
            </p:nvSpPr>
            <p:spPr>
              <a:xfrm>
                <a:off x="1602091893" y="1641721766"/>
                <a:ext cx="499940982" cy="2970351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22" name="Google Shape;1222;p56"/>
              <p:cNvSpPr txBox="1"/>
              <p:nvPr/>
            </p:nvSpPr>
            <p:spPr>
              <a:xfrm>
                <a:off x="34092304" y="244851465"/>
                <a:ext cx="1692981680" cy="190263217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223" name="Google Shape;1223;p56"/>
              <p:cNvCxnSpPr/>
              <p:nvPr/>
            </p:nvCxnSpPr>
            <p:spPr>
              <a:xfrm flipH="1" rot="10800000">
                <a:off x="1715716080" y="1902632315"/>
                <a:ext cx="431767566" cy="236824696"/>
              </a:xfrm>
              <a:prstGeom prst="straightConnector1">
                <a:avLst/>
              </a:prstGeom>
              <a:noFill/>
              <a:ln cap="flat" cmpd="sng" w="9525">
                <a:solidFill>
                  <a:schemeClr val="dk1"/>
                </a:solidFill>
                <a:prstDash val="solid"/>
                <a:miter lim="800000"/>
                <a:headEnd len="med" w="med" type="none"/>
                <a:tailEnd len="med" w="med" type="none"/>
              </a:ln>
            </p:spPr>
          </p:cxnSp>
          <p:grpSp>
            <p:nvGrpSpPr>
              <p:cNvPr id="1224" name="Google Shape;1224;p56"/>
              <p:cNvGrpSpPr/>
              <p:nvPr/>
            </p:nvGrpSpPr>
            <p:grpSpPr>
              <a:xfrm>
                <a:off x="11367599" y="192670632"/>
                <a:ext cx="2136115028" cy="236824696"/>
                <a:chOff x="0" y="0"/>
                <a:chExt cx="2147483647" cy="2147483647"/>
              </a:xfrm>
            </p:grpSpPr>
            <p:cxnSp>
              <p:nvCxnSpPr>
                <p:cNvPr id="1225" name="Google Shape;1225;p56"/>
                <p:cNvCxnSpPr/>
                <p:nvPr/>
              </p:nvCxnSpPr>
              <p:spPr>
                <a:xfrm flipH="1" rot="10800000">
                  <a:off x="1713418170" y="0"/>
                  <a:ext cx="4340654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226" name="Google Shape;1226;p56"/>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227" name="Google Shape;1227;p56"/>
              <p:cNvGrpSpPr/>
              <p:nvPr/>
            </p:nvGrpSpPr>
            <p:grpSpPr>
              <a:xfrm>
                <a:off x="11368558" y="361257809"/>
                <a:ext cx="2136115028" cy="236824696"/>
                <a:chOff x="0" y="0"/>
                <a:chExt cx="2147483647" cy="2147483647"/>
              </a:xfrm>
            </p:grpSpPr>
            <p:cxnSp>
              <p:nvCxnSpPr>
                <p:cNvPr id="1228" name="Google Shape;1228;p56"/>
                <p:cNvCxnSpPr/>
                <p:nvPr/>
              </p:nvCxnSpPr>
              <p:spPr>
                <a:xfrm flipH="1" rot="10800000">
                  <a:off x="1713418170" y="0"/>
                  <a:ext cx="4340654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229" name="Google Shape;1229;p56"/>
                <p:cNvCxnSpPr/>
                <p:nvPr/>
              </p:nvCxnSpPr>
              <p:spPr>
                <a:xfrm>
                  <a:off x="0" y="214746021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230" name="Google Shape;1230;p56"/>
              <p:cNvGrpSpPr/>
              <p:nvPr/>
            </p:nvGrpSpPr>
            <p:grpSpPr>
              <a:xfrm>
                <a:off x="11371436" y="529844985"/>
                <a:ext cx="2124750307" cy="236824696"/>
                <a:chOff x="0" y="0"/>
                <a:chExt cx="2147483646" cy="2147483647"/>
              </a:xfrm>
            </p:grpSpPr>
            <p:cxnSp>
              <p:nvCxnSpPr>
                <p:cNvPr id="1231" name="Google Shape;1231;p56"/>
                <p:cNvCxnSpPr/>
                <p:nvPr/>
              </p:nvCxnSpPr>
              <p:spPr>
                <a:xfrm flipH="1" rot="10800000">
                  <a:off x="1711096470" y="0"/>
                  <a:ext cx="4363871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232" name="Google Shape;1232;p56"/>
                <p:cNvCxnSpPr/>
                <p:nvPr/>
              </p:nvCxnSpPr>
              <p:spPr>
                <a:xfrm>
                  <a:off x="0" y="2147483647"/>
                  <a:ext cx="173406172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233" name="Google Shape;1233;p56"/>
              <p:cNvGrpSpPr/>
              <p:nvPr/>
            </p:nvGrpSpPr>
            <p:grpSpPr>
              <a:xfrm>
                <a:off x="11368558" y="698435392"/>
                <a:ext cx="2124748388" cy="236824696"/>
                <a:chOff x="0" y="0"/>
                <a:chExt cx="2147483647" cy="2147483647"/>
              </a:xfrm>
            </p:grpSpPr>
            <p:cxnSp>
              <p:nvCxnSpPr>
                <p:cNvPr id="1234" name="Google Shape;1234;p56"/>
                <p:cNvCxnSpPr/>
                <p:nvPr/>
              </p:nvCxnSpPr>
              <p:spPr>
                <a:xfrm flipH="1" rot="10800000">
                  <a:off x="1711096076" y="0"/>
                  <a:ext cx="43638757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235" name="Google Shape;1235;p56"/>
                <p:cNvCxnSpPr/>
                <p:nvPr/>
              </p:nvCxnSpPr>
              <p:spPr>
                <a:xfrm>
                  <a:off x="0" y="2147460217"/>
                  <a:ext cx="17340632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236" name="Google Shape;1236;p56"/>
              <p:cNvGrpSpPr/>
              <p:nvPr/>
            </p:nvGrpSpPr>
            <p:grpSpPr>
              <a:xfrm>
                <a:off x="11367599" y="867019872"/>
                <a:ext cx="2124750307" cy="196685232"/>
                <a:chOff x="0" y="0"/>
                <a:chExt cx="2147483646" cy="2147483647"/>
              </a:xfrm>
            </p:grpSpPr>
            <p:cxnSp>
              <p:nvCxnSpPr>
                <p:cNvPr id="1237" name="Google Shape;1237;p56"/>
                <p:cNvCxnSpPr/>
                <p:nvPr/>
              </p:nvCxnSpPr>
              <p:spPr>
                <a:xfrm flipH="1" rot="10800000">
                  <a:off x="1711096470" y="0"/>
                  <a:ext cx="4363871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238" name="Google Shape;1238;p56"/>
                <p:cNvCxnSpPr/>
                <p:nvPr/>
              </p:nvCxnSpPr>
              <p:spPr>
                <a:xfrm>
                  <a:off x="0" y="2147483647"/>
                  <a:ext cx="173406172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239" name="Google Shape;1239;p56"/>
              <p:cNvGrpSpPr/>
              <p:nvPr/>
            </p:nvGrpSpPr>
            <p:grpSpPr>
              <a:xfrm>
                <a:off x="11372396" y="1035609770"/>
                <a:ext cx="2124748388" cy="240839429"/>
                <a:chOff x="0" y="0"/>
                <a:chExt cx="2147483647" cy="2147483647"/>
              </a:xfrm>
            </p:grpSpPr>
            <p:cxnSp>
              <p:nvCxnSpPr>
                <p:cNvPr id="1240" name="Google Shape;1240;p56"/>
                <p:cNvCxnSpPr/>
                <p:nvPr/>
              </p:nvCxnSpPr>
              <p:spPr>
                <a:xfrm flipH="1" rot="10800000">
                  <a:off x="1711096076" y="0"/>
                  <a:ext cx="43638757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241" name="Google Shape;1241;p56"/>
                <p:cNvCxnSpPr/>
                <p:nvPr/>
              </p:nvCxnSpPr>
              <p:spPr>
                <a:xfrm>
                  <a:off x="0" y="2147460607"/>
                  <a:ext cx="17340632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242" name="Google Shape;1242;p56"/>
              <p:cNvGrpSpPr/>
              <p:nvPr/>
            </p:nvGrpSpPr>
            <p:grpSpPr>
              <a:xfrm>
                <a:off x="2878" y="1204196947"/>
                <a:ext cx="2136115028" cy="240839429"/>
                <a:chOff x="0" y="0"/>
                <a:chExt cx="2147483647" cy="2147483647"/>
              </a:xfrm>
            </p:grpSpPr>
            <p:cxnSp>
              <p:nvCxnSpPr>
                <p:cNvPr id="1243" name="Google Shape;1243;p56"/>
                <p:cNvCxnSpPr/>
                <p:nvPr/>
              </p:nvCxnSpPr>
              <p:spPr>
                <a:xfrm flipH="1" rot="10800000">
                  <a:off x="1713418170" y="0"/>
                  <a:ext cx="4340654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244" name="Google Shape;1244;p56"/>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245" name="Google Shape;1245;p56"/>
              <p:cNvGrpSpPr/>
              <p:nvPr/>
            </p:nvGrpSpPr>
            <p:grpSpPr>
              <a:xfrm>
                <a:off x="0" y="1372784769"/>
                <a:ext cx="2136113109" cy="240839429"/>
                <a:chOff x="0" y="0"/>
                <a:chExt cx="2147483647" cy="2147483647"/>
              </a:xfrm>
            </p:grpSpPr>
            <p:cxnSp>
              <p:nvCxnSpPr>
                <p:cNvPr id="1246" name="Google Shape;1246;p56"/>
                <p:cNvCxnSpPr/>
                <p:nvPr/>
              </p:nvCxnSpPr>
              <p:spPr>
                <a:xfrm flipH="1" rot="10800000">
                  <a:off x="1713417780" y="0"/>
                  <a:ext cx="43406586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247" name="Google Shape;1247;p56"/>
                <p:cNvCxnSpPr/>
                <p:nvPr/>
              </p:nvCxnSpPr>
              <p:spPr>
                <a:xfrm>
                  <a:off x="0" y="2147483647"/>
                  <a:ext cx="173626346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248" name="Google Shape;1248;p56"/>
              <p:cNvGrpSpPr/>
              <p:nvPr/>
            </p:nvGrpSpPr>
            <p:grpSpPr>
              <a:xfrm>
                <a:off x="6715" y="1545384110"/>
                <a:ext cx="2011128594" cy="236827266"/>
                <a:chOff x="0" y="0"/>
                <a:chExt cx="2147483647" cy="2147483647"/>
              </a:xfrm>
            </p:grpSpPr>
            <p:cxnSp>
              <p:nvCxnSpPr>
                <p:cNvPr id="1249" name="Google Shape;1249;p56"/>
                <p:cNvCxnSpPr/>
                <p:nvPr/>
              </p:nvCxnSpPr>
              <p:spPr>
                <a:xfrm flipH="1" rot="10800000">
                  <a:off x="1807769468" y="0"/>
                  <a:ext cx="33971417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250" name="Google Shape;1250;p56"/>
                <p:cNvCxnSpPr/>
                <p:nvPr/>
              </p:nvCxnSpPr>
              <p:spPr>
                <a:xfrm>
                  <a:off x="0" y="2147483647"/>
                  <a:ext cx="183203833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251" name="Google Shape;1251;p56"/>
              <p:cNvGrpSpPr/>
              <p:nvPr/>
            </p:nvGrpSpPr>
            <p:grpSpPr>
              <a:xfrm>
                <a:off x="3837" y="1713973870"/>
                <a:ext cx="2124756063" cy="236827266"/>
                <a:chOff x="0" y="0"/>
                <a:chExt cx="2147483647" cy="2147483647"/>
              </a:xfrm>
            </p:grpSpPr>
            <p:cxnSp>
              <p:nvCxnSpPr>
                <p:cNvPr id="1252" name="Google Shape;1252;p56"/>
                <p:cNvCxnSpPr/>
                <p:nvPr/>
              </p:nvCxnSpPr>
              <p:spPr>
                <a:xfrm flipH="1" rot="10800000">
                  <a:off x="1711097652" y="0"/>
                  <a:ext cx="436385994"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253" name="Google Shape;1253;p56"/>
                <p:cNvCxnSpPr/>
                <p:nvPr/>
              </p:nvCxnSpPr>
              <p:spPr>
                <a:xfrm>
                  <a:off x="0" y="2147460217"/>
                  <a:ext cx="1734064791"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1254" name="Google Shape;1254;p56"/>
            <p:cNvGrpSpPr/>
            <p:nvPr/>
          </p:nvGrpSpPr>
          <p:grpSpPr>
            <a:xfrm>
              <a:off x="113033565" y="0"/>
              <a:ext cx="2034450081" cy="1942645881"/>
              <a:chOff x="0" y="0"/>
              <a:chExt cx="2147483647" cy="2147483646"/>
            </a:xfrm>
          </p:grpSpPr>
          <p:grpSp>
            <p:nvGrpSpPr>
              <p:cNvPr id="1255" name="Google Shape;1255;p56"/>
              <p:cNvGrpSpPr/>
              <p:nvPr/>
            </p:nvGrpSpPr>
            <p:grpSpPr>
              <a:xfrm>
                <a:off x="0" y="0"/>
                <a:ext cx="1995638985" cy="325047023"/>
                <a:chOff x="0" y="0"/>
                <a:chExt cx="2147483647" cy="2147483647"/>
              </a:xfrm>
            </p:grpSpPr>
            <p:sp>
              <p:nvSpPr>
                <p:cNvPr id="1256" name="Google Shape;1256;p56"/>
                <p:cNvSpPr txBox="1"/>
                <p:nvPr/>
              </p:nvSpPr>
              <p:spPr>
                <a:xfrm>
                  <a:off x="0" y="1158191863"/>
                  <a:ext cx="1738991673" cy="989291783"/>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57" name="Google Shape;1257;p56"/>
                <p:cNvSpPr/>
                <p:nvPr/>
              </p:nvSpPr>
              <p:spPr>
                <a:xfrm>
                  <a:off x="0" y="0"/>
                  <a:ext cx="2135811659" cy="1206444447"/>
                </a:xfrm>
                <a:prstGeom prst="parallelogram">
                  <a:avLst>
                    <a:gd fmla="val 3074"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58" name="Google Shape;1258;p56"/>
                <p:cNvSpPr/>
                <p:nvPr/>
              </p:nvSpPr>
              <p:spPr>
                <a:xfrm>
                  <a:off x="1750666924" y="24132961"/>
                  <a:ext cx="396816722" cy="2123336629"/>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59" name="Google Shape;1259;p56"/>
                <p:cNvSpPr/>
                <p:nvPr/>
              </p:nvSpPr>
              <p:spPr>
                <a:xfrm>
                  <a:off x="268429985" y="241283014"/>
                  <a:ext cx="1657297629" cy="699739594"/>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60" name="Google Shape;1260;p56"/>
                <p:cNvSpPr/>
                <p:nvPr/>
              </p:nvSpPr>
              <p:spPr>
                <a:xfrm>
                  <a:off x="653581617" y="193032624"/>
                  <a:ext cx="957031084" cy="820390226"/>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1261" name="Google Shape;1261;p56"/>
              <p:cNvCxnSpPr/>
              <p:nvPr/>
            </p:nvCxnSpPr>
            <p:spPr>
              <a:xfrm flipH="1">
                <a:off x="2104100062" y="164349947"/>
                <a:ext cx="32533626" cy="1968526841"/>
              </a:xfrm>
              <a:prstGeom prst="straightConnector1">
                <a:avLst/>
              </a:prstGeom>
              <a:noFill/>
              <a:ln cap="flat" cmpd="sng" w="25400">
                <a:solidFill>
                  <a:schemeClr val="dk1"/>
                </a:solidFill>
                <a:prstDash val="solid"/>
                <a:miter lim="800000"/>
                <a:headEnd len="med" w="med" type="none"/>
                <a:tailEnd len="med" w="med" type="none"/>
              </a:ln>
            </p:spPr>
          </p:cxnSp>
          <p:cxnSp>
            <p:nvCxnSpPr>
              <p:cNvPr id="1262" name="Google Shape;1262;p56"/>
              <p:cNvCxnSpPr/>
              <p:nvPr/>
            </p:nvCxnSpPr>
            <p:spPr>
              <a:xfrm>
                <a:off x="1746181848" y="580697270"/>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1263" name="Google Shape;1263;p56"/>
              <p:cNvCxnSpPr/>
              <p:nvPr/>
            </p:nvCxnSpPr>
            <p:spPr>
              <a:xfrm>
                <a:off x="1735340777" y="730435982"/>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1264" name="Google Shape;1264;p56"/>
              <p:cNvCxnSpPr/>
              <p:nvPr/>
            </p:nvCxnSpPr>
            <p:spPr>
              <a:xfrm>
                <a:off x="1735340777" y="909395402"/>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1265" name="Google Shape;1265;p56"/>
              <p:cNvCxnSpPr/>
              <p:nvPr/>
            </p:nvCxnSpPr>
            <p:spPr>
              <a:xfrm>
                <a:off x="1724490819" y="1059133527"/>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1266" name="Google Shape;1266;p56"/>
              <p:cNvCxnSpPr/>
              <p:nvPr/>
            </p:nvCxnSpPr>
            <p:spPr>
              <a:xfrm>
                <a:off x="1713648267" y="1201568972"/>
                <a:ext cx="412142581" cy="0"/>
              </a:xfrm>
              <a:prstGeom prst="straightConnector1">
                <a:avLst/>
              </a:prstGeom>
              <a:noFill/>
              <a:ln cap="flat" cmpd="sng" w="9525">
                <a:solidFill>
                  <a:schemeClr val="dk1"/>
                </a:solidFill>
                <a:prstDash val="solid"/>
                <a:miter lim="800000"/>
                <a:headEnd len="med" w="med" type="none"/>
                <a:tailEnd len="med" w="med" type="none"/>
              </a:ln>
            </p:spPr>
          </p:cxnSp>
          <p:cxnSp>
            <p:nvCxnSpPr>
              <p:cNvPr id="1267" name="Google Shape;1267;p56"/>
              <p:cNvCxnSpPr/>
              <p:nvPr/>
            </p:nvCxnSpPr>
            <p:spPr>
              <a:xfrm>
                <a:off x="1713648267" y="1358613302"/>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1268" name="Google Shape;1268;p56"/>
              <p:cNvCxnSpPr/>
              <p:nvPr/>
            </p:nvCxnSpPr>
            <p:spPr>
              <a:xfrm>
                <a:off x="1702798310" y="1519308090"/>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1269" name="Google Shape;1269;p56"/>
              <p:cNvCxnSpPr/>
              <p:nvPr/>
            </p:nvCxnSpPr>
            <p:spPr>
              <a:xfrm>
                <a:off x="1724490819" y="1680005816"/>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1270" name="Google Shape;1270;p56"/>
              <p:cNvCxnSpPr/>
              <p:nvPr/>
            </p:nvCxnSpPr>
            <p:spPr>
              <a:xfrm>
                <a:off x="1735340777" y="1837050146"/>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1271" name="Google Shape;1271;p56"/>
              <p:cNvCxnSpPr/>
              <p:nvPr/>
            </p:nvCxnSpPr>
            <p:spPr>
              <a:xfrm>
                <a:off x="1735340777" y="1997744934"/>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1272" name="Google Shape;1272;p56"/>
              <p:cNvCxnSpPr/>
              <p:nvPr/>
            </p:nvCxnSpPr>
            <p:spPr>
              <a:xfrm>
                <a:off x="1746181848" y="2147483646"/>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1273" name="Google Shape;1273;p56"/>
              <p:cNvCxnSpPr/>
              <p:nvPr/>
            </p:nvCxnSpPr>
            <p:spPr>
              <a:xfrm rot="10800000">
                <a:off x="1746182666" y="178958831"/>
                <a:ext cx="401300980"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1274" name="Google Shape;1274;p56"/>
          <p:cNvGrpSpPr/>
          <p:nvPr/>
        </p:nvGrpSpPr>
        <p:grpSpPr>
          <a:xfrm>
            <a:off x="5675312" y="5207000"/>
            <a:ext cx="330200" cy="1031875"/>
            <a:chOff x="0" y="0"/>
            <a:chExt cx="2147483647" cy="2147483647"/>
          </a:xfrm>
        </p:grpSpPr>
        <p:grpSp>
          <p:nvGrpSpPr>
            <p:cNvPr id="1275" name="Google Shape;1275;p56"/>
            <p:cNvGrpSpPr/>
            <p:nvPr/>
          </p:nvGrpSpPr>
          <p:grpSpPr>
            <a:xfrm>
              <a:off x="0" y="379940428"/>
              <a:ext cx="1940994230" cy="1767543220"/>
              <a:chOff x="0" y="0"/>
              <a:chExt cx="2147483647" cy="2147483647"/>
            </a:xfrm>
          </p:grpSpPr>
          <p:sp>
            <p:nvSpPr>
              <p:cNvPr id="1276" name="Google Shape;1276;p56"/>
              <p:cNvSpPr txBox="1"/>
              <p:nvPr/>
            </p:nvSpPr>
            <p:spPr>
              <a:xfrm>
                <a:off x="434063941" y="134"/>
                <a:ext cx="1701990492" cy="190263217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277" name="Google Shape;1277;p56"/>
              <p:cNvCxnSpPr/>
              <p:nvPr/>
            </p:nvCxnSpPr>
            <p:spPr>
              <a:xfrm flipH="1" rot="10800000">
                <a:off x="1713419513" y="0"/>
                <a:ext cx="434064133" cy="236824696"/>
              </a:xfrm>
              <a:prstGeom prst="straightConnector1">
                <a:avLst/>
              </a:prstGeom>
              <a:noFill/>
              <a:ln cap="flat" cmpd="sng" w="9525">
                <a:solidFill>
                  <a:schemeClr val="dk1"/>
                </a:solidFill>
                <a:prstDash val="solid"/>
                <a:miter lim="800000"/>
                <a:headEnd len="med" w="med" type="none"/>
                <a:tailEnd len="med" w="med" type="none"/>
              </a:ln>
            </p:spPr>
          </p:cxnSp>
          <p:sp>
            <p:nvSpPr>
              <p:cNvPr id="1278" name="Google Shape;1278;p56"/>
              <p:cNvSpPr txBox="1"/>
              <p:nvPr/>
            </p:nvSpPr>
            <p:spPr>
              <a:xfrm>
                <a:off x="308414198" y="24083024"/>
                <a:ext cx="502603757" cy="2970351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279" name="Google Shape;1279;p56"/>
              <p:cNvCxnSpPr/>
              <p:nvPr/>
            </p:nvCxnSpPr>
            <p:spPr>
              <a:xfrm flipH="1" rot="10800000">
                <a:off x="1019" y="0"/>
                <a:ext cx="434064133" cy="236824696"/>
              </a:xfrm>
              <a:prstGeom prst="straightConnector1">
                <a:avLst/>
              </a:prstGeom>
              <a:noFill/>
              <a:ln cap="flat" cmpd="sng" w="9525">
                <a:solidFill>
                  <a:schemeClr val="dk1"/>
                </a:solidFill>
                <a:prstDash val="solid"/>
                <a:miter lim="800000"/>
                <a:headEnd len="med" w="med" type="none"/>
                <a:tailEnd len="med" w="med" type="none"/>
              </a:ln>
            </p:spPr>
          </p:cxnSp>
          <p:sp>
            <p:nvSpPr>
              <p:cNvPr id="1280" name="Google Shape;1280;p56"/>
              <p:cNvSpPr txBox="1"/>
              <p:nvPr/>
            </p:nvSpPr>
            <p:spPr>
              <a:xfrm>
                <a:off x="1599188286" y="1641721766"/>
                <a:ext cx="502603757" cy="2970351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81" name="Google Shape;1281;p56"/>
              <p:cNvSpPr txBox="1"/>
              <p:nvPr/>
            </p:nvSpPr>
            <p:spPr>
              <a:xfrm>
                <a:off x="34266164" y="244851465"/>
                <a:ext cx="1690569762" cy="190263217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282" name="Google Shape;1282;p56"/>
              <p:cNvCxnSpPr/>
              <p:nvPr/>
            </p:nvCxnSpPr>
            <p:spPr>
              <a:xfrm flipH="1" rot="10800000">
                <a:off x="1724836109" y="1902632315"/>
                <a:ext cx="422647191" cy="236824696"/>
              </a:xfrm>
              <a:prstGeom prst="straightConnector1">
                <a:avLst/>
              </a:prstGeom>
              <a:noFill/>
              <a:ln cap="flat" cmpd="sng" w="9525">
                <a:solidFill>
                  <a:schemeClr val="dk1"/>
                </a:solidFill>
                <a:prstDash val="solid"/>
                <a:miter lim="800000"/>
                <a:headEnd len="med" w="med" type="none"/>
                <a:tailEnd len="med" w="med" type="none"/>
              </a:ln>
            </p:spPr>
          </p:cxnSp>
          <p:grpSp>
            <p:nvGrpSpPr>
              <p:cNvPr id="1283" name="Google Shape;1283;p56"/>
              <p:cNvGrpSpPr/>
              <p:nvPr/>
            </p:nvGrpSpPr>
            <p:grpSpPr>
              <a:xfrm>
                <a:off x="11420435" y="192670632"/>
                <a:ext cx="2136058352" cy="236824696"/>
                <a:chOff x="0" y="0"/>
                <a:chExt cx="2147483647" cy="2147483647"/>
              </a:xfrm>
            </p:grpSpPr>
            <p:cxnSp>
              <p:nvCxnSpPr>
                <p:cNvPr id="1284" name="Google Shape;1284;p56"/>
                <p:cNvCxnSpPr/>
                <p:nvPr/>
              </p:nvCxnSpPr>
              <p:spPr>
                <a:xfrm flipH="1" rot="10800000">
                  <a:off x="1711097802" y="0"/>
                  <a:ext cx="436385844"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285" name="Google Shape;1285;p56"/>
                <p:cNvCxnSpPr/>
                <p:nvPr/>
              </p:nvCxnSpPr>
              <p:spPr>
                <a:xfrm>
                  <a:off x="0" y="2147483647"/>
                  <a:ext cx="1734065311"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286" name="Google Shape;1286;p56"/>
              <p:cNvGrpSpPr/>
              <p:nvPr/>
            </p:nvGrpSpPr>
            <p:grpSpPr>
              <a:xfrm>
                <a:off x="11421394" y="361257809"/>
                <a:ext cx="2136058352" cy="236824696"/>
                <a:chOff x="0" y="0"/>
                <a:chExt cx="2147483647" cy="2147483647"/>
              </a:xfrm>
            </p:grpSpPr>
            <p:cxnSp>
              <p:nvCxnSpPr>
                <p:cNvPr id="1287" name="Google Shape;1287;p56"/>
                <p:cNvCxnSpPr/>
                <p:nvPr/>
              </p:nvCxnSpPr>
              <p:spPr>
                <a:xfrm flipH="1" rot="10800000">
                  <a:off x="1711097802" y="0"/>
                  <a:ext cx="436385844"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288" name="Google Shape;1288;p56"/>
                <p:cNvCxnSpPr/>
                <p:nvPr/>
              </p:nvCxnSpPr>
              <p:spPr>
                <a:xfrm>
                  <a:off x="0" y="2147460217"/>
                  <a:ext cx="1734065311"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289" name="Google Shape;1289;p56"/>
              <p:cNvGrpSpPr/>
              <p:nvPr/>
            </p:nvGrpSpPr>
            <p:grpSpPr>
              <a:xfrm>
                <a:off x="11416595" y="529844985"/>
                <a:ext cx="2010407434" cy="236824696"/>
                <a:chOff x="0" y="0"/>
                <a:chExt cx="2147483647" cy="2147483647"/>
              </a:xfrm>
            </p:grpSpPr>
            <p:cxnSp>
              <p:nvCxnSpPr>
                <p:cNvPr id="1290" name="Google Shape;1290;p56"/>
                <p:cNvCxnSpPr/>
                <p:nvPr/>
              </p:nvCxnSpPr>
              <p:spPr>
                <a:xfrm flipH="1" rot="10800000">
                  <a:off x="1818045902" y="0"/>
                  <a:ext cx="329437744"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291" name="Google Shape;1291;p56"/>
                <p:cNvCxnSpPr/>
                <p:nvPr/>
              </p:nvCxnSpPr>
              <p:spPr>
                <a:xfrm>
                  <a:off x="0" y="2147483647"/>
                  <a:ext cx="184244478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292" name="Google Shape;1292;p56"/>
              <p:cNvGrpSpPr/>
              <p:nvPr/>
            </p:nvGrpSpPr>
            <p:grpSpPr>
              <a:xfrm>
                <a:off x="11417555" y="698435392"/>
                <a:ext cx="2124633804" cy="236824696"/>
                <a:chOff x="0" y="0"/>
                <a:chExt cx="2147483647" cy="2147483647"/>
              </a:xfrm>
            </p:grpSpPr>
            <p:cxnSp>
              <p:nvCxnSpPr>
                <p:cNvPr id="1293" name="Google Shape;1293;p56"/>
                <p:cNvCxnSpPr/>
                <p:nvPr/>
              </p:nvCxnSpPr>
              <p:spPr>
                <a:xfrm flipH="1" rot="10800000">
                  <a:off x="1720298691" y="0"/>
                  <a:ext cx="42718495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294" name="Google Shape;1294;p56"/>
                <p:cNvCxnSpPr/>
                <p:nvPr/>
              </p:nvCxnSpPr>
              <p:spPr>
                <a:xfrm>
                  <a:off x="0" y="2147460217"/>
                  <a:ext cx="174338970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295" name="Google Shape;1295;p56"/>
              <p:cNvGrpSpPr/>
              <p:nvPr/>
            </p:nvGrpSpPr>
            <p:grpSpPr>
              <a:xfrm>
                <a:off x="11416595" y="867019872"/>
                <a:ext cx="2124633804" cy="196685232"/>
                <a:chOff x="0" y="0"/>
                <a:chExt cx="2147483647" cy="2147483647"/>
              </a:xfrm>
            </p:grpSpPr>
            <p:cxnSp>
              <p:nvCxnSpPr>
                <p:cNvPr id="1296" name="Google Shape;1296;p56"/>
                <p:cNvCxnSpPr/>
                <p:nvPr/>
              </p:nvCxnSpPr>
              <p:spPr>
                <a:xfrm flipH="1" rot="10800000">
                  <a:off x="1720298691" y="0"/>
                  <a:ext cx="42718495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297" name="Google Shape;1297;p56"/>
                <p:cNvCxnSpPr/>
                <p:nvPr/>
              </p:nvCxnSpPr>
              <p:spPr>
                <a:xfrm>
                  <a:off x="0" y="2147483647"/>
                  <a:ext cx="174338970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298" name="Google Shape;1298;p56"/>
              <p:cNvGrpSpPr/>
              <p:nvPr/>
            </p:nvGrpSpPr>
            <p:grpSpPr>
              <a:xfrm>
                <a:off x="11425234" y="1035609770"/>
                <a:ext cx="2124633804" cy="240839429"/>
                <a:chOff x="0" y="0"/>
                <a:chExt cx="2147483647" cy="2147483647"/>
              </a:xfrm>
            </p:grpSpPr>
            <p:cxnSp>
              <p:nvCxnSpPr>
                <p:cNvPr id="1299" name="Google Shape;1299;p56"/>
                <p:cNvCxnSpPr/>
                <p:nvPr/>
              </p:nvCxnSpPr>
              <p:spPr>
                <a:xfrm flipH="1" rot="10800000">
                  <a:off x="1720298691" y="0"/>
                  <a:ext cx="42718495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300" name="Google Shape;1300;p56"/>
                <p:cNvCxnSpPr/>
                <p:nvPr/>
              </p:nvCxnSpPr>
              <p:spPr>
                <a:xfrm>
                  <a:off x="0" y="2147460607"/>
                  <a:ext cx="174338970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301" name="Google Shape;1301;p56"/>
              <p:cNvGrpSpPr/>
              <p:nvPr/>
            </p:nvGrpSpPr>
            <p:grpSpPr>
              <a:xfrm>
                <a:off x="3839" y="1204196947"/>
                <a:ext cx="2136050673" cy="240839429"/>
                <a:chOff x="0" y="0"/>
                <a:chExt cx="2147483647" cy="2147483647"/>
              </a:xfrm>
            </p:grpSpPr>
            <p:cxnSp>
              <p:nvCxnSpPr>
                <p:cNvPr id="1302" name="Google Shape;1302;p56"/>
                <p:cNvCxnSpPr/>
                <p:nvPr/>
              </p:nvCxnSpPr>
              <p:spPr>
                <a:xfrm flipH="1" rot="10800000">
                  <a:off x="1711096233" y="0"/>
                  <a:ext cx="43638741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303" name="Google Shape;1303;p56"/>
                <p:cNvCxnSpPr/>
                <p:nvPr/>
              </p:nvCxnSpPr>
              <p:spPr>
                <a:xfrm>
                  <a:off x="0" y="2147483647"/>
                  <a:ext cx="173406392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304" name="Google Shape;1304;p56"/>
              <p:cNvGrpSpPr/>
              <p:nvPr/>
            </p:nvGrpSpPr>
            <p:grpSpPr>
              <a:xfrm>
                <a:off x="959" y="1372784769"/>
                <a:ext cx="2136054513" cy="240839429"/>
                <a:chOff x="0" y="0"/>
                <a:chExt cx="2147483647" cy="2147483647"/>
              </a:xfrm>
            </p:grpSpPr>
            <p:cxnSp>
              <p:nvCxnSpPr>
                <p:cNvPr id="1305" name="Google Shape;1305;p56"/>
                <p:cNvCxnSpPr/>
                <p:nvPr/>
              </p:nvCxnSpPr>
              <p:spPr>
                <a:xfrm flipH="1" rot="10800000">
                  <a:off x="1711097018" y="0"/>
                  <a:ext cx="43638662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306" name="Google Shape;1306;p56"/>
                <p:cNvCxnSpPr/>
                <p:nvPr/>
              </p:nvCxnSpPr>
              <p:spPr>
                <a:xfrm>
                  <a:off x="0" y="2147483647"/>
                  <a:ext cx="173406080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307" name="Google Shape;1307;p56"/>
              <p:cNvGrpSpPr/>
              <p:nvPr/>
            </p:nvGrpSpPr>
            <p:grpSpPr>
              <a:xfrm>
                <a:off x="0" y="1545384110"/>
                <a:ext cx="2010408264" cy="236827266"/>
                <a:chOff x="0" y="0"/>
                <a:chExt cx="2147483647" cy="2147483647"/>
              </a:xfrm>
            </p:grpSpPr>
            <p:cxnSp>
              <p:nvCxnSpPr>
                <p:cNvPr id="1308" name="Google Shape;1308;p56"/>
                <p:cNvCxnSpPr/>
                <p:nvPr/>
              </p:nvCxnSpPr>
              <p:spPr>
                <a:xfrm flipH="1" rot="10800000">
                  <a:off x="1696019161" y="0"/>
                  <a:ext cx="45146448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309" name="Google Shape;1309;p56"/>
                <p:cNvCxnSpPr/>
                <p:nvPr/>
              </p:nvCxnSpPr>
              <p:spPr>
                <a:xfrm>
                  <a:off x="0" y="2147483647"/>
                  <a:ext cx="172042122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310" name="Google Shape;1310;p56"/>
              <p:cNvGrpSpPr/>
              <p:nvPr/>
            </p:nvGrpSpPr>
            <p:grpSpPr>
              <a:xfrm>
                <a:off x="959" y="1713973870"/>
                <a:ext cx="2124633732" cy="236827266"/>
                <a:chOff x="0" y="0"/>
                <a:chExt cx="2147483647" cy="2147483647"/>
              </a:xfrm>
            </p:grpSpPr>
            <p:cxnSp>
              <p:nvCxnSpPr>
                <p:cNvPr id="1311" name="Google Shape;1311;p56"/>
                <p:cNvCxnSpPr/>
                <p:nvPr/>
              </p:nvCxnSpPr>
              <p:spPr>
                <a:xfrm flipH="1" rot="10800000">
                  <a:off x="1720290988" y="0"/>
                  <a:ext cx="42719265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312" name="Google Shape;1312;p56"/>
                <p:cNvCxnSpPr/>
                <p:nvPr/>
              </p:nvCxnSpPr>
              <p:spPr>
                <a:xfrm>
                  <a:off x="0" y="2147460217"/>
                  <a:ext cx="1743382097"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1313" name="Google Shape;1313;p56"/>
            <p:cNvGrpSpPr/>
            <p:nvPr/>
          </p:nvGrpSpPr>
          <p:grpSpPr>
            <a:xfrm>
              <a:off x="113568463" y="0"/>
              <a:ext cx="2033915183" cy="1942645881"/>
              <a:chOff x="0" y="0"/>
              <a:chExt cx="2147483647" cy="2147483646"/>
            </a:xfrm>
          </p:grpSpPr>
          <p:grpSp>
            <p:nvGrpSpPr>
              <p:cNvPr id="1314" name="Google Shape;1314;p56"/>
              <p:cNvGrpSpPr/>
              <p:nvPr/>
            </p:nvGrpSpPr>
            <p:grpSpPr>
              <a:xfrm>
                <a:off x="0" y="0"/>
                <a:ext cx="1994873462" cy="325047023"/>
                <a:chOff x="0" y="0"/>
                <a:chExt cx="2147483647" cy="2147483647"/>
              </a:xfrm>
            </p:grpSpPr>
            <p:sp>
              <p:nvSpPr>
                <p:cNvPr id="1315" name="Google Shape;1315;p56"/>
                <p:cNvSpPr txBox="1"/>
                <p:nvPr/>
              </p:nvSpPr>
              <p:spPr>
                <a:xfrm>
                  <a:off x="0" y="1158191863"/>
                  <a:ext cx="1736760922" cy="989291783"/>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16" name="Google Shape;1316;p56"/>
                <p:cNvSpPr/>
                <p:nvPr/>
              </p:nvSpPr>
              <p:spPr>
                <a:xfrm>
                  <a:off x="0" y="0"/>
                  <a:ext cx="2135746102" cy="1206444447"/>
                </a:xfrm>
                <a:prstGeom prst="parallelogram">
                  <a:avLst>
                    <a:gd fmla="val 3076"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17" name="Google Shape;1317;p56"/>
                <p:cNvSpPr/>
                <p:nvPr/>
              </p:nvSpPr>
              <p:spPr>
                <a:xfrm>
                  <a:off x="1760229468" y="24132961"/>
                  <a:ext cx="387254178" cy="2123336629"/>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18" name="Google Shape;1318;p56"/>
                <p:cNvSpPr/>
                <p:nvPr/>
              </p:nvSpPr>
              <p:spPr>
                <a:xfrm>
                  <a:off x="269905222" y="241283014"/>
                  <a:ext cx="1654611956" cy="699739594"/>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19" name="Google Shape;1319;p56"/>
                <p:cNvSpPr/>
                <p:nvPr/>
              </p:nvSpPr>
              <p:spPr>
                <a:xfrm>
                  <a:off x="657153121" y="193032624"/>
                  <a:ext cx="950527821" cy="820390226"/>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1320" name="Google Shape;1320;p56"/>
              <p:cNvCxnSpPr/>
              <p:nvPr/>
            </p:nvCxnSpPr>
            <p:spPr>
              <a:xfrm flipH="1">
                <a:off x="2103879237" y="164349947"/>
                <a:ext cx="32698020" cy="1968526841"/>
              </a:xfrm>
              <a:prstGeom prst="straightConnector1">
                <a:avLst/>
              </a:prstGeom>
              <a:noFill/>
              <a:ln cap="flat" cmpd="sng" w="25400">
                <a:solidFill>
                  <a:schemeClr val="dk1"/>
                </a:solidFill>
                <a:prstDash val="solid"/>
                <a:miter lim="800000"/>
                <a:headEnd len="med" w="med" type="none"/>
                <a:tailEnd len="med" w="med" type="none"/>
              </a:ln>
            </p:spPr>
          </p:cxnSp>
          <p:cxnSp>
            <p:nvCxnSpPr>
              <p:cNvPr id="1321" name="Google Shape;1321;p56"/>
              <p:cNvCxnSpPr/>
              <p:nvPr/>
            </p:nvCxnSpPr>
            <p:spPr>
              <a:xfrm>
                <a:off x="1744145350" y="580697270"/>
                <a:ext cx="403338296" cy="0"/>
              </a:xfrm>
              <a:prstGeom prst="straightConnector1">
                <a:avLst/>
              </a:prstGeom>
              <a:noFill/>
              <a:ln cap="flat" cmpd="sng" w="9525">
                <a:solidFill>
                  <a:schemeClr val="dk1"/>
                </a:solidFill>
                <a:prstDash val="solid"/>
                <a:miter lim="800000"/>
                <a:headEnd len="med" w="med" type="none"/>
                <a:tailEnd len="med" w="med" type="none"/>
              </a:ln>
            </p:spPr>
          </p:cxnSp>
          <p:cxnSp>
            <p:nvCxnSpPr>
              <p:cNvPr id="1322" name="Google Shape;1322;p56"/>
              <p:cNvCxnSpPr/>
              <p:nvPr/>
            </p:nvCxnSpPr>
            <p:spPr>
              <a:xfrm>
                <a:off x="1733248085" y="730435982"/>
                <a:ext cx="403329481" cy="0"/>
              </a:xfrm>
              <a:prstGeom prst="straightConnector1">
                <a:avLst/>
              </a:prstGeom>
              <a:noFill/>
              <a:ln cap="flat" cmpd="sng" w="9525">
                <a:solidFill>
                  <a:schemeClr val="dk1"/>
                </a:solidFill>
                <a:prstDash val="solid"/>
                <a:miter lim="800000"/>
                <a:headEnd len="med" w="med" type="none"/>
                <a:tailEnd len="med" w="med" type="none"/>
              </a:ln>
            </p:spPr>
          </p:cxnSp>
          <p:cxnSp>
            <p:nvCxnSpPr>
              <p:cNvPr id="1323" name="Google Shape;1323;p56"/>
              <p:cNvCxnSpPr/>
              <p:nvPr/>
            </p:nvCxnSpPr>
            <p:spPr>
              <a:xfrm>
                <a:off x="1733248085" y="909395402"/>
                <a:ext cx="403329481" cy="0"/>
              </a:xfrm>
              <a:prstGeom prst="straightConnector1">
                <a:avLst/>
              </a:prstGeom>
              <a:noFill/>
              <a:ln cap="flat" cmpd="sng" w="9525">
                <a:solidFill>
                  <a:schemeClr val="dk1"/>
                </a:solidFill>
                <a:prstDash val="solid"/>
                <a:miter lim="800000"/>
                <a:headEnd len="med" w="med" type="none"/>
                <a:tailEnd len="med" w="med" type="none"/>
              </a:ln>
            </p:spPr>
          </p:cxnSp>
          <p:cxnSp>
            <p:nvCxnSpPr>
              <p:cNvPr id="1324" name="Google Shape;1324;p56"/>
              <p:cNvCxnSpPr/>
              <p:nvPr/>
            </p:nvCxnSpPr>
            <p:spPr>
              <a:xfrm>
                <a:off x="1722344894" y="1059133527"/>
                <a:ext cx="403338296" cy="0"/>
              </a:xfrm>
              <a:prstGeom prst="straightConnector1">
                <a:avLst/>
              </a:prstGeom>
              <a:noFill/>
              <a:ln cap="flat" cmpd="sng" w="9525">
                <a:solidFill>
                  <a:schemeClr val="dk1"/>
                </a:solidFill>
                <a:prstDash val="solid"/>
                <a:miter lim="800000"/>
                <a:headEnd len="med" w="med" type="none"/>
                <a:tailEnd len="med" w="med" type="none"/>
              </a:ln>
            </p:spPr>
          </p:cxnSp>
          <p:cxnSp>
            <p:nvCxnSpPr>
              <p:cNvPr id="1325" name="Google Shape;1325;p56"/>
              <p:cNvCxnSpPr/>
              <p:nvPr/>
            </p:nvCxnSpPr>
            <p:spPr>
              <a:xfrm>
                <a:off x="1722344894" y="1201568972"/>
                <a:ext cx="403338296" cy="0"/>
              </a:xfrm>
              <a:prstGeom prst="straightConnector1">
                <a:avLst/>
              </a:prstGeom>
              <a:noFill/>
              <a:ln cap="flat" cmpd="sng" w="9525">
                <a:solidFill>
                  <a:schemeClr val="dk1"/>
                </a:solidFill>
                <a:prstDash val="solid"/>
                <a:miter lim="800000"/>
                <a:headEnd len="med" w="med" type="none"/>
                <a:tailEnd len="med" w="med" type="none"/>
              </a:ln>
            </p:spPr>
          </p:cxnSp>
          <p:cxnSp>
            <p:nvCxnSpPr>
              <p:cNvPr id="1326" name="Google Shape;1326;p56"/>
              <p:cNvCxnSpPr/>
              <p:nvPr/>
            </p:nvCxnSpPr>
            <p:spPr>
              <a:xfrm>
                <a:off x="1711446148" y="1358613302"/>
                <a:ext cx="403329481" cy="0"/>
              </a:xfrm>
              <a:prstGeom prst="straightConnector1">
                <a:avLst/>
              </a:prstGeom>
              <a:noFill/>
              <a:ln cap="flat" cmpd="sng" w="9525">
                <a:solidFill>
                  <a:schemeClr val="dk1"/>
                </a:solidFill>
                <a:prstDash val="solid"/>
                <a:miter lim="800000"/>
                <a:headEnd len="med" w="med" type="none"/>
                <a:tailEnd len="med" w="med" type="none"/>
              </a:ln>
            </p:spPr>
          </p:cxnSp>
          <p:cxnSp>
            <p:nvCxnSpPr>
              <p:cNvPr id="1327" name="Google Shape;1327;p56"/>
              <p:cNvCxnSpPr/>
              <p:nvPr/>
            </p:nvCxnSpPr>
            <p:spPr>
              <a:xfrm>
                <a:off x="1700542957" y="1519308090"/>
                <a:ext cx="403338296" cy="0"/>
              </a:xfrm>
              <a:prstGeom prst="straightConnector1">
                <a:avLst/>
              </a:prstGeom>
              <a:noFill/>
              <a:ln cap="flat" cmpd="sng" w="9525">
                <a:solidFill>
                  <a:schemeClr val="dk1"/>
                </a:solidFill>
                <a:prstDash val="solid"/>
                <a:miter lim="800000"/>
                <a:headEnd len="med" w="med" type="none"/>
                <a:tailEnd len="med" w="med" type="none"/>
              </a:ln>
            </p:spPr>
          </p:cxnSp>
          <p:cxnSp>
            <p:nvCxnSpPr>
              <p:cNvPr id="1328" name="Google Shape;1328;p56"/>
              <p:cNvCxnSpPr/>
              <p:nvPr/>
            </p:nvCxnSpPr>
            <p:spPr>
              <a:xfrm>
                <a:off x="1722344894" y="1680005816"/>
                <a:ext cx="403338296" cy="0"/>
              </a:xfrm>
              <a:prstGeom prst="straightConnector1">
                <a:avLst/>
              </a:prstGeom>
              <a:noFill/>
              <a:ln cap="flat" cmpd="sng" w="9525">
                <a:solidFill>
                  <a:schemeClr val="dk1"/>
                </a:solidFill>
                <a:prstDash val="solid"/>
                <a:miter lim="800000"/>
                <a:headEnd len="med" w="med" type="none"/>
                <a:tailEnd len="med" w="med" type="none"/>
              </a:ln>
            </p:spPr>
          </p:cxnSp>
          <p:cxnSp>
            <p:nvCxnSpPr>
              <p:cNvPr id="1329" name="Google Shape;1329;p56"/>
              <p:cNvCxnSpPr/>
              <p:nvPr/>
            </p:nvCxnSpPr>
            <p:spPr>
              <a:xfrm>
                <a:off x="1733248085" y="1837050146"/>
                <a:ext cx="403329481" cy="0"/>
              </a:xfrm>
              <a:prstGeom prst="straightConnector1">
                <a:avLst/>
              </a:prstGeom>
              <a:noFill/>
              <a:ln cap="flat" cmpd="sng" w="9525">
                <a:solidFill>
                  <a:schemeClr val="dk1"/>
                </a:solidFill>
                <a:prstDash val="solid"/>
                <a:miter lim="800000"/>
                <a:headEnd len="med" w="med" type="none"/>
                <a:tailEnd len="med" w="med" type="none"/>
              </a:ln>
            </p:spPr>
          </p:cxnSp>
          <p:cxnSp>
            <p:nvCxnSpPr>
              <p:cNvPr id="1330" name="Google Shape;1330;p56"/>
              <p:cNvCxnSpPr/>
              <p:nvPr/>
            </p:nvCxnSpPr>
            <p:spPr>
              <a:xfrm>
                <a:off x="1733248085" y="1997744934"/>
                <a:ext cx="403329481" cy="0"/>
              </a:xfrm>
              <a:prstGeom prst="straightConnector1">
                <a:avLst/>
              </a:prstGeom>
              <a:noFill/>
              <a:ln cap="flat" cmpd="sng" w="9525">
                <a:solidFill>
                  <a:schemeClr val="dk1"/>
                </a:solidFill>
                <a:prstDash val="solid"/>
                <a:miter lim="800000"/>
                <a:headEnd len="med" w="med" type="none"/>
                <a:tailEnd len="med" w="med" type="none"/>
              </a:ln>
            </p:spPr>
          </p:cxnSp>
          <p:cxnSp>
            <p:nvCxnSpPr>
              <p:cNvPr id="1331" name="Google Shape;1331;p56"/>
              <p:cNvCxnSpPr/>
              <p:nvPr/>
            </p:nvCxnSpPr>
            <p:spPr>
              <a:xfrm>
                <a:off x="1744145350" y="2147483646"/>
                <a:ext cx="403338296" cy="0"/>
              </a:xfrm>
              <a:prstGeom prst="straightConnector1">
                <a:avLst/>
              </a:prstGeom>
              <a:noFill/>
              <a:ln cap="flat" cmpd="sng" w="9525">
                <a:solidFill>
                  <a:schemeClr val="dk1"/>
                </a:solidFill>
                <a:prstDash val="solid"/>
                <a:miter lim="800000"/>
                <a:headEnd len="med" w="med" type="none"/>
                <a:tailEnd len="med" w="med" type="none"/>
              </a:ln>
            </p:spPr>
          </p:cxnSp>
          <p:cxnSp>
            <p:nvCxnSpPr>
              <p:cNvPr id="1332" name="Google Shape;1332;p56"/>
              <p:cNvCxnSpPr/>
              <p:nvPr/>
            </p:nvCxnSpPr>
            <p:spPr>
              <a:xfrm rot="10800000">
                <a:off x="1755051287" y="178958831"/>
                <a:ext cx="392432124"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1333" name="Google Shape;1333;p56"/>
          <p:cNvGrpSpPr/>
          <p:nvPr/>
        </p:nvGrpSpPr>
        <p:grpSpPr>
          <a:xfrm>
            <a:off x="6051550" y="5207000"/>
            <a:ext cx="331787" cy="1031875"/>
            <a:chOff x="0" y="0"/>
            <a:chExt cx="2147483647" cy="2147483647"/>
          </a:xfrm>
        </p:grpSpPr>
        <p:grpSp>
          <p:nvGrpSpPr>
            <p:cNvPr id="1334" name="Google Shape;1334;p56"/>
            <p:cNvGrpSpPr/>
            <p:nvPr/>
          </p:nvGrpSpPr>
          <p:grpSpPr>
            <a:xfrm>
              <a:off x="0" y="379940428"/>
              <a:ext cx="1941982848" cy="1767543220"/>
              <a:chOff x="0" y="0"/>
              <a:chExt cx="2147483646" cy="2147483647"/>
            </a:xfrm>
          </p:grpSpPr>
          <p:sp>
            <p:nvSpPr>
              <p:cNvPr id="1335" name="Google Shape;1335;p56"/>
              <p:cNvSpPr txBox="1"/>
              <p:nvPr/>
            </p:nvSpPr>
            <p:spPr>
              <a:xfrm>
                <a:off x="431771204" y="134"/>
                <a:ext cx="1704347068" cy="190263217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336" name="Google Shape;1336;p56"/>
              <p:cNvCxnSpPr/>
              <p:nvPr/>
            </p:nvCxnSpPr>
            <p:spPr>
              <a:xfrm flipH="1" rot="10800000">
                <a:off x="1715716080" y="0"/>
                <a:ext cx="431767566" cy="236824696"/>
              </a:xfrm>
              <a:prstGeom prst="straightConnector1">
                <a:avLst/>
              </a:prstGeom>
              <a:noFill/>
              <a:ln cap="flat" cmpd="sng" w="9525">
                <a:solidFill>
                  <a:schemeClr val="dk1"/>
                </a:solidFill>
                <a:prstDash val="solid"/>
                <a:miter lim="800000"/>
                <a:headEnd len="med" w="med" type="none"/>
                <a:tailEnd len="med" w="med" type="none"/>
              </a:ln>
            </p:spPr>
          </p:cxnSp>
          <p:sp>
            <p:nvSpPr>
              <p:cNvPr id="1337" name="Google Shape;1337;p56"/>
              <p:cNvSpPr txBox="1"/>
              <p:nvPr/>
            </p:nvSpPr>
            <p:spPr>
              <a:xfrm>
                <a:off x="306789971" y="24083024"/>
                <a:ext cx="499940982" cy="2970351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338" name="Google Shape;1338;p56"/>
              <p:cNvCxnSpPr/>
              <p:nvPr/>
            </p:nvCxnSpPr>
            <p:spPr>
              <a:xfrm flipH="1" rot="10800000">
                <a:off x="3897" y="0"/>
                <a:ext cx="431767566" cy="236824696"/>
              </a:xfrm>
              <a:prstGeom prst="straightConnector1">
                <a:avLst/>
              </a:prstGeom>
              <a:noFill/>
              <a:ln cap="flat" cmpd="sng" w="9525">
                <a:solidFill>
                  <a:schemeClr val="dk1"/>
                </a:solidFill>
                <a:prstDash val="solid"/>
                <a:miter lim="800000"/>
                <a:headEnd len="med" w="med" type="none"/>
                <a:tailEnd len="med" w="med" type="none"/>
              </a:ln>
            </p:spPr>
          </p:cxnSp>
          <p:sp>
            <p:nvSpPr>
              <p:cNvPr id="1339" name="Google Shape;1339;p56"/>
              <p:cNvSpPr txBox="1"/>
              <p:nvPr/>
            </p:nvSpPr>
            <p:spPr>
              <a:xfrm>
                <a:off x="1602091893" y="1641721766"/>
                <a:ext cx="499940982" cy="2970351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40" name="Google Shape;1340;p56"/>
              <p:cNvSpPr txBox="1"/>
              <p:nvPr/>
            </p:nvSpPr>
            <p:spPr>
              <a:xfrm>
                <a:off x="34092304" y="244851465"/>
                <a:ext cx="1692981680" cy="190263217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341" name="Google Shape;1341;p56"/>
              <p:cNvCxnSpPr/>
              <p:nvPr/>
            </p:nvCxnSpPr>
            <p:spPr>
              <a:xfrm flipH="1" rot="10800000">
                <a:off x="1715716080" y="1902632315"/>
                <a:ext cx="431767566" cy="236824696"/>
              </a:xfrm>
              <a:prstGeom prst="straightConnector1">
                <a:avLst/>
              </a:prstGeom>
              <a:noFill/>
              <a:ln cap="flat" cmpd="sng" w="9525">
                <a:solidFill>
                  <a:schemeClr val="dk1"/>
                </a:solidFill>
                <a:prstDash val="solid"/>
                <a:miter lim="800000"/>
                <a:headEnd len="med" w="med" type="none"/>
                <a:tailEnd len="med" w="med" type="none"/>
              </a:ln>
            </p:spPr>
          </p:cxnSp>
          <p:grpSp>
            <p:nvGrpSpPr>
              <p:cNvPr id="1342" name="Google Shape;1342;p56"/>
              <p:cNvGrpSpPr/>
              <p:nvPr/>
            </p:nvGrpSpPr>
            <p:grpSpPr>
              <a:xfrm>
                <a:off x="11367599" y="192670632"/>
                <a:ext cx="2136115028" cy="236824696"/>
                <a:chOff x="0" y="0"/>
                <a:chExt cx="2147483647" cy="2147483647"/>
              </a:xfrm>
            </p:grpSpPr>
            <p:cxnSp>
              <p:nvCxnSpPr>
                <p:cNvPr id="1343" name="Google Shape;1343;p56"/>
                <p:cNvCxnSpPr/>
                <p:nvPr/>
              </p:nvCxnSpPr>
              <p:spPr>
                <a:xfrm flipH="1" rot="10800000">
                  <a:off x="1713418170" y="0"/>
                  <a:ext cx="4340654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344" name="Google Shape;1344;p56"/>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345" name="Google Shape;1345;p56"/>
              <p:cNvGrpSpPr/>
              <p:nvPr/>
            </p:nvGrpSpPr>
            <p:grpSpPr>
              <a:xfrm>
                <a:off x="11368558" y="361257809"/>
                <a:ext cx="2136115028" cy="236824696"/>
                <a:chOff x="0" y="0"/>
                <a:chExt cx="2147483647" cy="2147483647"/>
              </a:xfrm>
            </p:grpSpPr>
            <p:cxnSp>
              <p:nvCxnSpPr>
                <p:cNvPr id="1346" name="Google Shape;1346;p56"/>
                <p:cNvCxnSpPr/>
                <p:nvPr/>
              </p:nvCxnSpPr>
              <p:spPr>
                <a:xfrm flipH="1" rot="10800000">
                  <a:off x="1713418170" y="0"/>
                  <a:ext cx="4340654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347" name="Google Shape;1347;p56"/>
                <p:cNvCxnSpPr/>
                <p:nvPr/>
              </p:nvCxnSpPr>
              <p:spPr>
                <a:xfrm>
                  <a:off x="0" y="214746021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348" name="Google Shape;1348;p56"/>
              <p:cNvGrpSpPr/>
              <p:nvPr/>
            </p:nvGrpSpPr>
            <p:grpSpPr>
              <a:xfrm>
                <a:off x="11371436" y="529844985"/>
                <a:ext cx="2124750307" cy="236824696"/>
                <a:chOff x="0" y="0"/>
                <a:chExt cx="2147483646" cy="2147483647"/>
              </a:xfrm>
            </p:grpSpPr>
            <p:cxnSp>
              <p:nvCxnSpPr>
                <p:cNvPr id="1349" name="Google Shape;1349;p56"/>
                <p:cNvCxnSpPr/>
                <p:nvPr/>
              </p:nvCxnSpPr>
              <p:spPr>
                <a:xfrm flipH="1" rot="10800000">
                  <a:off x="1711096470" y="0"/>
                  <a:ext cx="4363871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350" name="Google Shape;1350;p56"/>
                <p:cNvCxnSpPr/>
                <p:nvPr/>
              </p:nvCxnSpPr>
              <p:spPr>
                <a:xfrm>
                  <a:off x="0" y="2147483647"/>
                  <a:ext cx="173406172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351" name="Google Shape;1351;p56"/>
              <p:cNvGrpSpPr/>
              <p:nvPr/>
            </p:nvGrpSpPr>
            <p:grpSpPr>
              <a:xfrm>
                <a:off x="11368558" y="698435392"/>
                <a:ext cx="2124748388" cy="236824696"/>
                <a:chOff x="0" y="0"/>
                <a:chExt cx="2147483647" cy="2147483647"/>
              </a:xfrm>
            </p:grpSpPr>
            <p:cxnSp>
              <p:nvCxnSpPr>
                <p:cNvPr id="1352" name="Google Shape;1352;p56"/>
                <p:cNvCxnSpPr/>
                <p:nvPr/>
              </p:nvCxnSpPr>
              <p:spPr>
                <a:xfrm flipH="1" rot="10800000">
                  <a:off x="1711096076" y="0"/>
                  <a:ext cx="43638757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353" name="Google Shape;1353;p56"/>
                <p:cNvCxnSpPr/>
                <p:nvPr/>
              </p:nvCxnSpPr>
              <p:spPr>
                <a:xfrm>
                  <a:off x="0" y="2147460217"/>
                  <a:ext cx="17340632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354" name="Google Shape;1354;p56"/>
              <p:cNvGrpSpPr/>
              <p:nvPr/>
            </p:nvGrpSpPr>
            <p:grpSpPr>
              <a:xfrm>
                <a:off x="11367599" y="867019872"/>
                <a:ext cx="2124750307" cy="196685232"/>
                <a:chOff x="0" y="0"/>
                <a:chExt cx="2147483646" cy="2147483647"/>
              </a:xfrm>
            </p:grpSpPr>
            <p:cxnSp>
              <p:nvCxnSpPr>
                <p:cNvPr id="1355" name="Google Shape;1355;p56"/>
                <p:cNvCxnSpPr/>
                <p:nvPr/>
              </p:nvCxnSpPr>
              <p:spPr>
                <a:xfrm flipH="1" rot="10800000">
                  <a:off x="1711096470" y="0"/>
                  <a:ext cx="4363871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356" name="Google Shape;1356;p56"/>
                <p:cNvCxnSpPr/>
                <p:nvPr/>
              </p:nvCxnSpPr>
              <p:spPr>
                <a:xfrm>
                  <a:off x="0" y="2147483647"/>
                  <a:ext cx="173406172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357" name="Google Shape;1357;p56"/>
              <p:cNvGrpSpPr/>
              <p:nvPr/>
            </p:nvGrpSpPr>
            <p:grpSpPr>
              <a:xfrm>
                <a:off x="11372396" y="1035609770"/>
                <a:ext cx="2124748388" cy="240839429"/>
                <a:chOff x="0" y="0"/>
                <a:chExt cx="2147483647" cy="2147483647"/>
              </a:xfrm>
            </p:grpSpPr>
            <p:cxnSp>
              <p:nvCxnSpPr>
                <p:cNvPr id="1358" name="Google Shape;1358;p56"/>
                <p:cNvCxnSpPr/>
                <p:nvPr/>
              </p:nvCxnSpPr>
              <p:spPr>
                <a:xfrm flipH="1" rot="10800000">
                  <a:off x="1711096076" y="0"/>
                  <a:ext cx="43638757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359" name="Google Shape;1359;p56"/>
                <p:cNvCxnSpPr/>
                <p:nvPr/>
              </p:nvCxnSpPr>
              <p:spPr>
                <a:xfrm>
                  <a:off x="0" y="2147460607"/>
                  <a:ext cx="17340632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360" name="Google Shape;1360;p56"/>
              <p:cNvGrpSpPr/>
              <p:nvPr/>
            </p:nvGrpSpPr>
            <p:grpSpPr>
              <a:xfrm>
                <a:off x="2878" y="1204196947"/>
                <a:ext cx="2136115028" cy="240839429"/>
                <a:chOff x="0" y="0"/>
                <a:chExt cx="2147483647" cy="2147483647"/>
              </a:xfrm>
            </p:grpSpPr>
            <p:cxnSp>
              <p:nvCxnSpPr>
                <p:cNvPr id="1361" name="Google Shape;1361;p56"/>
                <p:cNvCxnSpPr/>
                <p:nvPr/>
              </p:nvCxnSpPr>
              <p:spPr>
                <a:xfrm flipH="1" rot="10800000">
                  <a:off x="1713418170" y="0"/>
                  <a:ext cx="4340654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362" name="Google Shape;1362;p56"/>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363" name="Google Shape;1363;p56"/>
              <p:cNvGrpSpPr/>
              <p:nvPr/>
            </p:nvGrpSpPr>
            <p:grpSpPr>
              <a:xfrm>
                <a:off x="0" y="1372784769"/>
                <a:ext cx="2136113109" cy="240839429"/>
                <a:chOff x="0" y="0"/>
                <a:chExt cx="2147483647" cy="2147483647"/>
              </a:xfrm>
            </p:grpSpPr>
            <p:cxnSp>
              <p:nvCxnSpPr>
                <p:cNvPr id="1364" name="Google Shape;1364;p56"/>
                <p:cNvCxnSpPr/>
                <p:nvPr/>
              </p:nvCxnSpPr>
              <p:spPr>
                <a:xfrm flipH="1" rot="10800000">
                  <a:off x="1713417780" y="0"/>
                  <a:ext cx="43406586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365" name="Google Shape;1365;p56"/>
                <p:cNvCxnSpPr/>
                <p:nvPr/>
              </p:nvCxnSpPr>
              <p:spPr>
                <a:xfrm>
                  <a:off x="0" y="2147483647"/>
                  <a:ext cx="173626346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366" name="Google Shape;1366;p56"/>
              <p:cNvGrpSpPr/>
              <p:nvPr/>
            </p:nvGrpSpPr>
            <p:grpSpPr>
              <a:xfrm>
                <a:off x="6715" y="1545384110"/>
                <a:ext cx="2011128594" cy="236827266"/>
                <a:chOff x="0" y="0"/>
                <a:chExt cx="2147483647" cy="2147483647"/>
              </a:xfrm>
            </p:grpSpPr>
            <p:cxnSp>
              <p:nvCxnSpPr>
                <p:cNvPr id="1367" name="Google Shape;1367;p56"/>
                <p:cNvCxnSpPr/>
                <p:nvPr/>
              </p:nvCxnSpPr>
              <p:spPr>
                <a:xfrm flipH="1" rot="10800000">
                  <a:off x="1807769468" y="0"/>
                  <a:ext cx="33971417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368" name="Google Shape;1368;p56"/>
                <p:cNvCxnSpPr/>
                <p:nvPr/>
              </p:nvCxnSpPr>
              <p:spPr>
                <a:xfrm>
                  <a:off x="0" y="2147483647"/>
                  <a:ext cx="183203833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369" name="Google Shape;1369;p56"/>
              <p:cNvGrpSpPr/>
              <p:nvPr/>
            </p:nvGrpSpPr>
            <p:grpSpPr>
              <a:xfrm>
                <a:off x="3837" y="1713973870"/>
                <a:ext cx="2124756063" cy="236827266"/>
                <a:chOff x="0" y="0"/>
                <a:chExt cx="2147483647" cy="2147483647"/>
              </a:xfrm>
            </p:grpSpPr>
            <p:cxnSp>
              <p:nvCxnSpPr>
                <p:cNvPr id="1370" name="Google Shape;1370;p56"/>
                <p:cNvCxnSpPr/>
                <p:nvPr/>
              </p:nvCxnSpPr>
              <p:spPr>
                <a:xfrm flipH="1" rot="10800000">
                  <a:off x="1711097652" y="0"/>
                  <a:ext cx="436385994"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371" name="Google Shape;1371;p56"/>
                <p:cNvCxnSpPr/>
                <p:nvPr/>
              </p:nvCxnSpPr>
              <p:spPr>
                <a:xfrm>
                  <a:off x="0" y="2147460217"/>
                  <a:ext cx="1734064791"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1372" name="Google Shape;1372;p56"/>
            <p:cNvGrpSpPr/>
            <p:nvPr/>
          </p:nvGrpSpPr>
          <p:grpSpPr>
            <a:xfrm>
              <a:off x="113033565" y="0"/>
              <a:ext cx="2034450081" cy="1942645881"/>
              <a:chOff x="0" y="0"/>
              <a:chExt cx="2147483647" cy="2147483646"/>
            </a:xfrm>
          </p:grpSpPr>
          <p:grpSp>
            <p:nvGrpSpPr>
              <p:cNvPr id="1373" name="Google Shape;1373;p56"/>
              <p:cNvGrpSpPr/>
              <p:nvPr/>
            </p:nvGrpSpPr>
            <p:grpSpPr>
              <a:xfrm>
                <a:off x="0" y="0"/>
                <a:ext cx="1995638985" cy="325047023"/>
                <a:chOff x="0" y="0"/>
                <a:chExt cx="2147483647" cy="2147483647"/>
              </a:xfrm>
            </p:grpSpPr>
            <p:sp>
              <p:nvSpPr>
                <p:cNvPr id="1374" name="Google Shape;1374;p56"/>
                <p:cNvSpPr txBox="1"/>
                <p:nvPr/>
              </p:nvSpPr>
              <p:spPr>
                <a:xfrm>
                  <a:off x="0" y="1158191863"/>
                  <a:ext cx="1738991673" cy="989291783"/>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75" name="Google Shape;1375;p56"/>
                <p:cNvSpPr/>
                <p:nvPr/>
              </p:nvSpPr>
              <p:spPr>
                <a:xfrm>
                  <a:off x="0" y="0"/>
                  <a:ext cx="2135811659" cy="1206444447"/>
                </a:xfrm>
                <a:prstGeom prst="parallelogram">
                  <a:avLst>
                    <a:gd fmla="val 3074"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76" name="Google Shape;1376;p56"/>
                <p:cNvSpPr/>
                <p:nvPr/>
              </p:nvSpPr>
              <p:spPr>
                <a:xfrm>
                  <a:off x="1750666924" y="24132961"/>
                  <a:ext cx="396816722" cy="2123336629"/>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77" name="Google Shape;1377;p56"/>
                <p:cNvSpPr/>
                <p:nvPr/>
              </p:nvSpPr>
              <p:spPr>
                <a:xfrm>
                  <a:off x="268429985" y="241283014"/>
                  <a:ext cx="1657297629" cy="699739594"/>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78" name="Google Shape;1378;p56"/>
                <p:cNvSpPr/>
                <p:nvPr/>
              </p:nvSpPr>
              <p:spPr>
                <a:xfrm>
                  <a:off x="653581617" y="193032624"/>
                  <a:ext cx="957031084" cy="820390226"/>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1379" name="Google Shape;1379;p56"/>
              <p:cNvCxnSpPr/>
              <p:nvPr/>
            </p:nvCxnSpPr>
            <p:spPr>
              <a:xfrm flipH="1">
                <a:off x="2104100062" y="164349947"/>
                <a:ext cx="32533626" cy="1968526841"/>
              </a:xfrm>
              <a:prstGeom prst="straightConnector1">
                <a:avLst/>
              </a:prstGeom>
              <a:noFill/>
              <a:ln cap="flat" cmpd="sng" w="25400">
                <a:solidFill>
                  <a:schemeClr val="dk1"/>
                </a:solidFill>
                <a:prstDash val="solid"/>
                <a:miter lim="800000"/>
                <a:headEnd len="med" w="med" type="none"/>
                <a:tailEnd len="med" w="med" type="none"/>
              </a:ln>
            </p:spPr>
          </p:cxnSp>
          <p:cxnSp>
            <p:nvCxnSpPr>
              <p:cNvPr id="1380" name="Google Shape;1380;p56"/>
              <p:cNvCxnSpPr/>
              <p:nvPr/>
            </p:nvCxnSpPr>
            <p:spPr>
              <a:xfrm>
                <a:off x="1746181848" y="580697270"/>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1381" name="Google Shape;1381;p56"/>
              <p:cNvCxnSpPr/>
              <p:nvPr/>
            </p:nvCxnSpPr>
            <p:spPr>
              <a:xfrm>
                <a:off x="1735340777" y="730435982"/>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1382" name="Google Shape;1382;p56"/>
              <p:cNvCxnSpPr/>
              <p:nvPr/>
            </p:nvCxnSpPr>
            <p:spPr>
              <a:xfrm>
                <a:off x="1735340777" y="909395402"/>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1383" name="Google Shape;1383;p56"/>
              <p:cNvCxnSpPr/>
              <p:nvPr/>
            </p:nvCxnSpPr>
            <p:spPr>
              <a:xfrm>
                <a:off x="1724490819" y="1059133527"/>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1384" name="Google Shape;1384;p56"/>
              <p:cNvCxnSpPr/>
              <p:nvPr/>
            </p:nvCxnSpPr>
            <p:spPr>
              <a:xfrm>
                <a:off x="1713648267" y="1201568972"/>
                <a:ext cx="412142581" cy="0"/>
              </a:xfrm>
              <a:prstGeom prst="straightConnector1">
                <a:avLst/>
              </a:prstGeom>
              <a:noFill/>
              <a:ln cap="flat" cmpd="sng" w="9525">
                <a:solidFill>
                  <a:schemeClr val="dk1"/>
                </a:solidFill>
                <a:prstDash val="solid"/>
                <a:miter lim="800000"/>
                <a:headEnd len="med" w="med" type="none"/>
                <a:tailEnd len="med" w="med" type="none"/>
              </a:ln>
            </p:spPr>
          </p:cxnSp>
          <p:cxnSp>
            <p:nvCxnSpPr>
              <p:cNvPr id="1385" name="Google Shape;1385;p56"/>
              <p:cNvCxnSpPr/>
              <p:nvPr/>
            </p:nvCxnSpPr>
            <p:spPr>
              <a:xfrm>
                <a:off x="1713648267" y="1358613302"/>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1386" name="Google Shape;1386;p56"/>
              <p:cNvCxnSpPr/>
              <p:nvPr/>
            </p:nvCxnSpPr>
            <p:spPr>
              <a:xfrm>
                <a:off x="1702798310" y="1519308090"/>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1387" name="Google Shape;1387;p56"/>
              <p:cNvCxnSpPr/>
              <p:nvPr/>
            </p:nvCxnSpPr>
            <p:spPr>
              <a:xfrm>
                <a:off x="1724490819" y="1680005816"/>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1388" name="Google Shape;1388;p56"/>
              <p:cNvCxnSpPr/>
              <p:nvPr/>
            </p:nvCxnSpPr>
            <p:spPr>
              <a:xfrm>
                <a:off x="1735340777" y="1837050146"/>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1389" name="Google Shape;1389;p56"/>
              <p:cNvCxnSpPr/>
              <p:nvPr/>
            </p:nvCxnSpPr>
            <p:spPr>
              <a:xfrm>
                <a:off x="1735340777" y="1997744934"/>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1390" name="Google Shape;1390;p56"/>
              <p:cNvCxnSpPr/>
              <p:nvPr/>
            </p:nvCxnSpPr>
            <p:spPr>
              <a:xfrm>
                <a:off x="1746181848" y="2147483646"/>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1391" name="Google Shape;1391;p56"/>
              <p:cNvCxnSpPr/>
              <p:nvPr/>
            </p:nvCxnSpPr>
            <p:spPr>
              <a:xfrm rot="10800000">
                <a:off x="1746182666" y="178958831"/>
                <a:ext cx="401300980"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1392" name="Google Shape;1392;p56"/>
          <p:cNvGrpSpPr/>
          <p:nvPr/>
        </p:nvGrpSpPr>
        <p:grpSpPr>
          <a:xfrm>
            <a:off x="6427786" y="5207000"/>
            <a:ext cx="331787" cy="1031875"/>
            <a:chOff x="0" y="0"/>
            <a:chExt cx="2147483647" cy="2147483647"/>
          </a:xfrm>
        </p:grpSpPr>
        <p:grpSp>
          <p:nvGrpSpPr>
            <p:cNvPr id="1393" name="Google Shape;1393;p56"/>
            <p:cNvGrpSpPr/>
            <p:nvPr/>
          </p:nvGrpSpPr>
          <p:grpSpPr>
            <a:xfrm>
              <a:off x="0" y="379940428"/>
              <a:ext cx="1941982848" cy="1767543220"/>
              <a:chOff x="0" y="0"/>
              <a:chExt cx="2147483646" cy="2147483647"/>
            </a:xfrm>
          </p:grpSpPr>
          <p:sp>
            <p:nvSpPr>
              <p:cNvPr id="1394" name="Google Shape;1394;p56"/>
              <p:cNvSpPr txBox="1"/>
              <p:nvPr/>
            </p:nvSpPr>
            <p:spPr>
              <a:xfrm>
                <a:off x="431771204" y="134"/>
                <a:ext cx="1704350910" cy="190263217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395" name="Google Shape;1395;p56"/>
              <p:cNvCxnSpPr/>
              <p:nvPr/>
            </p:nvCxnSpPr>
            <p:spPr>
              <a:xfrm flipH="1" rot="10800000">
                <a:off x="1715716080" y="0"/>
                <a:ext cx="431767566" cy="236824696"/>
              </a:xfrm>
              <a:prstGeom prst="straightConnector1">
                <a:avLst/>
              </a:prstGeom>
              <a:noFill/>
              <a:ln cap="flat" cmpd="sng" w="9525">
                <a:solidFill>
                  <a:schemeClr val="dk1"/>
                </a:solidFill>
                <a:prstDash val="solid"/>
                <a:miter lim="800000"/>
                <a:headEnd len="med" w="med" type="none"/>
                <a:tailEnd len="med" w="med" type="none"/>
              </a:ln>
            </p:spPr>
          </p:cxnSp>
          <p:sp>
            <p:nvSpPr>
              <p:cNvPr id="1396" name="Google Shape;1396;p56"/>
              <p:cNvSpPr txBox="1"/>
              <p:nvPr/>
            </p:nvSpPr>
            <p:spPr>
              <a:xfrm>
                <a:off x="306782296" y="24083024"/>
                <a:ext cx="499944825" cy="2970351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397" name="Google Shape;1397;p56"/>
              <p:cNvCxnSpPr/>
              <p:nvPr/>
            </p:nvCxnSpPr>
            <p:spPr>
              <a:xfrm flipH="1" rot="10800000">
                <a:off x="3897" y="0"/>
                <a:ext cx="431767566" cy="236824696"/>
              </a:xfrm>
              <a:prstGeom prst="straightConnector1">
                <a:avLst/>
              </a:prstGeom>
              <a:noFill/>
              <a:ln cap="flat" cmpd="sng" w="9525">
                <a:solidFill>
                  <a:schemeClr val="dk1"/>
                </a:solidFill>
                <a:prstDash val="solid"/>
                <a:miter lim="800000"/>
                <a:headEnd len="med" w="med" type="none"/>
                <a:tailEnd len="med" w="med" type="none"/>
              </a:ln>
            </p:spPr>
          </p:cxnSp>
          <p:sp>
            <p:nvSpPr>
              <p:cNvPr id="1398" name="Google Shape;1398;p56"/>
              <p:cNvSpPr txBox="1"/>
              <p:nvPr/>
            </p:nvSpPr>
            <p:spPr>
              <a:xfrm>
                <a:off x="1602091893" y="1641721766"/>
                <a:ext cx="499944825" cy="2970351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99" name="Google Shape;1399;p56"/>
              <p:cNvSpPr txBox="1"/>
              <p:nvPr/>
            </p:nvSpPr>
            <p:spPr>
              <a:xfrm>
                <a:off x="34088467" y="244851465"/>
                <a:ext cx="1692993099" cy="190263217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400" name="Google Shape;1400;p56"/>
              <p:cNvCxnSpPr/>
              <p:nvPr/>
            </p:nvCxnSpPr>
            <p:spPr>
              <a:xfrm flipH="1" rot="10800000">
                <a:off x="1715716080" y="1902632315"/>
                <a:ext cx="431767566" cy="236824696"/>
              </a:xfrm>
              <a:prstGeom prst="straightConnector1">
                <a:avLst/>
              </a:prstGeom>
              <a:noFill/>
              <a:ln cap="flat" cmpd="sng" w="9525">
                <a:solidFill>
                  <a:schemeClr val="dk1"/>
                </a:solidFill>
                <a:prstDash val="solid"/>
                <a:miter lim="800000"/>
                <a:headEnd len="med" w="med" type="none"/>
                <a:tailEnd len="med" w="med" type="none"/>
              </a:ln>
            </p:spPr>
          </p:cxnSp>
          <p:grpSp>
            <p:nvGrpSpPr>
              <p:cNvPr id="1401" name="Google Shape;1401;p56"/>
              <p:cNvGrpSpPr/>
              <p:nvPr/>
            </p:nvGrpSpPr>
            <p:grpSpPr>
              <a:xfrm>
                <a:off x="11359924" y="192670632"/>
                <a:ext cx="2136122703" cy="236824696"/>
                <a:chOff x="0" y="0"/>
                <a:chExt cx="2147483647" cy="2147483647"/>
              </a:xfrm>
            </p:grpSpPr>
            <p:cxnSp>
              <p:nvCxnSpPr>
                <p:cNvPr id="1402" name="Google Shape;1402;p56"/>
                <p:cNvCxnSpPr/>
                <p:nvPr/>
              </p:nvCxnSpPr>
              <p:spPr>
                <a:xfrm flipH="1" rot="10800000">
                  <a:off x="1713419729" y="0"/>
                  <a:ext cx="43406391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403" name="Google Shape;1403;p56"/>
                <p:cNvCxnSpPr/>
                <p:nvPr/>
              </p:nvCxnSpPr>
              <p:spPr>
                <a:xfrm>
                  <a:off x="0" y="2147483647"/>
                  <a:ext cx="17362633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404" name="Google Shape;1404;p56"/>
              <p:cNvGrpSpPr/>
              <p:nvPr/>
            </p:nvGrpSpPr>
            <p:grpSpPr>
              <a:xfrm>
                <a:off x="11360883" y="361257809"/>
                <a:ext cx="2136118865" cy="236824696"/>
                <a:chOff x="0" y="0"/>
                <a:chExt cx="2147483647" cy="2147483647"/>
              </a:xfrm>
            </p:grpSpPr>
            <p:cxnSp>
              <p:nvCxnSpPr>
                <p:cNvPr id="1405" name="Google Shape;1405;p56"/>
                <p:cNvCxnSpPr/>
                <p:nvPr/>
              </p:nvCxnSpPr>
              <p:spPr>
                <a:xfrm flipH="1" rot="10800000">
                  <a:off x="1713418950" y="0"/>
                  <a:ext cx="43406469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406" name="Google Shape;1406;p56"/>
                <p:cNvCxnSpPr/>
                <p:nvPr/>
              </p:nvCxnSpPr>
              <p:spPr>
                <a:xfrm>
                  <a:off x="0" y="2147460217"/>
                  <a:ext cx="173626651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407" name="Google Shape;1407;p56"/>
              <p:cNvGrpSpPr/>
              <p:nvPr/>
            </p:nvGrpSpPr>
            <p:grpSpPr>
              <a:xfrm>
                <a:off x="11363761" y="529844985"/>
                <a:ext cx="2124761819" cy="236824696"/>
                <a:chOff x="0" y="0"/>
                <a:chExt cx="2147483647" cy="2147483647"/>
              </a:xfrm>
            </p:grpSpPr>
            <p:cxnSp>
              <p:nvCxnSpPr>
                <p:cNvPr id="1408" name="Google Shape;1408;p56"/>
                <p:cNvCxnSpPr/>
                <p:nvPr/>
              </p:nvCxnSpPr>
              <p:spPr>
                <a:xfrm flipH="1" rot="10800000">
                  <a:off x="1711098834" y="0"/>
                  <a:ext cx="43638481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409" name="Google Shape;1409;p56"/>
                <p:cNvCxnSpPr/>
                <p:nvPr/>
              </p:nvCxnSpPr>
              <p:spPr>
                <a:xfrm>
                  <a:off x="0" y="2147483647"/>
                  <a:ext cx="173406774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410" name="Google Shape;1410;p56"/>
              <p:cNvGrpSpPr/>
              <p:nvPr/>
            </p:nvGrpSpPr>
            <p:grpSpPr>
              <a:xfrm>
                <a:off x="11360883" y="698435392"/>
                <a:ext cx="2124763738" cy="236824696"/>
                <a:chOff x="0" y="0"/>
                <a:chExt cx="2147483647" cy="2147483647"/>
              </a:xfrm>
            </p:grpSpPr>
            <p:cxnSp>
              <p:nvCxnSpPr>
                <p:cNvPr id="1411" name="Google Shape;1411;p56"/>
                <p:cNvCxnSpPr/>
                <p:nvPr/>
              </p:nvCxnSpPr>
              <p:spPr>
                <a:xfrm flipH="1" rot="10800000">
                  <a:off x="1711099228" y="0"/>
                  <a:ext cx="43638441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412" name="Google Shape;1412;p56"/>
                <p:cNvCxnSpPr/>
                <p:nvPr/>
              </p:nvCxnSpPr>
              <p:spPr>
                <a:xfrm>
                  <a:off x="0" y="2147460217"/>
                  <a:ext cx="1734066183"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413" name="Google Shape;1413;p56"/>
              <p:cNvGrpSpPr/>
              <p:nvPr/>
            </p:nvGrpSpPr>
            <p:grpSpPr>
              <a:xfrm>
                <a:off x="11359924" y="867019872"/>
                <a:ext cx="2124761819" cy="196685232"/>
                <a:chOff x="0" y="0"/>
                <a:chExt cx="2147483647" cy="2147483647"/>
              </a:xfrm>
            </p:grpSpPr>
            <p:cxnSp>
              <p:nvCxnSpPr>
                <p:cNvPr id="1414" name="Google Shape;1414;p56"/>
                <p:cNvCxnSpPr/>
                <p:nvPr/>
              </p:nvCxnSpPr>
              <p:spPr>
                <a:xfrm flipH="1" rot="10800000">
                  <a:off x="1711098834" y="0"/>
                  <a:ext cx="43638481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415" name="Google Shape;1415;p56"/>
                <p:cNvCxnSpPr/>
                <p:nvPr/>
              </p:nvCxnSpPr>
              <p:spPr>
                <a:xfrm>
                  <a:off x="0" y="2147483647"/>
                  <a:ext cx="173406774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416" name="Google Shape;1416;p56"/>
              <p:cNvGrpSpPr/>
              <p:nvPr/>
            </p:nvGrpSpPr>
            <p:grpSpPr>
              <a:xfrm>
                <a:off x="11364721" y="1035609770"/>
                <a:ext cx="2124759900" cy="240839429"/>
                <a:chOff x="0" y="0"/>
                <a:chExt cx="2147483646" cy="2147483647"/>
              </a:xfrm>
            </p:grpSpPr>
            <p:cxnSp>
              <p:nvCxnSpPr>
                <p:cNvPr id="1417" name="Google Shape;1417;p56"/>
                <p:cNvCxnSpPr/>
                <p:nvPr/>
              </p:nvCxnSpPr>
              <p:spPr>
                <a:xfrm flipH="1" rot="10800000">
                  <a:off x="1711098440" y="0"/>
                  <a:ext cx="43638520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418" name="Google Shape;1418;p56"/>
                <p:cNvCxnSpPr/>
                <p:nvPr/>
              </p:nvCxnSpPr>
              <p:spPr>
                <a:xfrm>
                  <a:off x="0" y="2147460607"/>
                  <a:ext cx="173406931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419" name="Google Shape;1419;p56"/>
              <p:cNvGrpSpPr/>
              <p:nvPr/>
            </p:nvGrpSpPr>
            <p:grpSpPr>
              <a:xfrm>
                <a:off x="2878" y="1204196947"/>
                <a:ext cx="2136122703" cy="240839429"/>
                <a:chOff x="0" y="0"/>
                <a:chExt cx="2147483647" cy="2147483647"/>
              </a:xfrm>
            </p:grpSpPr>
            <p:cxnSp>
              <p:nvCxnSpPr>
                <p:cNvPr id="1420" name="Google Shape;1420;p56"/>
                <p:cNvCxnSpPr/>
                <p:nvPr/>
              </p:nvCxnSpPr>
              <p:spPr>
                <a:xfrm flipH="1" rot="10800000">
                  <a:off x="1713419729" y="0"/>
                  <a:ext cx="43406391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421" name="Google Shape;1421;p56"/>
                <p:cNvCxnSpPr/>
                <p:nvPr/>
              </p:nvCxnSpPr>
              <p:spPr>
                <a:xfrm>
                  <a:off x="0" y="2147483647"/>
                  <a:ext cx="17362633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422" name="Google Shape;1422;p56"/>
              <p:cNvGrpSpPr/>
              <p:nvPr/>
            </p:nvGrpSpPr>
            <p:grpSpPr>
              <a:xfrm>
                <a:off x="0" y="1372784769"/>
                <a:ext cx="2136120784" cy="240839429"/>
                <a:chOff x="0" y="0"/>
                <a:chExt cx="2147483647" cy="2147483647"/>
              </a:xfrm>
            </p:grpSpPr>
            <p:cxnSp>
              <p:nvCxnSpPr>
                <p:cNvPr id="1423" name="Google Shape;1423;p56"/>
                <p:cNvCxnSpPr/>
                <p:nvPr/>
              </p:nvCxnSpPr>
              <p:spPr>
                <a:xfrm flipH="1" rot="10800000">
                  <a:off x="1713419339" y="0"/>
                  <a:ext cx="43406430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424" name="Google Shape;1424;p56"/>
                <p:cNvCxnSpPr/>
                <p:nvPr/>
              </p:nvCxnSpPr>
              <p:spPr>
                <a:xfrm>
                  <a:off x="0" y="2147483647"/>
                  <a:ext cx="173626495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425" name="Google Shape;1425;p56"/>
              <p:cNvGrpSpPr/>
              <p:nvPr/>
            </p:nvGrpSpPr>
            <p:grpSpPr>
              <a:xfrm>
                <a:off x="6715" y="1545384110"/>
                <a:ext cx="2011132410" cy="236827266"/>
                <a:chOff x="0" y="0"/>
                <a:chExt cx="2147483647" cy="2147483647"/>
              </a:xfrm>
            </p:grpSpPr>
            <p:cxnSp>
              <p:nvCxnSpPr>
                <p:cNvPr id="1426" name="Google Shape;1426;p56"/>
                <p:cNvCxnSpPr/>
                <p:nvPr/>
              </p:nvCxnSpPr>
              <p:spPr>
                <a:xfrm flipH="1" rot="10800000">
                  <a:off x="1807766038" y="0"/>
                  <a:ext cx="33971760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427" name="Google Shape;1427;p56"/>
                <p:cNvCxnSpPr/>
                <p:nvPr/>
              </p:nvCxnSpPr>
              <p:spPr>
                <a:xfrm>
                  <a:off x="0" y="2147483647"/>
                  <a:ext cx="183203485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428" name="Google Shape;1428;p56"/>
              <p:cNvGrpSpPr/>
              <p:nvPr/>
            </p:nvGrpSpPr>
            <p:grpSpPr>
              <a:xfrm>
                <a:off x="3837" y="1713973870"/>
                <a:ext cx="2124752225" cy="236827266"/>
                <a:chOff x="0" y="0"/>
                <a:chExt cx="2147483646" cy="2147483647"/>
              </a:xfrm>
            </p:grpSpPr>
            <p:cxnSp>
              <p:nvCxnSpPr>
                <p:cNvPr id="1429" name="Google Shape;1429;p56"/>
                <p:cNvCxnSpPr/>
                <p:nvPr/>
              </p:nvCxnSpPr>
              <p:spPr>
                <a:xfrm flipH="1" rot="10800000">
                  <a:off x="1711096864" y="0"/>
                  <a:ext cx="43638678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430" name="Google Shape;1430;p56"/>
                <p:cNvCxnSpPr/>
                <p:nvPr/>
              </p:nvCxnSpPr>
              <p:spPr>
                <a:xfrm>
                  <a:off x="0" y="2147460217"/>
                  <a:ext cx="1734067923"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1431" name="Google Shape;1431;p56"/>
            <p:cNvGrpSpPr/>
            <p:nvPr/>
          </p:nvGrpSpPr>
          <p:grpSpPr>
            <a:xfrm>
              <a:off x="113025147" y="0"/>
              <a:ext cx="2034458499" cy="1942645881"/>
              <a:chOff x="0" y="0"/>
              <a:chExt cx="2147483647" cy="2147483646"/>
            </a:xfrm>
          </p:grpSpPr>
          <p:grpSp>
            <p:nvGrpSpPr>
              <p:cNvPr id="1432" name="Google Shape;1432;p56"/>
              <p:cNvGrpSpPr/>
              <p:nvPr/>
            </p:nvGrpSpPr>
            <p:grpSpPr>
              <a:xfrm>
                <a:off x="0" y="0"/>
                <a:ext cx="1995639585" cy="325047023"/>
                <a:chOff x="0" y="0"/>
                <a:chExt cx="2147483647" cy="2147483647"/>
              </a:xfrm>
            </p:grpSpPr>
            <p:sp>
              <p:nvSpPr>
                <p:cNvPr id="1433" name="Google Shape;1433;p56"/>
                <p:cNvSpPr txBox="1"/>
                <p:nvPr/>
              </p:nvSpPr>
              <p:spPr>
                <a:xfrm>
                  <a:off x="0" y="1158191863"/>
                  <a:ext cx="1738999822" cy="989291783"/>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34" name="Google Shape;1434;p56"/>
                <p:cNvSpPr/>
                <p:nvPr/>
              </p:nvSpPr>
              <p:spPr>
                <a:xfrm>
                  <a:off x="0" y="0"/>
                  <a:ext cx="2135814763" cy="1206444447"/>
                </a:xfrm>
                <a:prstGeom prst="parallelogram">
                  <a:avLst>
                    <a:gd fmla="val 3074"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35" name="Google Shape;1435;p56"/>
                <p:cNvSpPr/>
                <p:nvPr/>
              </p:nvSpPr>
              <p:spPr>
                <a:xfrm>
                  <a:off x="1750665528" y="24132961"/>
                  <a:ext cx="396818118" cy="2123336629"/>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36" name="Google Shape;1436;p56"/>
                <p:cNvSpPr/>
                <p:nvPr/>
              </p:nvSpPr>
              <p:spPr>
                <a:xfrm>
                  <a:off x="268438355" y="241283014"/>
                  <a:ext cx="1657296591" cy="699739594"/>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37" name="Google Shape;1437;p56"/>
                <p:cNvSpPr/>
                <p:nvPr/>
              </p:nvSpPr>
              <p:spPr>
                <a:xfrm>
                  <a:off x="653581903" y="193032624"/>
                  <a:ext cx="957030027" cy="820390226"/>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1438" name="Google Shape;1438;p56"/>
              <p:cNvCxnSpPr/>
              <p:nvPr/>
            </p:nvCxnSpPr>
            <p:spPr>
              <a:xfrm flipH="1">
                <a:off x="2104098831" y="164349947"/>
                <a:ext cx="32542308" cy="1968526841"/>
              </a:xfrm>
              <a:prstGeom prst="straightConnector1">
                <a:avLst/>
              </a:prstGeom>
              <a:noFill/>
              <a:ln cap="flat" cmpd="sng" w="25400">
                <a:solidFill>
                  <a:schemeClr val="dk1"/>
                </a:solidFill>
                <a:prstDash val="solid"/>
                <a:miter lim="800000"/>
                <a:headEnd len="med" w="med" type="none"/>
                <a:tailEnd len="med" w="med" type="none"/>
              </a:ln>
            </p:spPr>
          </p:cxnSp>
          <p:cxnSp>
            <p:nvCxnSpPr>
              <p:cNvPr id="1439" name="Google Shape;1439;p56"/>
              <p:cNvCxnSpPr/>
              <p:nvPr/>
            </p:nvCxnSpPr>
            <p:spPr>
              <a:xfrm>
                <a:off x="1746189432" y="580697270"/>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1440" name="Google Shape;1440;p56"/>
              <p:cNvCxnSpPr/>
              <p:nvPr/>
            </p:nvCxnSpPr>
            <p:spPr>
              <a:xfrm>
                <a:off x="1735339520" y="730435982"/>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1441" name="Google Shape;1441;p56"/>
              <p:cNvCxnSpPr/>
              <p:nvPr/>
            </p:nvCxnSpPr>
            <p:spPr>
              <a:xfrm>
                <a:off x="1735339520" y="909395402"/>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1442" name="Google Shape;1442;p56"/>
              <p:cNvCxnSpPr/>
              <p:nvPr/>
            </p:nvCxnSpPr>
            <p:spPr>
              <a:xfrm>
                <a:off x="1724498494" y="1059133527"/>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1443" name="Google Shape;1443;p56"/>
              <p:cNvCxnSpPr/>
              <p:nvPr/>
            </p:nvCxnSpPr>
            <p:spPr>
              <a:xfrm>
                <a:off x="1713647100" y="1201568972"/>
                <a:ext cx="412143798" cy="0"/>
              </a:xfrm>
              <a:prstGeom prst="straightConnector1">
                <a:avLst/>
              </a:prstGeom>
              <a:noFill/>
              <a:ln cap="flat" cmpd="sng" w="9525">
                <a:solidFill>
                  <a:schemeClr val="dk1"/>
                </a:solidFill>
                <a:prstDash val="solid"/>
                <a:miter lim="800000"/>
                <a:headEnd len="med" w="med" type="none"/>
                <a:tailEnd len="med" w="med" type="none"/>
              </a:ln>
            </p:spPr>
          </p:cxnSp>
          <p:cxnSp>
            <p:nvCxnSpPr>
              <p:cNvPr id="1444" name="Google Shape;1444;p56"/>
              <p:cNvCxnSpPr/>
              <p:nvPr/>
            </p:nvCxnSpPr>
            <p:spPr>
              <a:xfrm>
                <a:off x="1713647100" y="1358613302"/>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1445" name="Google Shape;1445;p56"/>
              <p:cNvCxnSpPr/>
              <p:nvPr/>
            </p:nvCxnSpPr>
            <p:spPr>
              <a:xfrm>
                <a:off x="1702806074" y="1519308090"/>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1446" name="Google Shape;1446;p56"/>
              <p:cNvCxnSpPr/>
              <p:nvPr/>
            </p:nvCxnSpPr>
            <p:spPr>
              <a:xfrm>
                <a:off x="1724498494" y="1680005816"/>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1447" name="Google Shape;1447;p56"/>
              <p:cNvCxnSpPr/>
              <p:nvPr/>
            </p:nvCxnSpPr>
            <p:spPr>
              <a:xfrm>
                <a:off x="1735339520" y="1837050146"/>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1448" name="Google Shape;1448;p56"/>
              <p:cNvCxnSpPr/>
              <p:nvPr/>
            </p:nvCxnSpPr>
            <p:spPr>
              <a:xfrm>
                <a:off x="1735339520" y="1997744934"/>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1449" name="Google Shape;1449;p56"/>
              <p:cNvCxnSpPr/>
              <p:nvPr/>
            </p:nvCxnSpPr>
            <p:spPr>
              <a:xfrm>
                <a:off x="1746189432" y="2147483646"/>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1450" name="Google Shape;1450;p56"/>
              <p:cNvCxnSpPr/>
              <p:nvPr/>
            </p:nvCxnSpPr>
            <p:spPr>
              <a:xfrm rot="10800000">
                <a:off x="1746190215" y="178958831"/>
                <a:ext cx="401293431" cy="0"/>
              </a:xfrm>
              <a:prstGeom prst="straightConnector1">
                <a:avLst/>
              </a:prstGeom>
              <a:noFill/>
              <a:ln cap="flat" cmpd="sng" w="22225">
                <a:solidFill>
                  <a:schemeClr val="dk1"/>
                </a:solidFill>
                <a:prstDash val="solid"/>
                <a:miter lim="800000"/>
                <a:headEnd len="med" w="med" type="none"/>
                <a:tailEnd len="med" w="med" type="none"/>
              </a:ln>
            </p:spPr>
          </p:cxnSp>
        </p:grpSp>
      </p:grpSp>
      <p:sp>
        <p:nvSpPr>
          <p:cNvPr id="1451" name="Google Shape;1451;p56"/>
          <p:cNvSpPr txBox="1"/>
          <p:nvPr/>
        </p:nvSpPr>
        <p:spPr>
          <a:xfrm flipH="1">
            <a:off x="2959100" y="4105275"/>
            <a:ext cx="542925" cy="461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B</a:t>
            </a:r>
            <a:endParaRPr/>
          </a:p>
        </p:txBody>
      </p:sp>
      <p:sp>
        <p:nvSpPr>
          <p:cNvPr id="1452" name="Google Shape;1452;p56"/>
          <p:cNvSpPr txBox="1"/>
          <p:nvPr/>
        </p:nvSpPr>
        <p:spPr>
          <a:xfrm>
            <a:off x="534987" y="6156325"/>
            <a:ext cx="288925" cy="3381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1</a:t>
            </a:r>
            <a:endParaRPr/>
          </a:p>
        </p:txBody>
      </p:sp>
      <p:sp>
        <p:nvSpPr>
          <p:cNvPr id="1453" name="Google Shape;1453;p56"/>
          <p:cNvSpPr txBox="1"/>
          <p:nvPr/>
        </p:nvSpPr>
        <p:spPr>
          <a:xfrm>
            <a:off x="935037" y="6154737"/>
            <a:ext cx="288925" cy="3381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2</a:t>
            </a:r>
            <a:endParaRPr/>
          </a:p>
        </p:txBody>
      </p:sp>
      <p:sp>
        <p:nvSpPr>
          <p:cNvPr id="1454" name="Google Shape;1454;p56"/>
          <p:cNvSpPr txBox="1"/>
          <p:nvPr/>
        </p:nvSpPr>
        <p:spPr>
          <a:xfrm>
            <a:off x="1333500" y="6153150"/>
            <a:ext cx="288925" cy="3381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3</a:t>
            </a:r>
            <a:endParaRPr/>
          </a:p>
        </p:txBody>
      </p:sp>
      <p:sp>
        <p:nvSpPr>
          <p:cNvPr id="1455" name="Google Shape;1455;p56"/>
          <p:cNvSpPr txBox="1"/>
          <p:nvPr/>
        </p:nvSpPr>
        <p:spPr>
          <a:xfrm>
            <a:off x="1700212" y="6151562"/>
            <a:ext cx="288925" cy="3381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4</a:t>
            </a:r>
            <a:endParaRPr/>
          </a:p>
        </p:txBody>
      </p:sp>
      <p:sp>
        <p:nvSpPr>
          <p:cNvPr id="1456" name="Google Shape;1456;p56"/>
          <p:cNvSpPr txBox="1"/>
          <p:nvPr/>
        </p:nvSpPr>
        <p:spPr>
          <a:xfrm>
            <a:off x="2127250" y="6149975"/>
            <a:ext cx="288925" cy="3381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5</a:t>
            </a:r>
            <a:endParaRPr/>
          </a:p>
        </p:txBody>
      </p:sp>
      <p:sp>
        <p:nvSpPr>
          <p:cNvPr id="1457" name="Google Shape;1457;p56"/>
          <p:cNvSpPr txBox="1"/>
          <p:nvPr/>
        </p:nvSpPr>
        <p:spPr>
          <a:xfrm>
            <a:off x="2498725" y="6148387"/>
            <a:ext cx="288925" cy="3397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6</a:t>
            </a:r>
            <a:endParaRPr/>
          </a:p>
        </p:txBody>
      </p:sp>
      <p:sp>
        <p:nvSpPr>
          <p:cNvPr id="1458" name="Google Shape;1458;p56"/>
          <p:cNvSpPr txBox="1"/>
          <p:nvPr/>
        </p:nvSpPr>
        <p:spPr>
          <a:xfrm>
            <a:off x="2881312" y="6146800"/>
            <a:ext cx="288925" cy="3397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7</a:t>
            </a:r>
            <a:endParaRPr/>
          </a:p>
        </p:txBody>
      </p:sp>
      <p:sp>
        <p:nvSpPr>
          <p:cNvPr id="1459" name="Google Shape;1459;p56"/>
          <p:cNvSpPr txBox="1"/>
          <p:nvPr/>
        </p:nvSpPr>
        <p:spPr>
          <a:xfrm>
            <a:off x="3259137" y="6151562"/>
            <a:ext cx="288925" cy="3381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8</a:t>
            </a:r>
            <a:endParaRPr/>
          </a:p>
        </p:txBody>
      </p:sp>
      <p:grpSp>
        <p:nvGrpSpPr>
          <p:cNvPr id="1460" name="Google Shape;1460;p56"/>
          <p:cNvGrpSpPr/>
          <p:nvPr/>
        </p:nvGrpSpPr>
        <p:grpSpPr>
          <a:xfrm>
            <a:off x="949325" y="4538662"/>
            <a:ext cx="1052512" cy="355600"/>
            <a:chOff x="7000875" y="2166937"/>
            <a:chExt cx="1052512" cy="355600"/>
          </a:xfrm>
        </p:grpSpPr>
        <p:sp>
          <p:nvSpPr>
            <p:cNvPr id="1461" name="Google Shape;1461;p56"/>
            <p:cNvSpPr txBox="1"/>
            <p:nvPr/>
          </p:nvSpPr>
          <p:spPr>
            <a:xfrm>
              <a:off x="7000875" y="2381250"/>
              <a:ext cx="785812" cy="138112"/>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62" name="Google Shape;1462;p56"/>
            <p:cNvSpPr/>
            <p:nvPr/>
          </p:nvSpPr>
          <p:spPr>
            <a:xfrm>
              <a:off x="7000875" y="2171700"/>
              <a:ext cx="1052512" cy="214312"/>
            </a:xfrm>
            <a:prstGeom prst="parallelogram">
              <a:avLst>
                <a:gd fmla="val 25000"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63" name="Google Shape;1463;p56"/>
            <p:cNvSpPr/>
            <p:nvPr/>
          </p:nvSpPr>
          <p:spPr>
            <a:xfrm>
              <a:off x="7785100" y="2166937"/>
              <a:ext cx="268287" cy="35560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64" name="Google Shape;1464;p56"/>
            <p:cNvSpPr/>
            <p:nvPr/>
          </p:nvSpPr>
          <p:spPr>
            <a:xfrm>
              <a:off x="7104062" y="2214562"/>
              <a:ext cx="803275" cy="127000"/>
            </a:xfrm>
            <a:custGeom>
              <a:rect b="b" l="l" r="r" t="t"/>
              <a:pathLst>
                <a:path extrusionOk="0" h="63" w="280">
                  <a:moveTo>
                    <a:pt x="0" y="63"/>
                  </a:moveTo>
                  <a:lnTo>
                    <a:pt x="37" y="62"/>
                  </a:lnTo>
                  <a:lnTo>
                    <a:pt x="219" y="0"/>
                  </a:lnTo>
                  <a:lnTo>
                    <a:pt x="280" y="0"/>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65" name="Google Shape;1465;p56"/>
            <p:cNvSpPr/>
            <p:nvPr/>
          </p:nvSpPr>
          <p:spPr>
            <a:xfrm>
              <a:off x="7291387" y="2208212"/>
              <a:ext cx="465137" cy="147637"/>
            </a:xfrm>
            <a:custGeom>
              <a:rect b="b" l="l" r="r" t="t"/>
              <a:pathLst>
                <a:path extrusionOk="0" h="93" w="293">
                  <a:moveTo>
                    <a:pt x="0" y="0"/>
                  </a:moveTo>
                  <a:lnTo>
                    <a:pt x="67" y="1"/>
                  </a:lnTo>
                  <a:lnTo>
                    <a:pt x="195" y="93"/>
                  </a:lnTo>
                  <a:lnTo>
                    <a:pt x="293" y="93"/>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grpSp>
        <p:nvGrpSpPr>
          <p:cNvPr id="1466" name="Google Shape;1466;p56"/>
          <p:cNvGrpSpPr/>
          <p:nvPr/>
        </p:nvGrpSpPr>
        <p:grpSpPr>
          <a:xfrm>
            <a:off x="2513012" y="4540250"/>
            <a:ext cx="1052512" cy="355600"/>
            <a:chOff x="7000875" y="2166937"/>
            <a:chExt cx="1052512" cy="355600"/>
          </a:xfrm>
        </p:grpSpPr>
        <p:sp>
          <p:nvSpPr>
            <p:cNvPr id="1467" name="Google Shape;1467;p56"/>
            <p:cNvSpPr txBox="1"/>
            <p:nvPr/>
          </p:nvSpPr>
          <p:spPr>
            <a:xfrm>
              <a:off x="7000875" y="2381250"/>
              <a:ext cx="785812" cy="138112"/>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68" name="Google Shape;1468;p56"/>
            <p:cNvSpPr/>
            <p:nvPr/>
          </p:nvSpPr>
          <p:spPr>
            <a:xfrm>
              <a:off x="7000875" y="2171700"/>
              <a:ext cx="1052512" cy="214312"/>
            </a:xfrm>
            <a:prstGeom prst="parallelogram">
              <a:avLst>
                <a:gd fmla="val 25000"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69" name="Google Shape;1469;p56"/>
            <p:cNvSpPr/>
            <p:nvPr/>
          </p:nvSpPr>
          <p:spPr>
            <a:xfrm>
              <a:off x="7785100" y="2166937"/>
              <a:ext cx="268287" cy="35560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70" name="Google Shape;1470;p56"/>
            <p:cNvSpPr/>
            <p:nvPr/>
          </p:nvSpPr>
          <p:spPr>
            <a:xfrm>
              <a:off x="7104062" y="2214562"/>
              <a:ext cx="803275" cy="127000"/>
            </a:xfrm>
            <a:custGeom>
              <a:rect b="b" l="l" r="r" t="t"/>
              <a:pathLst>
                <a:path extrusionOk="0" h="63" w="280">
                  <a:moveTo>
                    <a:pt x="0" y="63"/>
                  </a:moveTo>
                  <a:lnTo>
                    <a:pt x="37" y="62"/>
                  </a:lnTo>
                  <a:lnTo>
                    <a:pt x="219" y="0"/>
                  </a:lnTo>
                  <a:lnTo>
                    <a:pt x="280" y="0"/>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71" name="Google Shape;1471;p56"/>
            <p:cNvSpPr/>
            <p:nvPr/>
          </p:nvSpPr>
          <p:spPr>
            <a:xfrm>
              <a:off x="7291387" y="2208212"/>
              <a:ext cx="465137" cy="147637"/>
            </a:xfrm>
            <a:custGeom>
              <a:rect b="b" l="l" r="r" t="t"/>
              <a:pathLst>
                <a:path extrusionOk="0" h="93" w="293">
                  <a:moveTo>
                    <a:pt x="0" y="0"/>
                  </a:moveTo>
                  <a:lnTo>
                    <a:pt x="67" y="1"/>
                  </a:lnTo>
                  <a:lnTo>
                    <a:pt x="195" y="93"/>
                  </a:lnTo>
                  <a:lnTo>
                    <a:pt x="293" y="93"/>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grpSp>
        <p:nvGrpSpPr>
          <p:cNvPr id="1472" name="Google Shape;1472;p56"/>
          <p:cNvGrpSpPr/>
          <p:nvPr/>
        </p:nvGrpSpPr>
        <p:grpSpPr>
          <a:xfrm>
            <a:off x="4103687" y="4567237"/>
            <a:ext cx="1052512" cy="355600"/>
            <a:chOff x="7000875" y="2166937"/>
            <a:chExt cx="1052512" cy="355600"/>
          </a:xfrm>
        </p:grpSpPr>
        <p:sp>
          <p:nvSpPr>
            <p:cNvPr id="1473" name="Google Shape;1473;p56"/>
            <p:cNvSpPr txBox="1"/>
            <p:nvPr/>
          </p:nvSpPr>
          <p:spPr>
            <a:xfrm>
              <a:off x="7000875" y="2381250"/>
              <a:ext cx="785812" cy="138112"/>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74" name="Google Shape;1474;p56"/>
            <p:cNvSpPr/>
            <p:nvPr/>
          </p:nvSpPr>
          <p:spPr>
            <a:xfrm>
              <a:off x="7000875" y="2171700"/>
              <a:ext cx="1052512" cy="214312"/>
            </a:xfrm>
            <a:prstGeom prst="parallelogram">
              <a:avLst>
                <a:gd fmla="val 25000"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75" name="Google Shape;1475;p56"/>
            <p:cNvSpPr/>
            <p:nvPr/>
          </p:nvSpPr>
          <p:spPr>
            <a:xfrm>
              <a:off x="7785100" y="2166937"/>
              <a:ext cx="268287" cy="35560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76" name="Google Shape;1476;p56"/>
            <p:cNvSpPr/>
            <p:nvPr/>
          </p:nvSpPr>
          <p:spPr>
            <a:xfrm>
              <a:off x="7104062" y="2214562"/>
              <a:ext cx="803275" cy="127000"/>
            </a:xfrm>
            <a:custGeom>
              <a:rect b="b" l="l" r="r" t="t"/>
              <a:pathLst>
                <a:path extrusionOk="0" h="63" w="280">
                  <a:moveTo>
                    <a:pt x="0" y="63"/>
                  </a:moveTo>
                  <a:lnTo>
                    <a:pt x="37" y="62"/>
                  </a:lnTo>
                  <a:lnTo>
                    <a:pt x="219" y="0"/>
                  </a:lnTo>
                  <a:lnTo>
                    <a:pt x="280" y="0"/>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77" name="Google Shape;1477;p56"/>
            <p:cNvSpPr/>
            <p:nvPr/>
          </p:nvSpPr>
          <p:spPr>
            <a:xfrm>
              <a:off x="7291387" y="2208212"/>
              <a:ext cx="465137" cy="147637"/>
            </a:xfrm>
            <a:custGeom>
              <a:rect b="b" l="l" r="r" t="t"/>
              <a:pathLst>
                <a:path extrusionOk="0" h="93" w="293">
                  <a:moveTo>
                    <a:pt x="0" y="0"/>
                  </a:moveTo>
                  <a:lnTo>
                    <a:pt x="67" y="1"/>
                  </a:lnTo>
                  <a:lnTo>
                    <a:pt x="195" y="93"/>
                  </a:lnTo>
                  <a:lnTo>
                    <a:pt x="293" y="93"/>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grpSp>
        <p:nvGrpSpPr>
          <p:cNvPr id="1478" name="Google Shape;1478;p56"/>
          <p:cNvGrpSpPr/>
          <p:nvPr/>
        </p:nvGrpSpPr>
        <p:grpSpPr>
          <a:xfrm>
            <a:off x="5668962" y="4575175"/>
            <a:ext cx="1052512" cy="355600"/>
            <a:chOff x="7000875" y="2166937"/>
            <a:chExt cx="1052512" cy="355600"/>
          </a:xfrm>
        </p:grpSpPr>
        <p:sp>
          <p:nvSpPr>
            <p:cNvPr id="1479" name="Google Shape;1479;p56"/>
            <p:cNvSpPr txBox="1"/>
            <p:nvPr/>
          </p:nvSpPr>
          <p:spPr>
            <a:xfrm>
              <a:off x="7000875" y="2381250"/>
              <a:ext cx="785812" cy="138112"/>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80" name="Google Shape;1480;p56"/>
            <p:cNvSpPr/>
            <p:nvPr/>
          </p:nvSpPr>
          <p:spPr>
            <a:xfrm>
              <a:off x="7000875" y="2171700"/>
              <a:ext cx="1052512" cy="214312"/>
            </a:xfrm>
            <a:prstGeom prst="parallelogram">
              <a:avLst>
                <a:gd fmla="val 25000"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81" name="Google Shape;1481;p56"/>
            <p:cNvSpPr/>
            <p:nvPr/>
          </p:nvSpPr>
          <p:spPr>
            <a:xfrm>
              <a:off x="7785100" y="2166937"/>
              <a:ext cx="268287" cy="35560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82" name="Google Shape;1482;p56"/>
            <p:cNvSpPr/>
            <p:nvPr/>
          </p:nvSpPr>
          <p:spPr>
            <a:xfrm>
              <a:off x="7104062" y="2214562"/>
              <a:ext cx="803275" cy="127000"/>
            </a:xfrm>
            <a:custGeom>
              <a:rect b="b" l="l" r="r" t="t"/>
              <a:pathLst>
                <a:path extrusionOk="0" h="63" w="280">
                  <a:moveTo>
                    <a:pt x="0" y="63"/>
                  </a:moveTo>
                  <a:lnTo>
                    <a:pt x="37" y="62"/>
                  </a:lnTo>
                  <a:lnTo>
                    <a:pt x="219" y="0"/>
                  </a:lnTo>
                  <a:lnTo>
                    <a:pt x="280" y="0"/>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83" name="Google Shape;1483;p56"/>
            <p:cNvSpPr/>
            <p:nvPr/>
          </p:nvSpPr>
          <p:spPr>
            <a:xfrm>
              <a:off x="7291387" y="2208212"/>
              <a:ext cx="465137" cy="147637"/>
            </a:xfrm>
            <a:custGeom>
              <a:rect b="b" l="l" r="r" t="t"/>
              <a:pathLst>
                <a:path extrusionOk="0" h="93" w="293">
                  <a:moveTo>
                    <a:pt x="0" y="0"/>
                  </a:moveTo>
                  <a:lnTo>
                    <a:pt x="67" y="1"/>
                  </a:lnTo>
                  <a:lnTo>
                    <a:pt x="195" y="93"/>
                  </a:lnTo>
                  <a:lnTo>
                    <a:pt x="293" y="93"/>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1484" name="Google Shape;1484;p56"/>
          <p:cNvSpPr txBox="1"/>
          <p:nvPr/>
        </p:nvSpPr>
        <p:spPr>
          <a:xfrm>
            <a:off x="666750" y="4614862"/>
            <a:ext cx="369887" cy="461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A</a:t>
            </a:r>
            <a:endParaRPr/>
          </a:p>
        </p:txBody>
      </p:sp>
      <p:sp>
        <p:nvSpPr>
          <p:cNvPr id="1485" name="Google Shape;1485;p56"/>
          <p:cNvSpPr txBox="1"/>
          <p:nvPr/>
        </p:nvSpPr>
        <p:spPr>
          <a:xfrm>
            <a:off x="2219325" y="4648200"/>
            <a:ext cx="347662" cy="461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C</a:t>
            </a:r>
            <a:endParaRPr/>
          </a:p>
        </p:txBody>
      </p:sp>
      <p:cxnSp>
        <p:nvCxnSpPr>
          <p:cNvPr id="1486" name="Google Shape;1486;p56"/>
          <p:cNvCxnSpPr/>
          <p:nvPr/>
        </p:nvCxnSpPr>
        <p:spPr>
          <a:xfrm>
            <a:off x="4394200" y="3065462"/>
            <a:ext cx="915987" cy="406400"/>
          </a:xfrm>
          <a:prstGeom prst="straightConnector1">
            <a:avLst/>
          </a:prstGeom>
          <a:noFill/>
          <a:ln cap="flat" cmpd="sng" w="9525">
            <a:solidFill>
              <a:schemeClr val="dk1"/>
            </a:solidFill>
            <a:prstDash val="solid"/>
            <a:miter lim="800000"/>
            <a:headEnd len="med" w="med" type="none"/>
            <a:tailEnd len="med" w="med" type="none"/>
          </a:ln>
        </p:spPr>
      </p:cxnSp>
      <p:cxnSp>
        <p:nvCxnSpPr>
          <p:cNvPr id="1487" name="Google Shape;1487;p56"/>
          <p:cNvCxnSpPr/>
          <p:nvPr/>
        </p:nvCxnSpPr>
        <p:spPr>
          <a:xfrm flipH="1">
            <a:off x="2898775" y="3030537"/>
            <a:ext cx="1063625" cy="381000"/>
          </a:xfrm>
          <a:prstGeom prst="straightConnector1">
            <a:avLst/>
          </a:prstGeom>
          <a:noFill/>
          <a:ln cap="flat" cmpd="sng" w="9525">
            <a:solidFill>
              <a:schemeClr val="dk1"/>
            </a:solidFill>
            <a:prstDash val="solid"/>
            <a:miter lim="800000"/>
            <a:headEnd len="med" w="med" type="none"/>
            <a:tailEnd len="med" w="med" type="none"/>
          </a:ln>
        </p:spPr>
      </p:cxnSp>
      <p:grpSp>
        <p:nvGrpSpPr>
          <p:cNvPr id="1488" name="Google Shape;1488;p56"/>
          <p:cNvGrpSpPr/>
          <p:nvPr/>
        </p:nvGrpSpPr>
        <p:grpSpPr>
          <a:xfrm>
            <a:off x="3563937" y="2844800"/>
            <a:ext cx="1066799" cy="393700"/>
            <a:chOff x="6978650" y="1976437"/>
            <a:chExt cx="1066799" cy="393700"/>
          </a:xfrm>
        </p:grpSpPr>
        <p:sp>
          <p:nvSpPr>
            <p:cNvPr id="1489" name="Google Shape;1489;p56"/>
            <p:cNvSpPr/>
            <p:nvPr/>
          </p:nvSpPr>
          <p:spPr>
            <a:xfrm>
              <a:off x="6983412" y="2151062"/>
              <a:ext cx="1057275" cy="219075"/>
            </a:xfrm>
            <a:prstGeom prst="ellipse">
              <a:avLst/>
            </a:prstGeom>
            <a:gradFill>
              <a:gsLst>
                <a:gs pos="0">
                  <a:srgbClr val="CCCCFF"/>
                </a:gs>
                <a:gs pos="100000">
                  <a:srgbClr val="FFFFFF"/>
                </a:gs>
              </a:gsLst>
              <a:lin ang="0" scaled="0"/>
            </a:gra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90" name="Google Shape;1490;p56"/>
            <p:cNvSpPr txBox="1"/>
            <p:nvPr/>
          </p:nvSpPr>
          <p:spPr>
            <a:xfrm>
              <a:off x="6983412" y="2125662"/>
              <a:ext cx="1062037" cy="136525"/>
            </a:xfrm>
            <a:prstGeom prst="rect">
              <a:avLst/>
            </a:prstGeom>
            <a:gradFill>
              <a:gsLst>
                <a:gs pos="0">
                  <a:srgbClr val="CCCCFF"/>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91" name="Google Shape;1491;p56"/>
            <p:cNvSpPr/>
            <p:nvPr/>
          </p:nvSpPr>
          <p:spPr>
            <a:xfrm>
              <a:off x="6978650" y="1976437"/>
              <a:ext cx="1058862" cy="257175"/>
            </a:xfrm>
            <a:prstGeom prst="ellipse">
              <a:avLst/>
            </a:prstGeom>
            <a:gradFill>
              <a:gsLst>
                <a:gs pos="0">
                  <a:srgbClr val="CCCCFF"/>
                </a:gs>
                <a:gs pos="100000">
                  <a:srgbClr val="FFFFFF"/>
                </a:gs>
              </a:gsLst>
              <a:lin ang="0" scaled="0"/>
            </a:gra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1492" name="Google Shape;1492;p56"/>
            <p:cNvGrpSpPr/>
            <p:nvPr/>
          </p:nvGrpSpPr>
          <p:grpSpPr>
            <a:xfrm>
              <a:off x="7191375" y="2043112"/>
              <a:ext cx="598487" cy="119062"/>
              <a:chOff x="3917950" y="2114550"/>
              <a:chExt cx="492125" cy="95250"/>
            </a:xfrm>
          </p:grpSpPr>
          <p:sp>
            <p:nvSpPr>
              <p:cNvPr id="1493" name="Google Shape;1493;p56"/>
              <p:cNvSpPr/>
              <p:nvPr/>
            </p:nvSpPr>
            <p:spPr>
              <a:xfrm>
                <a:off x="3917950" y="2114550"/>
                <a:ext cx="492125" cy="95250"/>
              </a:xfrm>
              <a:custGeom>
                <a:rect b="b" l="l" r="r" t="t"/>
                <a:pathLst>
                  <a:path extrusionOk="0" h="60" w="310">
                    <a:moveTo>
                      <a:pt x="0" y="60"/>
                    </a:moveTo>
                    <a:lnTo>
                      <a:pt x="96" y="60"/>
                    </a:lnTo>
                    <a:lnTo>
                      <a:pt x="192" y="0"/>
                    </a:lnTo>
                    <a:lnTo>
                      <a:pt x="310" y="0"/>
                    </a:lnTo>
                  </a:path>
                </a:pathLst>
              </a:custGeom>
              <a:noFill/>
              <a:ln cap="flat" cmpd="sng" w="285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94" name="Google Shape;1494;p56"/>
              <p:cNvSpPr/>
              <p:nvPr/>
            </p:nvSpPr>
            <p:spPr>
              <a:xfrm>
                <a:off x="3940175" y="2114550"/>
                <a:ext cx="447675" cy="95250"/>
              </a:xfrm>
              <a:custGeom>
                <a:rect b="b" l="l" r="r" t="t"/>
                <a:pathLst>
                  <a:path extrusionOk="0" h="60" w="282">
                    <a:moveTo>
                      <a:pt x="0" y="0"/>
                    </a:moveTo>
                    <a:lnTo>
                      <a:pt x="96" y="0"/>
                    </a:lnTo>
                    <a:lnTo>
                      <a:pt x="192" y="60"/>
                    </a:lnTo>
                    <a:lnTo>
                      <a:pt x="282" y="60"/>
                    </a:lnTo>
                  </a:path>
                </a:pathLst>
              </a:custGeom>
              <a:noFill/>
              <a:ln cap="flat" cmpd="sng" w="285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1495" name="Google Shape;1495;p56"/>
            <p:cNvCxnSpPr/>
            <p:nvPr/>
          </p:nvCxnSpPr>
          <p:spPr>
            <a:xfrm>
              <a:off x="6983412" y="2097087"/>
              <a:ext cx="0" cy="173037"/>
            </a:xfrm>
            <a:prstGeom prst="straightConnector1">
              <a:avLst/>
            </a:prstGeom>
            <a:noFill/>
            <a:ln cap="flat" cmpd="sng" w="19050">
              <a:solidFill>
                <a:srgbClr val="000000"/>
              </a:solidFill>
              <a:prstDash val="solid"/>
              <a:miter lim="800000"/>
              <a:headEnd len="med" w="med" type="none"/>
              <a:tailEnd len="med" w="med" type="none"/>
            </a:ln>
          </p:spPr>
        </p:cxnSp>
        <p:cxnSp>
          <p:nvCxnSpPr>
            <p:cNvPr id="1496" name="Google Shape;1496;p56"/>
            <p:cNvCxnSpPr/>
            <p:nvPr/>
          </p:nvCxnSpPr>
          <p:spPr>
            <a:xfrm>
              <a:off x="8037512" y="2105025"/>
              <a:ext cx="0" cy="169862"/>
            </a:xfrm>
            <a:prstGeom prst="straightConnector1">
              <a:avLst/>
            </a:prstGeom>
            <a:noFill/>
            <a:ln cap="flat" cmpd="sng" w="19050">
              <a:solidFill>
                <a:srgbClr val="000000"/>
              </a:solidFill>
              <a:prstDash val="solid"/>
              <a:miter lim="800000"/>
              <a:headEnd len="med" w="med" type="none"/>
              <a:tailEnd len="med" w="med" type="none"/>
            </a:ln>
          </p:spPr>
        </p:cxnSp>
      </p:grpSp>
      <p:sp>
        <p:nvSpPr>
          <p:cNvPr id="1497" name="Google Shape;1497;p56"/>
          <p:cNvSpPr txBox="1"/>
          <p:nvPr/>
        </p:nvSpPr>
        <p:spPr>
          <a:xfrm>
            <a:off x="3548062" y="3138487"/>
            <a:ext cx="1201737" cy="307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Border router</a:t>
            </a:r>
            <a:endParaRPr/>
          </a:p>
        </p:txBody>
      </p:sp>
      <p:grpSp>
        <p:nvGrpSpPr>
          <p:cNvPr id="1498" name="Google Shape;1498;p56"/>
          <p:cNvGrpSpPr/>
          <p:nvPr/>
        </p:nvGrpSpPr>
        <p:grpSpPr>
          <a:xfrm>
            <a:off x="4911725" y="3286125"/>
            <a:ext cx="1066799" cy="393700"/>
            <a:chOff x="6978650" y="1976437"/>
            <a:chExt cx="1066799" cy="393700"/>
          </a:xfrm>
        </p:grpSpPr>
        <p:sp>
          <p:nvSpPr>
            <p:cNvPr id="1499" name="Google Shape;1499;p56"/>
            <p:cNvSpPr/>
            <p:nvPr/>
          </p:nvSpPr>
          <p:spPr>
            <a:xfrm>
              <a:off x="6983412" y="2151062"/>
              <a:ext cx="1057275" cy="219075"/>
            </a:xfrm>
            <a:prstGeom prst="ellipse">
              <a:avLst/>
            </a:prstGeom>
            <a:gradFill>
              <a:gsLst>
                <a:gs pos="0">
                  <a:srgbClr val="CCCCFF"/>
                </a:gs>
                <a:gs pos="100000">
                  <a:srgbClr val="FFFFFF"/>
                </a:gs>
              </a:gsLst>
              <a:lin ang="0" scaled="0"/>
            </a:gra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00" name="Google Shape;1500;p56"/>
            <p:cNvSpPr txBox="1"/>
            <p:nvPr/>
          </p:nvSpPr>
          <p:spPr>
            <a:xfrm>
              <a:off x="6983412" y="2125662"/>
              <a:ext cx="1062037" cy="136525"/>
            </a:xfrm>
            <a:prstGeom prst="rect">
              <a:avLst/>
            </a:prstGeom>
            <a:gradFill>
              <a:gsLst>
                <a:gs pos="0">
                  <a:srgbClr val="CCCCFF"/>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01" name="Google Shape;1501;p56"/>
            <p:cNvSpPr/>
            <p:nvPr/>
          </p:nvSpPr>
          <p:spPr>
            <a:xfrm>
              <a:off x="6978650" y="1976437"/>
              <a:ext cx="1058862" cy="257175"/>
            </a:xfrm>
            <a:prstGeom prst="ellipse">
              <a:avLst/>
            </a:prstGeom>
            <a:gradFill>
              <a:gsLst>
                <a:gs pos="0">
                  <a:srgbClr val="CCCCFF"/>
                </a:gs>
                <a:gs pos="100000">
                  <a:srgbClr val="FFFFFF"/>
                </a:gs>
              </a:gsLst>
              <a:lin ang="0" scaled="0"/>
            </a:gra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1502" name="Google Shape;1502;p56"/>
            <p:cNvGrpSpPr/>
            <p:nvPr/>
          </p:nvGrpSpPr>
          <p:grpSpPr>
            <a:xfrm>
              <a:off x="7191375" y="2043112"/>
              <a:ext cx="598487" cy="119062"/>
              <a:chOff x="3917950" y="2114550"/>
              <a:chExt cx="492125" cy="95250"/>
            </a:xfrm>
          </p:grpSpPr>
          <p:sp>
            <p:nvSpPr>
              <p:cNvPr id="1503" name="Google Shape;1503;p56"/>
              <p:cNvSpPr/>
              <p:nvPr/>
            </p:nvSpPr>
            <p:spPr>
              <a:xfrm>
                <a:off x="3917950" y="2114550"/>
                <a:ext cx="492125" cy="95250"/>
              </a:xfrm>
              <a:custGeom>
                <a:rect b="b" l="l" r="r" t="t"/>
                <a:pathLst>
                  <a:path extrusionOk="0" h="60" w="310">
                    <a:moveTo>
                      <a:pt x="0" y="60"/>
                    </a:moveTo>
                    <a:lnTo>
                      <a:pt x="96" y="60"/>
                    </a:lnTo>
                    <a:lnTo>
                      <a:pt x="192" y="0"/>
                    </a:lnTo>
                    <a:lnTo>
                      <a:pt x="310" y="0"/>
                    </a:lnTo>
                  </a:path>
                </a:pathLst>
              </a:custGeom>
              <a:noFill/>
              <a:ln cap="flat" cmpd="sng" w="285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04" name="Google Shape;1504;p56"/>
              <p:cNvSpPr/>
              <p:nvPr/>
            </p:nvSpPr>
            <p:spPr>
              <a:xfrm>
                <a:off x="3940175" y="2114550"/>
                <a:ext cx="447675" cy="95250"/>
              </a:xfrm>
              <a:custGeom>
                <a:rect b="b" l="l" r="r" t="t"/>
                <a:pathLst>
                  <a:path extrusionOk="0" h="60" w="282">
                    <a:moveTo>
                      <a:pt x="0" y="0"/>
                    </a:moveTo>
                    <a:lnTo>
                      <a:pt x="96" y="0"/>
                    </a:lnTo>
                    <a:lnTo>
                      <a:pt x="192" y="60"/>
                    </a:lnTo>
                    <a:lnTo>
                      <a:pt x="282" y="60"/>
                    </a:lnTo>
                  </a:path>
                </a:pathLst>
              </a:custGeom>
              <a:noFill/>
              <a:ln cap="flat" cmpd="sng" w="285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1505" name="Google Shape;1505;p56"/>
            <p:cNvCxnSpPr/>
            <p:nvPr/>
          </p:nvCxnSpPr>
          <p:spPr>
            <a:xfrm>
              <a:off x="6983412" y="2097087"/>
              <a:ext cx="0" cy="173037"/>
            </a:xfrm>
            <a:prstGeom prst="straightConnector1">
              <a:avLst/>
            </a:prstGeom>
            <a:noFill/>
            <a:ln cap="flat" cmpd="sng" w="19050">
              <a:solidFill>
                <a:srgbClr val="000000"/>
              </a:solidFill>
              <a:prstDash val="solid"/>
              <a:miter lim="800000"/>
              <a:headEnd len="med" w="med" type="none"/>
              <a:tailEnd len="med" w="med" type="none"/>
            </a:ln>
          </p:spPr>
        </p:cxnSp>
        <p:cxnSp>
          <p:nvCxnSpPr>
            <p:cNvPr id="1506" name="Google Shape;1506;p56"/>
            <p:cNvCxnSpPr/>
            <p:nvPr/>
          </p:nvCxnSpPr>
          <p:spPr>
            <a:xfrm>
              <a:off x="8037512" y="2105025"/>
              <a:ext cx="0" cy="169862"/>
            </a:xfrm>
            <a:prstGeom prst="straightConnector1">
              <a:avLst/>
            </a:prstGeom>
            <a:noFill/>
            <a:ln cap="flat" cmpd="sng" w="19050">
              <a:solidFill>
                <a:srgbClr val="000000"/>
              </a:solidFill>
              <a:prstDash val="solid"/>
              <a:miter lim="800000"/>
              <a:headEnd len="med" w="med" type="none"/>
              <a:tailEnd len="med" w="med" type="none"/>
            </a:ln>
          </p:spPr>
        </p:cxnSp>
      </p:grpSp>
      <p:grpSp>
        <p:nvGrpSpPr>
          <p:cNvPr id="1507" name="Google Shape;1507;p56"/>
          <p:cNvGrpSpPr/>
          <p:nvPr/>
        </p:nvGrpSpPr>
        <p:grpSpPr>
          <a:xfrm>
            <a:off x="2168525" y="3286125"/>
            <a:ext cx="1066799" cy="393700"/>
            <a:chOff x="6978650" y="1976437"/>
            <a:chExt cx="1066799" cy="393700"/>
          </a:xfrm>
        </p:grpSpPr>
        <p:sp>
          <p:nvSpPr>
            <p:cNvPr id="1508" name="Google Shape;1508;p56"/>
            <p:cNvSpPr/>
            <p:nvPr/>
          </p:nvSpPr>
          <p:spPr>
            <a:xfrm>
              <a:off x="6983412" y="2151062"/>
              <a:ext cx="1057275" cy="219075"/>
            </a:xfrm>
            <a:prstGeom prst="ellipse">
              <a:avLst/>
            </a:prstGeom>
            <a:gradFill>
              <a:gsLst>
                <a:gs pos="0">
                  <a:srgbClr val="CCCCFF"/>
                </a:gs>
                <a:gs pos="100000">
                  <a:srgbClr val="FFFFFF"/>
                </a:gs>
              </a:gsLst>
              <a:lin ang="0" scaled="0"/>
            </a:gra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09" name="Google Shape;1509;p56"/>
            <p:cNvSpPr txBox="1"/>
            <p:nvPr/>
          </p:nvSpPr>
          <p:spPr>
            <a:xfrm>
              <a:off x="6983412" y="2125662"/>
              <a:ext cx="1062037" cy="136525"/>
            </a:xfrm>
            <a:prstGeom prst="rect">
              <a:avLst/>
            </a:prstGeom>
            <a:gradFill>
              <a:gsLst>
                <a:gs pos="0">
                  <a:srgbClr val="CCCCFF"/>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10" name="Google Shape;1510;p56"/>
            <p:cNvSpPr/>
            <p:nvPr/>
          </p:nvSpPr>
          <p:spPr>
            <a:xfrm>
              <a:off x="6978650" y="1976437"/>
              <a:ext cx="1058862" cy="257175"/>
            </a:xfrm>
            <a:prstGeom prst="ellipse">
              <a:avLst/>
            </a:prstGeom>
            <a:gradFill>
              <a:gsLst>
                <a:gs pos="0">
                  <a:srgbClr val="CCCCFF"/>
                </a:gs>
                <a:gs pos="100000">
                  <a:srgbClr val="FFFFFF"/>
                </a:gs>
              </a:gsLst>
              <a:lin ang="0" scaled="0"/>
            </a:gra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1511" name="Google Shape;1511;p56"/>
            <p:cNvGrpSpPr/>
            <p:nvPr/>
          </p:nvGrpSpPr>
          <p:grpSpPr>
            <a:xfrm>
              <a:off x="7191375" y="2043112"/>
              <a:ext cx="598487" cy="119062"/>
              <a:chOff x="3917950" y="2114550"/>
              <a:chExt cx="492125" cy="95250"/>
            </a:xfrm>
          </p:grpSpPr>
          <p:sp>
            <p:nvSpPr>
              <p:cNvPr id="1512" name="Google Shape;1512;p56"/>
              <p:cNvSpPr/>
              <p:nvPr/>
            </p:nvSpPr>
            <p:spPr>
              <a:xfrm>
                <a:off x="3917950" y="2114550"/>
                <a:ext cx="492125" cy="95250"/>
              </a:xfrm>
              <a:custGeom>
                <a:rect b="b" l="l" r="r" t="t"/>
                <a:pathLst>
                  <a:path extrusionOk="0" h="60" w="310">
                    <a:moveTo>
                      <a:pt x="0" y="60"/>
                    </a:moveTo>
                    <a:lnTo>
                      <a:pt x="96" y="60"/>
                    </a:lnTo>
                    <a:lnTo>
                      <a:pt x="192" y="0"/>
                    </a:lnTo>
                    <a:lnTo>
                      <a:pt x="310" y="0"/>
                    </a:lnTo>
                  </a:path>
                </a:pathLst>
              </a:custGeom>
              <a:noFill/>
              <a:ln cap="flat" cmpd="sng" w="285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13" name="Google Shape;1513;p56"/>
              <p:cNvSpPr/>
              <p:nvPr/>
            </p:nvSpPr>
            <p:spPr>
              <a:xfrm>
                <a:off x="3940175" y="2114550"/>
                <a:ext cx="447675" cy="95250"/>
              </a:xfrm>
              <a:custGeom>
                <a:rect b="b" l="l" r="r" t="t"/>
                <a:pathLst>
                  <a:path extrusionOk="0" h="60" w="282">
                    <a:moveTo>
                      <a:pt x="0" y="0"/>
                    </a:moveTo>
                    <a:lnTo>
                      <a:pt x="96" y="0"/>
                    </a:lnTo>
                    <a:lnTo>
                      <a:pt x="192" y="60"/>
                    </a:lnTo>
                    <a:lnTo>
                      <a:pt x="282" y="60"/>
                    </a:lnTo>
                  </a:path>
                </a:pathLst>
              </a:custGeom>
              <a:noFill/>
              <a:ln cap="flat" cmpd="sng" w="285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1514" name="Google Shape;1514;p56"/>
            <p:cNvCxnSpPr/>
            <p:nvPr/>
          </p:nvCxnSpPr>
          <p:spPr>
            <a:xfrm>
              <a:off x="6983412" y="2097087"/>
              <a:ext cx="0" cy="173037"/>
            </a:xfrm>
            <a:prstGeom prst="straightConnector1">
              <a:avLst/>
            </a:prstGeom>
            <a:noFill/>
            <a:ln cap="flat" cmpd="sng" w="19050">
              <a:solidFill>
                <a:srgbClr val="000000"/>
              </a:solidFill>
              <a:prstDash val="solid"/>
              <a:miter lim="800000"/>
              <a:headEnd len="med" w="med" type="none"/>
              <a:tailEnd len="med" w="med" type="none"/>
            </a:ln>
          </p:spPr>
        </p:cxnSp>
        <p:cxnSp>
          <p:nvCxnSpPr>
            <p:cNvPr id="1515" name="Google Shape;1515;p56"/>
            <p:cNvCxnSpPr/>
            <p:nvPr/>
          </p:nvCxnSpPr>
          <p:spPr>
            <a:xfrm>
              <a:off x="8037512" y="2105025"/>
              <a:ext cx="0" cy="169862"/>
            </a:xfrm>
            <a:prstGeom prst="straightConnector1">
              <a:avLst/>
            </a:prstGeom>
            <a:noFill/>
            <a:ln cap="flat" cmpd="sng" w="19050">
              <a:solidFill>
                <a:srgbClr val="000000"/>
              </a:solidFill>
              <a:prstDash val="solid"/>
              <a:miter lim="800000"/>
              <a:headEnd len="med" w="med" type="none"/>
              <a:tailEnd len="med" w="med" type="none"/>
            </a:ln>
          </p:spPr>
        </p:cxnSp>
      </p:grpSp>
      <p:sp>
        <p:nvSpPr>
          <p:cNvPr id="1516" name="Google Shape;1516;p56"/>
          <p:cNvSpPr txBox="1"/>
          <p:nvPr/>
        </p:nvSpPr>
        <p:spPr>
          <a:xfrm>
            <a:off x="3051175" y="3522662"/>
            <a:ext cx="1187450" cy="307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Access router</a:t>
            </a:r>
            <a:endParaRPr/>
          </a:p>
        </p:txBody>
      </p:sp>
      <p:sp>
        <p:nvSpPr>
          <p:cNvPr id="1517" name="Google Shape;1517;p56"/>
          <p:cNvSpPr/>
          <p:nvPr/>
        </p:nvSpPr>
        <p:spPr>
          <a:xfrm>
            <a:off x="1465262" y="2244725"/>
            <a:ext cx="2046287" cy="603250"/>
          </a:xfrm>
          <a:custGeom>
            <a:rect b="b" l="l" r="r" t="t"/>
            <a:pathLst>
              <a:path extrusionOk="0" h="1255" w="1292">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Internet</a:t>
            </a:r>
            <a:endParaRPr/>
          </a:p>
        </p:txBody>
      </p:sp>
      <p:sp>
        <p:nvSpPr>
          <p:cNvPr id="1518" name="Google Shape;1518;p56"/>
          <p:cNvSpPr txBox="1"/>
          <p:nvPr/>
        </p:nvSpPr>
        <p:spPr>
          <a:xfrm>
            <a:off x="546100" y="115887"/>
            <a:ext cx="7772400" cy="936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99"/>
              </a:buClr>
              <a:buSzPts val="4400"/>
              <a:buFont typeface="Cabin"/>
              <a:buNone/>
            </a:pPr>
            <a:r>
              <a:rPr b="0" i="0" lang="en-US" sz="4400" u="none">
                <a:solidFill>
                  <a:srgbClr val="000099"/>
                </a:solidFill>
                <a:latin typeface="Cabin"/>
                <a:ea typeface="Cabin"/>
                <a:cs typeface="Cabin"/>
                <a:sym typeface="Cabin"/>
              </a:rPr>
              <a:t>Data center networks </a:t>
            </a:r>
            <a:endParaRPr/>
          </a:p>
        </p:txBody>
      </p:sp>
      <p:sp>
        <p:nvSpPr>
          <p:cNvPr id="1519" name="Google Shape;1519;p56"/>
          <p:cNvSpPr/>
          <p:nvPr/>
        </p:nvSpPr>
        <p:spPr>
          <a:xfrm>
            <a:off x="2105025" y="2162175"/>
            <a:ext cx="4329112" cy="3430587"/>
          </a:xfrm>
          <a:custGeom>
            <a:rect b="b" l="l" r="r" t="t"/>
            <a:pathLst>
              <a:path extrusionOk="0" h="3430803" w="4329650">
                <a:moveTo>
                  <a:pt x="0" y="0"/>
                </a:moveTo>
                <a:lnTo>
                  <a:pt x="3351218" y="1413056"/>
                </a:lnTo>
                <a:lnTo>
                  <a:pt x="3370261" y="1933583"/>
                </a:lnTo>
                <a:lnTo>
                  <a:pt x="4329650" y="1478400"/>
                </a:lnTo>
                <a:lnTo>
                  <a:pt x="4323035" y="1626924"/>
                </a:lnTo>
                <a:lnTo>
                  <a:pt x="3554085" y="1989096"/>
                </a:lnTo>
                <a:lnTo>
                  <a:pt x="4054422" y="2622658"/>
                </a:lnTo>
                <a:lnTo>
                  <a:pt x="4041594" y="3430803"/>
                </a:lnTo>
              </a:path>
            </a:pathLst>
          </a:custGeom>
          <a:noFill/>
          <a:ln cap="flat" cmpd="sng" w="47625">
            <a:solidFill>
              <a:srgbClr val="CC0000"/>
            </a:solidFill>
            <a:prstDash val="solid"/>
            <a:miter lim="800000"/>
            <a:headEnd len="med" w="med"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20" name="Google Shape;1520;p56"/>
          <p:cNvSpPr/>
          <p:nvPr/>
        </p:nvSpPr>
        <p:spPr>
          <a:xfrm>
            <a:off x="4657725" y="4206875"/>
            <a:ext cx="1371600" cy="1373187"/>
          </a:xfrm>
          <a:custGeom>
            <a:rect b="b" l="l" r="r" t="t"/>
            <a:pathLst>
              <a:path extrusionOk="0" h="1372562" w="1372723">
                <a:moveTo>
                  <a:pt x="1372723" y="1359734"/>
                </a:moveTo>
                <a:lnTo>
                  <a:pt x="1372723" y="564418"/>
                </a:lnTo>
                <a:lnTo>
                  <a:pt x="936531" y="25655"/>
                </a:lnTo>
                <a:lnTo>
                  <a:pt x="538826" y="0"/>
                </a:lnTo>
                <a:lnTo>
                  <a:pt x="38488" y="615729"/>
                </a:lnTo>
                <a:lnTo>
                  <a:pt x="0" y="1372562"/>
                </a:lnTo>
              </a:path>
            </a:pathLst>
          </a:custGeom>
          <a:noFill/>
          <a:ln cap="flat" cmpd="sng" w="63500">
            <a:solidFill>
              <a:srgbClr val="33CC33"/>
            </a:solidFill>
            <a:prstDash val="solid"/>
            <a:miter lim="800000"/>
            <a:headEnd len="med" w="med" type="triangl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21" name="Google Shape;1521;p56"/>
          <p:cNvSpPr/>
          <p:nvPr/>
        </p:nvSpPr>
        <p:spPr>
          <a:xfrm>
            <a:off x="2552700" y="2189162"/>
            <a:ext cx="3976687" cy="3333750"/>
          </a:xfrm>
          <a:custGeom>
            <a:rect b="b" l="l" r="r" t="t"/>
            <a:pathLst>
              <a:path extrusionOk="0" h="3333910" w="3975437">
                <a:moveTo>
                  <a:pt x="3691005" y="3333910"/>
                </a:moveTo>
                <a:lnTo>
                  <a:pt x="3704234" y="2533507"/>
                </a:lnTo>
                <a:lnTo>
                  <a:pt x="3261049" y="1997700"/>
                </a:lnTo>
                <a:lnTo>
                  <a:pt x="3975437" y="1653725"/>
                </a:lnTo>
                <a:lnTo>
                  <a:pt x="3955593" y="1316365"/>
                </a:lnTo>
                <a:lnTo>
                  <a:pt x="3069223" y="1733104"/>
                </a:lnTo>
                <a:lnTo>
                  <a:pt x="3049378" y="1303135"/>
                </a:lnTo>
                <a:lnTo>
                  <a:pt x="0" y="0"/>
                </a:lnTo>
              </a:path>
            </a:pathLst>
          </a:custGeom>
          <a:noFill/>
          <a:ln cap="flat" cmpd="sng" w="57150">
            <a:solidFill>
              <a:srgbClr val="0000FF"/>
            </a:solidFill>
            <a:prstDash val="solid"/>
            <a:miter lim="800000"/>
            <a:headEnd len="med" w="med"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22" name="Google Shape;1522;p56"/>
          <p:cNvSpPr txBox="1"/>
          <p:nvPr/>
        </p:nvSpPr>
        <p:spPr>
          <a:xfrm>
            <a:off x="4016375" y="1112837"/>
            <a:ext cx="5127625" cy="1692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99"/>
              </a:buClr>
              <a:buSzPts val="2400"/>
              <a:buFont typeface="Cabin"/>
              <a:buNone/>
            </a:pPr>
            <a:r>
              <a:rPr b="0" i="0" lang="en-US" sz="2400" u="none">
                <a:solidFill>
                  <a:srgbClr val="000099"/>
                </a:solidFill>
                <a:latin typeface="Cabin"/>
                <a:ea typeface="Cabin"/>
                <a:cs typeface="Cabin"/>
                <a:sym typeface="Cabin"/>
              </a:rPr>
              <a:t>load balancer: application-layer routing</a:t>
            </a:r>
            <a:endParaRPr/>
          </a:p>
          <a:p>
            <a:pPr indent="-127000" lvl="0" marL="0" marR="0" rtl="0" algn="l">
              <a:lnSpc>
                <a:spcPct val="100000"/>
              </a:lnSpc>
              <a:spcBef>
                <a:spcPts val="0"/>
              </a:spcBef>
              <a:spcAft>
                <a:spcPts val="0"/>
              </a:spcAft>
              <a:buClr>
                <a:srgbClr val="000099"/>
              </a:buClr>
              <a:buSzPts val="2000"/>
              <a:buFont typeface="Noto Sans Symbols"/>
              <a:buChar char="▪"/>
            </a:pPr>
            <a:r>
              <a:rPr b="0" i="0" lang="en-US" sz="2000" u="none">
                <a:solidFill>
                  <a:schemeClr val="dk1"/>
                </a:solidFill>
                <a:latin typeface="Cabin"/>
                <a:ea typeface="Cabin"/>
                <a:cs typeface="Cabin"/>
                <a:sym typeface="Cabin"/>
              </a:rPr>
              <a:t>receives external client requests</a:t>
            </a:r>
            <a:endParaRPr/>
          </a:p>
          <a:p>
            <a:pPr indent="-127000" lvl="0" marL="0" marR="0" rtl="0" algn="l">
              <a:lnSpc>
                <a:spcPct val="100000"/>
              </a:lnSpc>
              <a:spcBef>
                <a:spcPts val="0"/>
              </a:spcBef>
              <a:spcAft>
                <a:spcPts val="0"/>
              </a:spcAft>
              <a:buClr>
                <a:srgbClr val="000099"/>
              </a:buClr>
              <a:buSzPts val="2000"/>
              <a:buFont typeface="Noto Sans Symbols"/>
              <a:buChar char="▪"/>
            </a:pPr>
            <a:r>
              <a:rPr b="0" i="0" lang="en-US" sz="2000" u="none">
                <a:solidFill>
                  <a:schemeClr val="dk1"/>
                </a:solidFill>
                <a:latin typeface="Cabin"/>
                <a:ea typeface="Cabin"/>
                <a:cs typeface="Cabin"/>
                <a:sym typeface="Cabin"/>
              </a:rPr>
              <a:t>directs workload within data center</a:t>
            </a:r>
            <a:endParaRPr/>
          </a:p>
          <a:p>
            <a:pPr indent="-127000" lvl="0" marL="0" marR="0" rtl="0" algn="l">
              <a:lnSpc>
                <a:spcPct val="100000"/>
              </a:lnSpc>
              <a:spcBef>
                <a:spcPts val="0"/>
              </a:spcBef>
              <a:spcAft>
                <a:spcPts val="0"/>
              </a:spcAft>
              <a:buClr>
                <a:srgbClr val="000099"/>
              </a:buClr>
              <a:buSzPts val="2000"/>
              <a:buFont typeface="Noto Sans Symbols"/>
              <a:buChar char="▪"/>
            </a:pPr>
            <a:r>
              <a:rPr b="0" i="0" lang="en-US" sz="2000" u="none">
                <a:solidFill>
                  <a:schemeClr val="dk1"/>
                </a:solidFill>
                <a:latin typeface="Cabin"/>
                <a:ea typeface="Cabin"/>
                <a:cs typeface="Cabin"/>
                <a:sym typeface="Cabin"/>
              </a:rPr>
              <a:t>returns results to external client (hiding data center internals from client)</a:t>
            </a:r>
            <a:endParaRPr/>
          </a:p>
        </p:txBody>
      </p:sp>
      <p:pic>
        <p:nvPicPr>
          <p:cNvPr descr="underline_base" id="1523" name="Google Shape;1523;p56"/>
          <p:cNvPicPr preferRelativeResize="0"/>
          <p:nvPr/>
        </p:nvPicPr>
        <p:blipFill rotWithShape="1">
          <a:blip r:embed="rId3">
            <a:alphaModFix/>
          </a:blip>
          <a:srcRect b="0" l="0" r="0" t="0"/>
          <a:stretch/>
        </p:blipFill>
        <p:spPr>
          <a:xfrm>
            <a:off x="615950" y="823912"/>
            <a:ext cx="5183187" cy="2016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9"/>
                                        </p:tgtEl>
                                        <p:attrNameLst>
                                          <p:attrName>style.visibility</p:attrName>
                                        </p:attrNameLst>
                                      </p:cBhvr>
                                      <p:to>
                                        <p:strVal val="visible"/>
                                      </p:to>
                                    </p:set>
                                    <p:animEffect filter="fade" transition="in">
                                      <p:cBhvr>
                                        <p:cTn dur="2000"/>
                                        <p:tgtEl>
                                          <p:spTgt spid="15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0"/>
                                        </p:tgtEl>
                                        <p:attrNameLst>
                                          <p:attrName>style.visibility</p:attrName>
                                        </p:attrNameLst>
                                      </p:cBhvr>
                                      <p:to>
                                        <p:strVal val="visible"/>
                                      </p:to>
                                    </p:set>
                                    <p:animEffect filter="fade" transition="in">
                                      <p:cBhvr>
                                        <p:cTn dur="1000"/>
                                        <p:tgtEl>
                                          <p:spTgt spid="1520"/>
                                        </p:tgtEl>
                                      </p:cBhvr>
                                    </p:animEffec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500"/>
                                        <p:tgtEl>
                                          <p:spTgt spid="1520"/>
                                        </p:tgtEl>
                                      </p:cBhvr>
                                    </p:animEffect>
                                    <p:set>
                                      <p:cBhvr>
                                        <p:cTn dur="1" fill="hold">
                                          <p:stCondLst>
                                            <p:cond delay="500"/>
                                          </p:stCondLst>
                                        </p:cTn>
                                        <p:tgtEl>
                                          <p:spTgt spid="1520"/>
                                        </p:tgtEl>
                                        <p:attrNameLst>
                                          <p:attrName>style.visibility</p:attrName>
                                        </p:attrNameLst>
                                      </p:cBhvr>
                                      <p:to>
                                        <p:strVal val="hidden"/>
                                      </p:to>
                                    </p:se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520"/>
                                        </p:tgtEl>
                                        <p:attrNameLst>
                                          <p:attrName>style.visibility</p:attrName>
                                        </p:attrNameLst>
                                      </p:cBhvr>
                                      <p:to>
                                        <p:strVal val="visible"/>
                                      </p:to>
                                    </p:set>
                                    <p:animEffect filter="fade" transition="in">
                                      <p:cBhvr>
                                        <p:cTn dur="1000"/>
                                        <p:tgtEl>
                                          <p:spTgt spid="1520"/>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521"/>
                                        </p:tgtEl>
                                        <p:attrNameLst>
                                          <p:attrName>style.visibility</p:attrName>
                                        </p:attrNameLst>
                                      </p:cBhvr>
                                      <p:to>
                                        <p:strVal val="visible"/>
                                      </p:to>
                                    </p:set>
                                    <p:animEffect filter="fade" transition="in">
                                      <p:cBhvr>
                                        <p:cTn dur="2000"/>
                                        <p:tgtEl>
                                          <p:spTgt spid="15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0"/>
          <p:cNvSpPr txBox="1"/>
          <p:nvPr/>
        </p:nvSpPr>
        <p:spPr>
          <a:xfrm>
            <a:off x="1147762" y="6161087"/>
            <a:ext cx="6497637"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Interconnecting Networks   </a:t>
            </a:r>
            <a:endParaRPr/>
          </a:p>
        </p:txBody>
      </p:sp>
      <p:pic>
        <p:nvPicPr>
          <p:cNvPr descr="6814f10xx1" id="185" name="Google Shape;185;p30"/>
          <p:cNvPicPr preferRelativeResize="0"/>
          <p:nvPr/>
        </p:nvPicPr>
        <p:blipFill rotWithShape="1">
          <a:blip r:embed="rId3">
            <a:alphaModFix/>
          </a:blip>
          <a:srcRect b="0" l="0" r="0" t="0"/>
          <a:stretch/>
        </p:blipFill>
        <p:spPr>
          <a:xfrm>
            <a:off x="998537" y="1408112"/>
            <a:ext cx="7391400" cy="4630737"/>
          </a:xfrm>
          <a:prstGeom prst="rect">
            <a:avLst/>
          </a:prstGeom>
          <a:noFill/>
          <a:ln cap="sq" cmpd="sng" w="38100">
            <a:solidFill>
              <a:srgbClr val="000000"/>
            </a:solidFill>
            <a:prstDash val="solid"/>
            <a:miter lim="800000"/>
            <a:headEnd len="sm" w="sm" type="none"/>
            <a:tailEnd len="sm" w="sm" type="none"/>
          </a:ln>
          <a:effectLst>
            <a:outerShdw blurRad="63500" dir="2700000" dist="38100">
              <a:srgbClr val="000000">
                <a:alpha val="42745"/>
              </a:srgbClr>
            </a:outerShdw>
          </a:effectLst>
        </p:spPr>
      </p:pic>
      <p:sp>
        <p:nvSpPr>
          <p:cNvPr id="186" name="Google Shape;186;p30"/>
          <p:cNvSpPr txBox="1"/>
          <p:nvPr>
            <p:ph type="title"/>
          </p:nvPr>
        </p:nvSpPr>
        <p:spPr>
          <a:xfrm>
            <a:off x="457200" y="214312"/>
            <a:ext cx="8229600" cy="68421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Cabin"/>
              <a:buNone/>
            </a:pPr>
            <a:r>
              <a:rPr b="0" i="0" lang="en-US" sz="4400" u="none">
                <a:solidFill>
                  <a:srgbClr val="000099"/>
                </a:solidFill>
                <a:latin typeface="Cabin"/>
                <a:ea typeface="Cabin"/>
                <a:cs typeface="Cabin"/>
                <a:sym typeface="Cabin"/>
              </a:rPr>
              <a:t>Connecting Networks </a:t>
            </a:r>
            <a:endParaRPr/>
          </a:p>
        </p:txBody>
      </p:sp>
      <p:pic>
        <p:nvPicPr>
          <p:cNvPr descr="underline_base" id="187" name="Google Shape;187;p30"/>
          <p:cNvPicPr preferRelativeResize="0"/>
          <p:nvPr/>
        </p:nvPicPr>
        <p:blipFill rotWithShape="1">
          <a:blip r:embed="rId4">
            <a:alphaModFix/>
          </a:blip>
          <a:srcRect b="0" l="0" r="0" t="0"/>
          <a:stretch/>
        </p:blipFill>
        <p:spPr>
          <a:xfrm>
            <a:off x="615950" y="855662"/>
            <a:ext cx="5183187" cy="20161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7" name="Shape 1527"/>
        <p:cNvGrpSpPr/>
        <p:nvPr/>
      </p:nvGrpSpPr>
      <p:grpSpPr>
        <a:xfrm>
          <a:off x="0" y="0"/>
          <a:ext cx="0" cy="0"/>
          <a:chOff x="0" y="0"/>
          <a:chExt cx="0" cy="0"/>
        </a:xfrm>
      </p:grpSpPr>
      <p:sp>
        <p:nvSpPr>
          <p:cNvPr id="1528" name="Google Shape;1528;p57"/>
          <p:cNvSpPr txBox="1"/>
          <p:nvPr/>
        </p:nvSpPr>
        <p:spPr>
          <a:xfrm>
            <a:off x="5572125" y="6486525"/>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Link Layer C</a:t>
            </a:r>
            <a:endParaRPr/>
          </a:p>
        </p:txBody>
      </p:sp>
      <p:sp>
        <p:nvSpPr>
          <p:cNvPr id="1529" name="Google Shape;1529;p57"/>
          <p:cNvSpPr txBox="1"/>
          <p:nvPr/>
        </p:nvSpPr>
        <p:spPr>
          <a:xfrm>
            <a:off x="546100" y="115887"/>
            <a:ext cx="7772400" cy="936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99"/>
              </a:buClr>
              <a:buSzPts val="4400"/>
              <a:buFont typeface="Cabin"/>
              <a:buNone/>
            </a:pPr>
            <a:r>
              <a:rPr b="0" i="0" lang="en-US" sz="4400" u="none">
                <a:solidFill>
                  <a:srgbClr val="000099"/>
                </a:solidFill>
                <a:latin typeface="Cabin"/>
                <a:ea typeface="Cabin"/>
                <a:cs typeface="Cabin"/>
                <a:sym typeface="Cabin"/>
              </a:rPr>
              <a:t>Data center networks </a:t>
            </a:r>
            <a:endParaRPr/>
          </a:p>
        </p:txBody>
      </p:sp>
      <p:grpSp>
        <p:nvGrpSpPr>
          <p:cNvPr id="1530" name="Google Shape;1530;p57"/>
          <p:cNvGrpSpPr/>
          <p:nvPr/>
        </p:nvGrpSpPr>
        <p:grpSpPr>
          <a:xfrm>
            <a:off x="379412" y="2601912"/>
            <a:ext cx="8196262" cy="4332287"/>
            <a:chOff x="0" y="0"/>
            <a:chExt cx="2147483647" cy="2147483647"/>
          </a:xfrm>
        </p:grpSpPr>
        <p:cxnSp>
          <p:nvCxnSpPr>
            <p:cNvPr id="1531" name="Google Shape;1531;p57"/>
            <p:cNvCxnSpPr/>
            <p:nvPr/>
          </p:nvCxnSpPr>
          <p:spPr>
            <a:xfrm flipH="1">
              <a:off x="321519319" y="986000851"/>
              <a:ext cx="234172781" cy="194367574"/>
            </a:xfrm>
            <a:prstGeom prst="straightConnector1">
              <a:avLst/>
            </a:prstGeom>
            <a:noFill/>
            <a:ln cap="flat" cmpd="sng" w="9525">
              <a:solidFill>
                <a:schemeClr val="dk1"/>
              </a:solidFill>
              <a:prstDash val="solid"/>
              <a:miter lim="800000"/>
              <a:headEnd len="med" w="med" type="none"/>
              <a:tailEnd len="med" w="med" type="none"/>
            </a:ln>
          </p:spPr>
        </p:cxnSp>
        <p:cxnSp>
          <p:nvCxnSpPr>
            <p:cNvPr id="1532" name="Google Shape;1532;p57"/>
            <p:cNvCxnSpPr/>
            <p:nvPr/>
          </p:nvCxnSpPr>
          <p:spPr>
            <a:xfrm>
              <a:off x="591878507" y="919900199"/>
              <a:ext cx="98161180" cy="266763498"/>
            </a:xfrm>
            <a:prstGeom prst="straightConnector1">
              <a:avLst/>
            </a:prstGeom>
            <a:noFill/>
            <a:ln cap="flat" cmpd="sng" w="9525">
              <a:solidFill>
                <a:schemeClr val="dk1"/>
              </a:solidFill>
              <a:prstDash val="solid"/>
              <a:miter lim="800000"/>
              <a:headEnd len="med" w="med" type="none"/>
              <a:tailEnd len="med" w="med" type="none"/>
            </a:ln>
          </p:spPr>
        </p:cxnSp>
        <p:cxnSp>
          <p:nvCxnSpPr>
            <p:cNvPr id="1533" name="Google Shape;1533;p57"/>
            <p:cNvCxnSpPr/>
            <p:nvPr/>
          </p:nvCxnSpPr>
          <p:spPr>
            <a:xfrm flipH="1">
              <a:off x="1176270414" y="971049696"/>
              <a:ext cx="108975548" cy="266763012"/>
            </a:xfrm>
            <a:prstGeom prst="straightConnector1">
              <a:avLst/>
            </a:prstGeom>
            <a:noFill/>
            <a:ln cap="flat" cmpd="sng" w="9525">
              <a:solidFill>
                <a:schemeClr val="dk1"/>
              </a:solidFill>
              <a:prstDash val="solid"/>
              <a:miter lim="800000"/>
              <a:headEnd len="med" w="med" type="none"/>
              <a:tailEnd len="med" w="med" type="none"/>
            </a:ln>
          </p:spPr>
        </p:cxnSp>
        <p:cxnSp>
          <p:nvCxnSpPr>
            <p:cNvPr id="1534" name="Google Shape;1534;p57"/>
            <p:cNvCxnSpPr/>
            <p:nvPr/>
          </p:nvCxnSpPr>
          <p:spPr>
            <a:xfrm>
              <a:off x="1367185531" y="913604917"/>
              <a:ext cx="98161180" cy="266763498"/>
            </a:xfrm>
            <a:prstGeom prst="straightConnector1">
              <a:avLst/>
            </a:prstGeom>
            <a:noFill/>
            <a:ln cap="flat" cmpd="sng" w="9525">
              <a:solidFill>
                <a:schemeClr val="dk1"/>
              </a:solidFill>
              <a:prstDash val="solid"/>
              <a:miter lim="800000"/>
              <a:headEnd len="med" w="med" type="none"/>
              <a:tailEnd len="med" w="med" type="none"/>
            </a:ln>
          </p:spPr>
        </p:cxnSp>
        <p:grpSp>
          <p:nvGrpSpPr>
            <p:cNvPr id="1535" name="Google Shape;1535;p57"/>
            <p:cNvGrpSpPr/>
            <p:nvPr/>
          </p:nvGrpSpPr>
          <p:grpSpPr>
            <a:xfrm>
              <a:off x="452123507" y="877407372"/>
              <a:ext cx="275766496" cy="176268341"/>
              <a:chOff x="7000875" y="2166937"/>
              <a:chExt cx="1052512" cy="355600"/>
            </a:xfrm>
          </p:grpSpPr>
          <p:sp>
            <p:nvSpPr>
              <p:cNvPr id="1536" name="Google Shape;1536;p57"/>
              <p:cNvSpPr txBox="1"/>
              <p:nvPr/>
            </p:nvSpPr>
            <p:spPr>
              <a:xfrm>
                <a:off x="7000875" y="2381250"/>
                <a:ext cx="785812" cy="138112"/>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37" name="Google Shape;1537;p57"/>
              <p:cNvSpPr/>
              <p:nvPr/>
            </p:nvSpPr>
            <p:spPr>
              <a:xfrm>
                <a:off x="7000875" y="2171700"/>
                <a:ext cx="1052512" cy="214312"/>
              </a:xfrm>
              <a:prstGeom prst="parallelogram">
                <a:avLst>
                  <a:gd fmla="val 25000"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38" name="Google Shape;1538;p57"/>
              <p:cNvSpPr/>
              <p:nvPr/>
            </p:nvSpPr>
            <p:spPr>
              <a:xfrm>
                <a:off x="7785100" y="2166937"/>
                <a:ext cx="268287" cy="35560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39" name="Google Shape;1539;p57"/>
              <p:cNvSpPr/>
              <p:nvPr/>
            </p:nvSpPr>
            <p:spPr>
              <a:xfrm>
                <a:off x="7104062" y="2214562"/>
                <a:ext cx="803275" cy="127000"/>
              </a:xfrm>
              <a:custGeom>
                <a:rect b="b" l="l" r="r" t="t"/>
                <a:pathLst>
                  <a:path extrusionOk="0" h="63" w="280">
                    <a:moveTo>
                      <a:pt x="0" y="63"/>
                    </a:moveTo>
                    <a:lnTo>
                      <a:pt x="37" y="62"/>
                    </a:lnTo>
                    <a:lnTo>
                      <a:pt x="219" y="0"/>
                    </a:lnTo>
                    <a:lnTo>
                      <a:pt x="280" y="0"/>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40" name="Google Shape;1540;p57"/>
              <p:cNvSpPr/>
              <p:nvPr/>
            </p:nvSpPr>
            <p:spPr>
              <a:xfrm>
                <a:off x="7291387" y="2208212"/>
                <a:ext cx="465137" cy="147637"/>
              </a:xfrm>
              <a:custGeom>
                <a:rect b="b" l="l" r="r" t="t"/>
                <a:pathLst>
                  <a:path extrusionOk="0" h="93" w="293">
                    <a:moveTo>
                      <a:pt x="0" y="0"/>
                    </a:moveTo>
                    <a:lnTo>
                      <a:pt x="67" y="1"/>
                    </a:lnTo>
                    <a:lnTo>
                      <a:pt x="195" y="93"/>
                    </a:lnTo>
                    <a:lnTo>
                      <a:pt x="293" y="93"/>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grpSp>
          <p:nvGrpSpPr>
            <p:cNvPr id="1541" name="Google Shape;1541;p57"/>
            <p:cNvGrpSpPr/>
            <p:nvPr/>
          </p:nvGrpSpPr>
          <p:grpSpPr>
            <a:xfrm>
              <a:off x="1190828048" y="877407372"/>
              <a:ext cx="275766496" cy="176268341"/>
              <a:chOff x="7000875" y="2166937"/>
              <a:chExt cx="1052512" cy="355600"/>
            </a:xfrm>
          </p:grpSpPr>
          <p:sp>
            <p:nvSpPr>
              <p:cNvPr id="1542" name="Google Shape;1542;p57"/>
              <p:cNvSpPr txBox="1"/>
              <p:nvPr/>
            </p:nvSpPr>
            <p:spPr>
              <a:xfrm>
                <a:off x="7000875" y="2381250"/>
                <a:ext cx="785812" cy="138112"/>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43" name="Google Shape;1543;p57"/>
              <p:cNvSpPr/>
              <p:nvPr/>
            </p:nvSpPr>
            <p:spPr>
              <a:xfrm>
                <a:off x="7000875" y="2171700"/>
                <a:ext cx="1052512" cy="214312"/>
              </a:xfrm>
              <a:prstGeom prst="parallelogram">
                <a:avLst>
                  <a:gd fmla="val 25000"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44" name="Google Shape;1544;p57"/>
              <p:cNvSpPr/>
              <p:nvPr/>
            </p:nvSpPr>
            <p:spPr>
              <a:xfrm>
                <a:off x="7785100" y="2166937"/>
                <a:ext cx="268287" cy="35560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45" name="Google Shape;1545;p57"/>
              <p:cNvSpPr/>
              <p:nvPr/>
            </p:nvSpPr>
            <p:spPr>
              <a:xfrm>
                <a:off x="7104062" y="2214562"/>
                <a:ext cx="803275" cy="127000"/>
              </a:xfrm>
              <a:custGeom>
                <a:rect b="b" l="l" r="r" t="t"/>
                <a:pathLst>
                  <a:path extrusionOk="0" h="63" w="280">
                    <a:moveTo>
                      <a:pt x="0" y="63"/>
                    </a:moveTo>
                    <a:lnTo>
                      <a:pt x="37" y="62"/>
                    </a:lnTo>
                    <a:lnTo>
                      <a:pt x="219" y="0"/>
                    </a:lnTo>
                    <a:lnTo>
                      <a:pt x="280" y="0"/>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46" name="Google Shape;1546;p57"/>
              <p:cNvSpPr/>
              <p:nvPr/>
            </p:nvSpPr>
            <p:spPr>
              <a:xfrm>
                <a:off x="7291387" y="2208212"/>
                <a:ext cx="465137" cy="147637"/>
              </a:xfrm>
              <a:custGeom>
                <a:rect b="b" l="l" r="r" t="t"/>
                <a:pathLst>
                  <a:path extrusionOk="0" h="93" w="293">
                    <a:moveTo>
                      <a:pt x="0" y="0"/>
                    </a:moveTo>
                    <a:lnTo>
                      <a:pt x="67" y="1"/>
                    </a:lnTo>
                    <a:lnTo>
                      <a:pt x="195" y="93"/>
                    </a:lnTo>
                    <a:lnTo>
                      <a:pt x="293" y="93"/>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1547" name="Google Shape;1547;p57"/>
            <p:cNvCxnSpPr/>
            <p:nvPr/>
          </p:nvCxnSpPr>
          <p:spPr>
            <a:xfrm rot="10800000">
              <a:off x="352298661" y="801863374"/>
              <a:ext cx="126860984" cy="162103926"/>
            </a:xfrm>
            <a:prstGeom prst="straightConnector1">
              <a:avLst/>
            </a:prstGeom>
            <a:noFill/>
            <a:ln cap="flat" cmpd="sng" w="9525">
              <a:solidFill>
                <a:schemeClr val="dk1"/>
              </a:solidFill>
              <a:prstDash val="solid"/>
              <a:miter lim="800000"/>
              <a:headEnd len="med" w="med" type="none"/>
              <a:tailEnd len="med" w="med" type="none"/>
            </a:ln>
          </p:spPr>
        </p:cxnSp>
        <p:cxnSp>
          <p:nvCxnSpPr>
            <p:cNvPr id="1548" name="Google Shape;1548;p57"/>
            <p:cNvCxnSpPr/>
            <p:nvPr/>
          </p:nvCxnSpPr>
          <p:spPr>
            <a:xfrm flipH="1">
              <a:off x="1450372934" y="839635132"/>
              <a:ext cx="119789916" cy="113315360"/>
            </a:xfrm>
            <a:prstGeom prst="straightConnector1">
              <a:avLst/>
            </a:prstGeom>
            <a:noFill/>
            <a:ln cap="flat" cmpd="sng" w="9525">
              <a:solidFill>
                <a:schemeClr val="dk1"/>
              </a:solidFill>
              <a:prstDash val="solid"/>
              <a:miter lim="800000"/>
              <a:headEnd len="med" w="med" type="none"/>
              <a:tailEnd len="med" w="med" type="none"/>
            </a:ln>
          </p:spPr>
        </p:cxnSp>
        <p:cxnSp>
          <p:nvCxnSpPr>
            <p:cNvPr id="1549" name="Google Shape;1549;p57"/>
            <p:cNvCxnSpPr/>
            <p:nvPr/>
          </p:nvCxnSpPr>
          <p:spPr>
            <a:xfrm>
              <a:off x="1350548018" y="694843265"/>
              <a:ext cx="0" cy="182563645"/>
            </a:xfrm>
            <a:prstGeom prst="straightConnector1">
              <a:avLst/>
            </a:prstGeom>
            <a:noFill/>
            <a:ln cap="flat" cmpd="sng" w="9525">
              <a:solidFill>
                <a:schemeClr val="dk1"/>
              </a:solidFill>
              <a:prstDash val="solid"/>
              <a:miter lim="800000"/>
              <a:headEnd len="med" w="med" type="none"/>
              <a:tailEnd len="med" w="med" type="none"/>
            </a:ln>
          </p:spPr>
        </p:cxnSp>
        <p:cxnSp>
          <p:nvCxnSpPr>
            <p:cNvPr id="1550" name="Google Shape;1550;p57"/>
            <p:cNvCxnSpPr/>
            <p:nvPr/>
          </p:nvCxnSpPr>
          <p:spPr>
            <a:xfrm>
              <a:off x="611843510" y="688547982"/>
              <a:ext cx="0" cy="182563645"/>
            </a:xfrm>
            <a:prstGeom prst="straightConnector1">
              <a:avLst/>
            </a:prstGeom>
            <a:noFill/>
            <a:ln cap="flat" cmpd="sng" w="9525">
              <a:solidFill>
                <a:schemeClr val="dk1"/>
              </a:solidFill>
              <a:prstDash val="solid"/>
              <a:miter lim="800000"/>
              <a:headEnd len="med" w="med" type="none"/>
              <a:tailEnd len="med" w="med" type="none"/>
            </a:ln>
          </p:spPr>
        </p:cxnSp>
        <p:cxnSp>
          <p:nvCxnSpPr>
            <p:cNvPr id="1551" name="Google Shape;1551;p57"/>
            <p:cNvCxnSpPr/>
            <p:nvPr/>
          </p:nvCxnSpPr>
          <p:spPr>
            <a:xfrm>
              <a:off x="690455787" y="187285116"/>
              <a:ext cx="280341694" cy="221122087"/>
            </a:xfrm>
            <a:prstGeom prst="straightConnector1">
              <a:avLst/>
            </a:prstGeom>
            <a:noFill/>
            <a:ln cap="flat" cmpd="sng" w="28575">
              <a:solidFill>
                <a:schemeClr val="dk1"/>
              </a:solidFill>
              <a:prstDash val="solid"/>
              <a:miter lim="800000"/>
              <a:headEnd len="med" w="med" type="none"/>
              <a:tailEnd len="med" w="med" type="none"/>
            </a:ln>
          </p:spPr>
        </p:cxnSp>
        <p:sp>
          <p:nvSpPr>
            <p:cNvPr id="1552" name="Google Shape;1552;p57"/>
            <p:cNvSpPr txBox="1"/>
            <p:nvPr/>
          </p:nvSpPr>
          <p:spPr>
            <a:xfrm>
              <a:off x="1710749626" y="1704452392"/>
              <a:ext cx="283669182" cy="1526609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Server racks</a:t>
              </a:r>
              <a:endParaRPr/>
            </a:p>
          </p:txBody>
        </p:sp>
        <p:sp>
          <p:nvSpPr>
            <p:cNvPr id="1553" name="Google Shape;1553;p57"/>
            <p:cNvSpPr txBox="1"/>
            <p:nvPr/>
          </p:nvSpPr>
          <p:spPr>
            <a:xfrm>
              <a:off x="1707006292" y="1477821730"/>
              <a:ext cx="307377466" cy="1526609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TOR switches</a:t>
              </a:r>
              <a:endParaRPr/>
            </a:p>
          </p:txBody>
        </p:sp>
        <p:sp>
          <p:nvSpPr>
            <p:cNvPr id="1554" name="Google Shape;1554;p57"/>
            <p:cNvSpPr txBox="1"/>
            <p:nvPr/>
          </p:nvSpPr>
          <p:spPr>
            <a:xfrm>
              <a:off x="1730714563" y="915178644"/>
              <a:ext cx="416769083" cy="1526609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Tier-1 switches</a:t>
              </a:r>
              <a:endParaRPr/>
            </a:p>
          </p:txBody>
        </p:sp>
        <p:sp>
          <p:nvSpPr>
            <p:cNvPr id="1555" name="Google Shape;1555;p57"/>
            <p:cNvSpPr txBox="1"/>
            <p:nvPr/>
          </p:nvSpPr>
          <p:spPr>
            <a:xfrm>
              <a:off x="1706590248" y="1235452801"/>
              <a:ext cx="340652713" cy="1526609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Tier-2 switches</a:t>
              </a:r>
              <a:endParaRPr/>
            </a:p>
          </p:txBody>
        </p:sp>
        <p:grpSp>
          <p:nvGrpSpPr>
            <p:cNvPr id="1556" name="Google Shape;1556;p57"/>
            <p:cNvGrpSpPr/>
            <p:nvPr/>
          </p:nvGrpSpPr>
          <p:grpSpPr>
            <a:xfrm>
              <a:off x="1566835364" y="638186033"/>
              <a:ext cx="99895001" cy="302174308"/>
              <a:chOff x="6572250" y="681037"/>
              <a:chExt cx="2263775" cy="3803650"/>
            </a:xfrm>
          </p:grpSpPr>
          <p:sp>
            <p:nvSpPr>
              <p:cNvPr id="1557" name="Google Shape;1557;p57"/>
              <p:cNvSpPr/>
              <p:nvPr/>
            </p:nvSpPr>
            <p:spPr>
              <a:xfrm>
                <a:off x="8362950" y="690562"/>
                <a:ext cx="452437" cy="3625850"/>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58" name="Google Shape;1558;p57"/>
              <p:cNvSpPr txBox="1"/>
              <p:nvPr/>
            </p:nvSpPr>
            <p:spPr>
              <a:xfrm>
                <a:off x="6675437" y="681037"/>
                <a:ext cx="1658937" cy="3625850"/>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59" name="Google Shape;1559;p57"/>
              <p:cNvSpPr/>
              <p:nvPr/>
            </p:nvSpPr>
            <p:spPr>
              <a:xfrm>
                <a:off x="8448675" y="909637"/>
                <a:ext cx="263525" cy="3357562"/>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60" name="Google Shape;1560;p57"/>
              <p:cNvSpPr/>
              <p:nvPr/>
            </p:nvSpPr>
            <p:spPr>
              <a:xfrm>
                <a:off x="8391525" y="2601912"/>
                <a:ext cx="414337" cy="296862"/>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61" name="Google Shape;1561;p57"/>
              <p:cNvSpPr txBox="1"/>
              <p:nvPr/>
            </p:nvSpPr>
            <p:spPr>
              <a:xfrm>
                <a:off x="6684962" y="1096962"/>
                <a:ext cx="952500" cy="79375"/>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1562" name="Google Shape;1562;p57"/>
              <p:cNvGrpSpPr/>
              <p:nvPr/>
            </p:nvGrpSpPr>
            <p:grpSpPr>
              <a:xfrm>
                <a:off x="7542853" y="1057138"/>
                <a:ext cx="914704" cy="276556"/>
                <a:chOff x="979487" y="4073525"/>
                <a:chExt cx="1141412" cy="265112"/>
              </a:xfrm>
            </p:grpSpPr>
            <p:sp>
              <p:nvSpPr>
                <p:cNvPr id="1563" name="Google Shape;1563;p57"/>
                <p:cNvSpPr/>
                <p:nvPr/>
              </p:nvSpPr>
              <p:spPr>
                <a:xfrm>
                  <a:off x="979487" y="4073525"/>
                  <a:ext cx="1141412" cy="265112"/>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64" name="Google Shape;1564;p57"/>
                <p:cNvSpPr/>
                <p:nvPr/>
              </p:nvSpPr>
              <p:spPr>
                <a:xfrm>
                  <a:off x="1003300" y="4102100"/>
                  <a:ext cx="1093787" cy="17145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1565" name="Google Shape;1565;p57"/>
              <p:cNvSpPr txBox="1"/>
              <p:nvPr/>
            </p:nvSpPr>
            <p:spPr>
              <a:xfrm>
                <a:off x="6704012" y="1622425"/>
                <a:ext cx="952500" cy="6985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1566" name="Google Shape;1566;p57"/>
              <p:cNvGrpSpPr/>
              <p:nvPr/>
            </p:nvGrpSpPr>
            <p:grpSpPr>
              <a:xfrm>
                <a:off x="7533317" y="1582566"/>
                <a:ext cx="923610" cy="208134"/>
                <a:chOff x="971550" y="4081462"/>
                <a:chExt cx="1152525" cy="215900"/>
              </a:xfrm>
            </p:grpSpPr>
            <p:sp>
              <p:nvSpPr>
                <p:cNvPr id="1567" name="Google Shape;1567;p57"/>
                <p:cNvSpPr/>
                <p:nvPr/>
              </p:nvSpPr>
              <p:spPr>
                <a:xfrm>
                  <a:off x="971550" y="4081462"/>
                  <a:ext cx="1152525" cy="215900"/>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68" name="Google Shape;1568;p57"/>
                <p:cNvSpPr/>
                <p:nvPr/>
              </p:nvSpPr>
              <p:spPr>
                <a:xfrm>
                  <a:off x="995362" y="4102100"/>
                  <a:ext cx="1104900" cy="16510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1569" name="Google Shape;1569;p57"/>
              <p:cNvSpPr txBox="1"/>
              <p:nvPr/>
            </p:nvSpPr>
            <p:spPr>
              <a:xfrm>
                <a:off x="6694487" y="2157412"/>
                <a:ext cx="942975" cy="6985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70" name="Google Shape;1570;p57"/>
              <p:cNvSpPr txBox="1"/>
              <p:nvPr/>
            </p:nvSpPr>
            <p:spPr>
              <a:xfrm>
                <a:off x="6713537" y="2622550"/>
                <a:ext cx="942975" cy="79375"/>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1571" name="Google Shape;1571;p57"/>
              <p:cNvGrpSpPr/>
              <p:nvPr/>
            </p:nvGrpSpPr>
            <p:grpSpPr>
              <a:xfrm>
                <a:off x="7514263" y="2582862"/>
                <a:ext cx="923925" cy="237988"/>
                <a:chOff x="971550" y="4076700"/>
                <a:chExt cx="1150937" cy="219075"/>
              </a:xfrm>
            </p:grpSpPr>
            <p:sp>
              <p:nvSpPr>
                <p:cNvPr id="1572" name="Google Shape;1572;p57"/>
                <p:cNvSpPr/>
                <p:nvPr/>
              </p:nvSpPr>
              <p:spPr>
                <a:xfrm>
                  <a:off x="971550" y="4076700"/>
                  <a:ext cx="1150937" cy="219075"/>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73" name="Google Shape;1573;p57"/>
                <p:cNvSpPr/>
                <p:nvPr/>
              </p:nvSpPr>
              <p:spPr>
                <a:xfrm>
                  <a:off x="995362" y="4103687"/>
                  <a:ext cx="1103312" cy="163512"/>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1574" name="Google Shape;1574;p57"/>
              <p:cNvSpPr/>
              <p:nvPr/>
            </p:nvSpPr>
            <p:spPr>
              <a:xfrm>
                <a:off x="8391525" y="2146300"/>
                <a:ext cx="423862" cy="296862"/>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1575" name="Google Shape;1575;p57"/>
              <p:cNvGrpSpPr/>
              <p:nvPr/>
            </p:nvGrpSpPr>
            <p:grpSpPr>
              <a:xfrm>
                <a:off x="7524436" y="2106612"/>
                <a:ext cx="923925" cy="217487"/>
                <a:chOff x="976312" y="4076700"/>
                <a:chExt cx="1150937" cy="217487"/>
              </a:xfrm>
            </p:grpSpPr>
            <p:sp>
              <p:nvSpPr>
                <p:cNvPr id="1576" name="Google Shape;1576;p57"/>
                <p:cNvSpPr/>
                <p:nvPr/>
              </p:nvSpPr>
              <p:spPr>
                <a:xfrm>
                  <a:off x="976312" y="4076700"/>
                  <a:ext cx="1150937" cy="21748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77" name="Google Shape;1577;p57"/>
                <p:cNvSpPr/>
                <p:nvPr/>
              </p:nvSpPr>
              <p:spPr>
                <a:xfrm>
                  <a:off x="1000125" y="4106862"/>
                  <a:ext cx="1103312" cy="15875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1578" name="Google Shape;1578;p57"/>
              <p:cNvSpPr txBox="1"/>
              <p:nvPr/>
            </p:nvSpPr>
            <p:spPr>
              <a:xfrm>
                <a:off x="8334375" y="681037"/>
                <a:ext cx="103187" cy="3635375"/>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79" name="Google Shape;1579;p57"/>
              <p:cNvSpPr/>
              <p:nvPr/>
            </p:nvSpPr>
            <p:spPr>
              <a:xfrm>
                <a:off x="8429625" y="1601787"/>
                <a:ext cx="377825" cy="336550"/>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80" name="Google Shape;1580;p57"/>
              <p:cNvSpPr/>
              <p:nvPr/>
            </p:nvSpPr>
            <p:spPr>
              <a:xfrm>
                <a:off x="8439150" y="1077912"/>
                <a:ext cx="385762" cy="385762"/>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81" name="Google Shape;1581;p57"/>
              <p:cNvSpPr/>
              <p:nvPr/>
            </p:nvSpPr>
            <p:spPr>
              <a:xfrm>
                <a:off x="8759825" y="4148137"/>
                <a:ext cx="76200" cy="14922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82" name="Google Shape;1582;p57"/>
              <p:cNvSpPr/>
              <p:nvPr/>
            </p:nvSpPr>
            <p:spPr>
              <a:xfrm>
                <a:off x="8420100" y="4148137"/>
                <a:ext cx="385762" cy="3175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83" name="Google Shape;1583;p57"/>
              <p:cNvSpPr/>
              <p:nvPr/>
            </p:nvSpPr>
            <p:spPr>
              <a:xfrm>
                <a:off x="6572250" y="4246562"/>
                <a:ext cx="1903412" cy="238125"/>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84" name="Google Shape;1584;p57"/>
              <p:cNvSpPr/>
              <p:nvPr/>
            </p:nvSpPr>
            <p:spPr>
              <a:xfrm>
                <a:off x="6675437" y="4306887"/>
                <a:ext cx="1697037" cy="128587"/>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85" name="Google Shape;1585;p57"/>
              <p:cNvSpPr/>
              <p:nvPr/>
            </p:nvSpPr>
            <p:spPr>
              <a:xfrm>
                <a:off x="6835775" y="3781425"/>
                <a:ext cx="254000" cy="228600"/>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86" name="Google Shape;1586;p57"/>
              <p:cNvSpPr/>
              <p:nvPr/>
            </p:nvSpPr>
            <p:spPr>
              <a:xfrm>
                <a:off x="7118350" y="3781425"/>
                <a:ext cx="254000" cy="2286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87" name="Google Shape;1587;p57"/>
              <p:cNvSpPr/>
              <p:nvPr/>
            </p:nvSpPr>
            <p:spPr>
              <a:xfrm>
                <a:off x="7402512" y="3781425"/>
                <a:ext cx="254000" cy="217487"/>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88" name="Google Shape;1588;p57"/>
              <p:cNvSpPr txBox="1"/>
              <p:nvPr/>
            </p:nvSpPr>
            <p:spPr>
              <a:xfrm>
                <a:off x="8032750" y="2909887"/>
                <a:ext cx="141287" cy="1208087"/>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1589" name="Google Shape;1589;p57"/>
            <p:cNvSpPr txBox="1"/>
            <p:nvPr/>
          </p:nvSpPr>
          <p:spPr>
            <a:xfrm>
              <a:off x="1669987798" y="613004345"/>
              <a:ext cx="417185159" cy="2596810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Load </a:t>
              </a:r>
              <a:endParaRPr/>
            </a:p>
            <a:p>
              <a:pPr indent="0" lvl="0" marL="0" marR="0" rtl="0" algn="l">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balancer</a:t>
              </a:r>
              <a:endParaRPr/>
            </a:p>
          </p:txBody>
        </p:sp>
        <p:grpSp>
          <p:nvGrpSpPr>
            <p:cNvPr id="1590" name="Google Shape;1590;p57"/>
            <p:cNvGrpSpPr/>
            <p:nvPr/>
          </p:nvGrpSpPr>
          <p:grpSpPr>
            <a:xfrm>
              <a:off x="252473744" y="575233085"/>
              <a:ext cx="99895001" cy="302174308"/>
              <a:chOff x="6572250" y="681037"/>
              <a:chExt cx="2263775" cy="3803650"/>
            </a:xfrm>
          </p:grpSpPr>
          <p:sp>
            <p:nvSpPr>
              <p:cNvPr id="1591" name="Google Shape;1591;p57"/>
              <p:cNvSpPr/>
              <p:nvPr/>
            </p:nvSpPr>
            <p:spPr>
              <a:xfrm>
                <a:off x="8362950" y="690562"/>
                <a:ext cx="452437" cy="3625850"/>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92" name="Google Shape;1592;p57"/>
              <p:cNvSpPr txBox="1"/>
              <p:nvPr/>
            </p:nvSpPr>
            <p:spPr>
              <a:xfrm>
                <a:off x="6675437" y="681037"/>
                <a:ext cx="1658937" cy="3625850"/>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93" name="Google Shape;1593;p57"/>
              <p:cNvSpPr/>
              <p:nvPr/>
            </p:nvSpPr>
            <p:spPr>
              <a:xfrm>
                <a:off x="8448675" y="909637"/>
                <a:ext cx="263525" cy="3357562"/>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94" name="Google Shape;1594;p57"/>
              <p:cNvSpPr/>
              <p:nvPr/>
            </p:nvSpPr>
            <p:spPr>
              <a:xfrm>
                <a:off x="8391525" y="2601912"/>
                <a:ext cx="414337" cy="296862"/>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95" name="Google Shape;1595;p57"/>
              <p:cNvSpPr txBox="1"/>
              <p:nvPr/>
            </p:nvSpPr>
            <p:spPr>
              <a:xfrm>
                <a:off x="6684962" y="1096962"/>
                <a:ext cx="952500" cy="79375"/>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1596" name="Google Shape;1596;p57"/>
              <p:cNvGrpSpPr/>
              <p:nvPr/>
            </p:nvGrpSpPr>
            <p:grpSpPr>
              <a:xfrm>
                <a:off x="7542853" y="1057138"/>
                <a:ext cx="914704" cy="276556"/>
                <a:chOff x="979487" y="4073525"/>
                <a:chExt cx="1141412" cy="265112"/>
              </a:xfrm>
            </p:grpSpPr>
            <p:sp>
              <p:nvSpPr>
                <p:cNvPr id="1597" name="Google Shape;1597;p57"/>
                <p:cNvSpPr/>
                <p:nvPr/>
              </p:nvSpPr>
              <p:spPr>
                <a:xfrm>
                  <a:off x="979487" y="4073525"/>
                  <a:ext cx="1141412" cy="265112"/>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98" name="Google Shape;1598;p57"/>
                <p:cNvSpPr/>
                <p:nvPr/>
              </p:nvSpPr>
              <p:spPr>
                <a:xfrm>
                  <a:off x="1003300" y="4102100"/>
                  <a:ext cx="1093787" cy="17145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1599" name="Google Shape;1599;p57"/>
              <p:cNvSpPr txBox="1"/>
              <p:nvPr/>
            </p:nvSpPr>
            <p:spPr>
              <a:xfrm>
                <a:off x="6704012" y="1622425"/>
                <a:ext cx="952500" cy="6985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1600" name="Google Shape;1600;p57"/>
              <p:cNvGrpSpPr/>
              <p:nvPr/>
            </p:nvGrpSpPr>
            <p:grpSpPr>
              <a:xfrm>
                <a:off x="7533317" y="1582566"/>
                <a:ext cx="923610" cy="208134"/>
                <a:chOff x="971550" y="4081462"/>
                <a:chExt cx="1152525" cy="215900"/>
              </a:xfrm>
            </p:grpSpPr>
            <p:sp>
              <p:nvSpPr>
                <p:cNvPr id="1601" name="Google Shape;1601;p57"/>
                <p:cNvSpPr/>
                <p:nvPr/>
              </p:nvSpPr>
              <p:spPr>
                <a:xfrm>
                  <a:off x="971550" y="4081462"/>
                  <a:ext cx="1152525" cy="215900"/>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02" name="Google Shape;1602;p57"/>
                <p:cNvSpPr/>
                <p:nvPr/>
              </p:nvSpPr>
              <p:spPr>
                <a:xfrm>
                  <a:off x="995362" y="4102100"/>
                  <a:ext cx="1104900" cy="16510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1603" name="Google Shape;1603;p57"/>
              <p:cNvSpPr txBox="1"/>
              <p:nvPr/>
            </p:nvSpPr>
            <p:spPr>
              <a:xfrm>
                <a:off x="6694487" y="2157412"/>
                <a:ext cx="942975" cy="6985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04" name="Google Shape;1604;p57"/>
              <p:cNvSpPr txBox="1"/>
              <p:nvPr/>
            </p:nvSpPr>
            <p:spPr>
              <a:xfrm>
                <a:off x="6713537" y="2622550"/>
                <a:ext cx="942975" cy="79375"/>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1605" name="Google Shape;1605;p57"/>
              <p:cNvGrpSpPr/>
              <p:nvPr/>
            </p:nvGrpSpPr>
            <p:grpSpPr>
              <a:xfrm>
                <a:off x="7514263" y="2582862"/>
                <a:ext cx="923925" cy="237988"/>
                <a:chOff x="971550" y="4076700"/>
                <a:chExt cx="1150937" cy="219075"/>
              </a:xfrm>
            </p:grpSpPr>
            <p:sp>
              <p:nvSpPr>
                <p:cNvPr id="1606" name="Google Shape;1606;p57"/>
                <p:cNvSpPr/>
                <p:nvPr/>
              </p:nvSpPr>
              <p:spPr>
                <a:xfrm>
                  <a:off x="971550" y="4076700"/>
                  <a:ext cx="1150937" cy="219075"/>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07" name="Google Shape;1607;p57"/>
                <p:cNvSpPr/>
                <p:nvPr/>
              </p:nvSpPr>
              <p:spPr>
                <a:xfrm>
                  <a:off x="995362" y="4103687"/>
                  <a:ext cx="1103312" cy="163512"/>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1608" name="Google Shape;1608;p57"/>
              <p:cNvSpPr/>
              <p:nvPr/>
            </p:nvSpPr>
            <p:spPr>
              <a:xfrm>
                <a:off x="8391525" y="2146300"/>
                <a:ext cx="423862" cy="296862"/>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1609" name="Google Shape;1609;p57"/>
              <p:cNvGrpSpPr/>
              <p:nvPr/>
            </p:nvGrpSpPr>
            <p:grpSpPr>
              <a:xfrm>
                <a:off x="7524436" y="2106612"/>
                <a:ext cx="923925" cy="217487"/>
                <a:chOff x="976312" y="4076700"/>
                <a:chExt cx="1150937" cy="217487"/>
              </a:xfrm>
            </p:grpSpPr>
            <p:sp>
              <p:nvSpPr>
                <p:cNvPr id="1610" name="Google Shape;1610;p57"/>
                <p:cNvSpPr/>
                <p:nvPr/>
              </p:nvSpPr>
              <p:spPr>
                <a:xfrm>
                  <a:off x="976312" y="4076700"/>
                  <a:ext cx="1150937" cy="21748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11" name="Google Shape;1611;p57"/>
                <p:cNvSpPr/>
                <p:nvPr/>
              </p:nvSpPr>
              <p:spPr>
                <a:xfrm>
                  <a:off x="1000125" y="4106862"/>
                  <a:ext cx="1103312" cy="15875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1612" name="Google Shape;1612;p57"/>
              <p:cNvSpPr txBox="1"/>
              <p:nvPr/>
            </p:nvSpPr>
            <p:spPr>
              <a:xfrm>
                <a:off x="8334375" y="681037"/>
                <a:ext cx="103187" cy="3635375"/>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13" name="Google Shape;1613;p57"/>
              <p:cNvSpPr/>
              <p:nvPr/>
            </p:nvSpPr>
            <p:spPr>
              <a:xfrm>
                <a:off x="8429625" y="1601787"/>
                <a:ext cx="377825" cy="336550"/>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14" name="Google Shape;1614;p57"/>
              <p:cNvSpPr/>
              <p:nvPr/>
            </p:nvSpPr>
            <p:spPr>
              <a:xfrm>
                <a:off x="8439150" y="1077912"/>
                <a:ext cx="385762" cy="385762"/>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15" name="Google Shape;1615;p57"/>
              <p:cNvSpPr/>
              <p:nvPr/>
            </p:nvSpPr>
            <p:spPr>
              <a:xfrm>
                <a:off x="8759825" y="4148137"/>
                <a:ext cx="76200" cy="14922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16" name="Google Shape;1616;p57"/>
              <p:cNvSpPr/>
              <p:nvPr/>
            </p:nvSpPr>
            <p:spPr>
              <a:xfrm>
                <a:off x="8420100" y="4148137"/>
                <a:ext cx="385762" cy="3175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17" name="Google Shape;1617;p57"/>
              <p:cNvSpPr/>
              <p:nvPr/>
            </p:nvSpPr>
            <p:spPr>
              <a:xfrm>
                <a:off x="6572250" y="4246562"/>
                <a:ext cx="1903412" cy="238125"/>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18" name="Google Shape;1618;p57"/>
              <p:cNvSpPr/>
              <p:nvPr/>
            </p:nvSpPr>
            <p:spPr>
              <a:xfrm>
                <a:off x="6675437" y="4306887"/>
                <a:ext cx="1697037" cy="128587"/>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19" name="Google Shape;1619;p57"/>
              <p:cNvSpPr/>
              <p:nvPr/>
            </p:nvSpPr>
            <p:spPr>
              <a:xfrm>
                <a:off x="6835775" y="3781425"/>
                <a:ext cx="254000" cy="228600"/>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20" name="Google Shape;1620;p57"/>
              <p:cNvSpPr/>
              <p:nvPr/>
            </p:nvSpPr>
            <p:spPr>
              <a:xfrm>
                <a:off x="7118350" y="3781425"/>
                <a:ext cx="254000" cy="2286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21" name="Google Shape;1621;p57"/>
              <p:cNvSpPr/>
              <p:nvPr/>
            </p:nvSpPr>
            <p:spPr>
              <a:xfrm>
                <a:off x="7402512" y="3781425"/>
                <a:ext cx="254000" cy="217487"/>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22" name="Google Shape;1622;p57"/>
              <p:cNvSpPr txBox="1"/>
              <p:nvPr/>
            </p:nvSpPr>
            <p:spPr>
              <a:xfrm>
                <a:off x="8032750" y="2909887"/>
                <a:ext cx="141287" cy="1208087"/>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1623" name="Google Shape;1623;p57"/>
            <p:cNvSpPr txBox="1"/>
            <p:nvPr/>
          </p:nvSpPr>
          <p:spPr>
            <a:xfrm>
              <a:off x="0" y="582315047"/>
              <a:ext cx="257049184" cy="258893869"/>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Load </a:t>
              </a:r>
              <a:endParaRPr/>
            </a:p>
            <a:p>
              <a:pPr indent="0" lvl="0" marL="0" marR="0" rtl="0" algn="r">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balancer</a:t>
              </a:r>
              <a:endParaRPr/>
            </a:p>
          </p:txBody>
        </p:sp>
        <p:cxnSp>
          <p:nvCxnSpPr>
            <p:cNvPr id="1624" name="Google Shape;1624;p57"/>
            <p:cNvCxnSpPr/>
            <p:nvPr/>
          </p:nvCxnSpPr>
          <p:spPr>
            <a:xfrm flipH="1">
              <a:off x="119373851" y="1246469388"/>
              <a:ext cx="93169933" cy="245516620"/>
            </a:xfrm>
            <a:prstGeom prst="straightConnector1">
              <a:avLst/>
            </a:prstGeom>
            <a:noFill/>
            <a:ln cap="flat" cmpd="sng" w="9525">
              <a:solidFill>
                <a:schemeClr val="dk1"/>
              </a:solidFill>
              <a:prstDash val="solid"/>
              <a:miter lim="800000"/>
              <a:headEnd len="med" w="med" type="none"/>
              <a:tailEnd len="med" w="med" type="none"/>
            </a:ln>
          </p:spPr>
        </p:cxnSp>
        <p:cxnSp>
          <p:nvCxnSpPr>
            <p:cNvPr id="1625" name="Google Shape;1625;p57"/>
            <p:cNvCxnSpPr/>
            <p:nvPr/>
          </p:nvCxnSpPr>
          <p:spPr>
            <a:xfrm flipH="1">
              <a:off x="199233786" y="1352702449"/>
              <a:ext cx="52824158" cy="240795145"/>
            </a:xfrm>
            <a:prstGeom prst="straightConnector1">
              <a:avLst/>
            </a:prstGeom>
            <a:noFill/>
            <a:ln cap="flat" cmpd="sng" w="9525">
              <a:solidFill>
                <a:schemeClr val="dk1"/>
              </a:solidFill>
              <a:prstDash val="solid"/>
              <a:miter lim="800000"/>
              <a:headEnd len="med" w="med" type="none"/>
              <a:tailEnd len="med" w="med" type="none"/>
            </a:ln>
          </p:spPr>
        </p:cxnSp>
        <p:cxnSp>
          <p:nvCxnSpPr>
            <p:cNvPr id="1626" name="Google Shape;1626;p57"/>
            <p:cNvCxnSpPr/>
            <p:nvPr/>
          </p:nvCxnSpPr>
          <p:spPr>
            <a:xfrm>
              <a:off x="282421228" y="1253551409"/>
              <a:ext cx="14973739" cy="243156125"/>
            </a:xfrm>
            <a:prstGeom prst="straightConnector1">
              <a:avLst/>
            </a:prstGeom>
            <a:noFill/>
            <a:ln cap="flat" cmpd="sng" w="9525">
              <a:solidFill>
                <a:schemeClr val="dk1"/>
              </a:solidFill>
              <a:prstDash val="solid"/>
              <a:miter lim="800000"/>
              <a:headEnd len="med" w="med" type="none"/>
              <a:tailEnd len="med" w="med" type="none"/>
            </a:ln>
          </p:spPr>
        </p:cxnSp>
        <p:cxnSp>
          <p:nvCxnSpPr>
            <p:cNvPr id="1627" name="Google Shape;1627;p57"/>
            <p:cNvCxnSpPr/>
            <p:nvPr/>
          </p:nvCxnSpPr>
          <p:spPr>
            <a:xfrm>
              <a:off x="319023711" y="1265355360"/>
              <a:ext cx="71957266" cy="226630721"/>
            </a:xfrm>
            <a:prstGeom prst="straightConnector1">
              <a:avLst/>
            </a:prstGeom>
            <a:noFill/>
            <a:ln cap="flat" cmpd="sng" w="9525">
              <a:solidFill>
                <a:schemeClr val="dk1"/>
              </a:solidFill>
              <a:prstDash val="solid"/>
              <a:miter lim="800000"/>
              <a:headEnd len="med" w="med" type="none"/>
              <a:tailEnd len="med" w="med" type="none"/>
            </a:ln>
          </p:spPr>
        </p:cxnSp>
        <p:grpSp>
          <p:nvGrpSpPr>
            <p:cNvPr id="1628" name="Google Shape;1628;p57"/>
            <p:cNvGrpSpPr/>
            <p:nvPr/>
          </p:nvGrpSpPr>
          <p:grpSpPr>
            <a:xfrm>
              <a:off x="49912341" y="1491986187"/>
              <a:ext cx="86930856" cy="510705771"/>
              <a:chOff x="0" y="0"/>
              <a:chExt cx="2147483647" cy="2147483647"/>
            </a:xfrm>
          </p:grpSpPr>
          <p:grpSp>
            <p:nvGrpSpPr>
              <p:cNvPr id="1629" name="Google Shape;1629;p57"/>
              <p:cNvGrpSpPr/>
              <p:nvPr/>
            </p:nvGrpSpPr>
            <p:grpSpPr>
              <a:xfrm>
                <a:off x="0" y="380523069"/>
                <a:ext cx="1941982848" cy="1766960577"/>
                <a:chOff x="0" y="0"/>
                <a:chExt cx="2147483646" cy="2147483647"/>
              </a:xfrm>
            </p:grpSpPr>
            <p:sp>
              <p:nvSpPr>
                <p:cNvPr id="1630" name="Google Shape;1630;p57"/>
                <p:cNvSpPr txBox="1"/>
                <p:nvPr/>
              </p:nvSpPr>
              <p:spPr>
                <a:xfrm>
                  <a:off x="431771204" y="0"/>
                  <a:ext cx="1704350910" cy="190217391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631" name="Google Shape;1631;p57"/>
                <p:cNvCxnSpPr/>
                <p:nvPr/>
              </p:nvCxnSpPr>
              <p:spPr>
                <a:xfrm flipH="1" rot="10800000">
                  <a:off x="1715716080" y="161"/>
                  <a:ext cx="431767566" cy="237269735"/>
                </a:xfrm>
                <a:prstGeom prst="straightConnector1">
                  <a:avLst/>
                </a:prstGeom>
                <a:noFill/>
                <a:ln cap="flat" cmpd="sng" w="9525">
                  <a:solidFill>
                    <a:schemeClr val="dk1"/>
                  </a:solidFill>
                  <a:prstDash val="solid"/>
                  <a:miter lim="800000"/>
                  <a:headEnd len="med" w="med" type="none"/>
                  <a:tailEnd len="med" w="med" type="none"/>
                </a:ln>
              </p:spPr>
            </p:cxnSp>
            <p:sp>
              <p:nvSpPr>
                <p:cNvPr id="1632" name="Google Shape;1632;p57"/>
                <p:cNvSpPr txBox="1"/>
                <p:nvPr/>
              </p:nvSpPr>
              <p:spPr>
                <a:xfrm>
                  <a:off x="306782296" y="24129623"/>
                  <a:ext cx="499944825" cy="29759246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633" name="Google Shape;1633;p57"/>
                <p:cNvCxnSpPr/>
                <p:nvPr/>
              </p:nvCxnSpPr>
              <p:spPr>
                <a:xfrm flipH="1" rot="10800000">
                  <a:off x="3897" y="161"/>
                  <a:ext cx="431767566" cy="237269735"/>
                </a:xfrm>
                <a:prstGeom prst="straightConnector1">
                  <a:avLst/>
                </a:prstGeom>
                <a:noFill/>
                <a:ln cap="flat" cmpd="sng" w="9525">
                  <a:solidFill>
                    <a:schemeClr val="dk1"/>
                  </a:solidFill>
                  <a:prstDash val="solid"/>
                  <a:miter lim="800000"/>
                  <a:headEnd len="med" w="med" type="none"/>
                  <a:tailEnd len="med" w="med" type="none"/>
                </a:ln>
              </p:spPr>
            </p:cxnSp>
            <p:sp>
              <p:nvSpPr>
                <p:cNvPr id="1634" name="Google Shape;1634;p57"/>
                <p:cNvSpPr txBox="1"/>
                <p:nvPr/>
              </p:nvSpPr>
              <p:spPr>
                <a:xfrm>
                  <a:off x="1602091893" y="1644796183"/>
                  <a:ext cx="499944825" cy="29356871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35" name="Google Shape;1635;p57"/>
                <p:cNvSpPr txBox="1"/>
                <p:nvPr/>
              </p:nvSpPr>
              <p:spPr>
                <a:xfrm>
                  <a:off x="34088467" y="245312243"/>
                  <a:ext cx="1692993099" cy="1902171403"/>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636" name="Google Shape;1636;p57"/>
                <p:cNvCxnSpPr/>
                <p:nvPr/>
              </p:nvCxnSpPr>
              <p:spPr>
                <a:xfrm flipH="1" rot="10800000">
                  <a:off x="1715716080" y="1902174032"/>
                  <a:ext cx="431767566" cy="237267165"/>
                </a:xfrm>
                <a:prstGeom prst="straightConnector1">
                  <a:avLst/>
                </a:prstGeom>
                <a:noFill/>
                <a:ln cap="flat" cmpd="sng" w="9525">
                  <a:solidFill>
                    <a:schemeClr val="dk1"/>
                  </a:solidFill>
                  <a:prstDash val="solid"/>
                  <a:miter lim="800000"/>
                  <a:headEnd len="med" w="med" type="none"/>
                  <a:tailEnd len="med" w="med" type="none"/>
                </a:ln>
              </p:spPr>
            </p:cxnSp>
            <p:grpSp>
              <p:nvGrpSpPr>
                <p:cNvPr id="1637" name="Google Shape;1637;p57"/>
                <p:cNvGrpSpPr/>
                <p:nvPr/>
              </p:nvGrpSpPr>
              <p:grpSpPr>
                <a:xfrm>
                  <a:off x="11359924" y="193031741"/>
                  <a:ext cx="2136122703" cy="237272319"/>
                  <a:chOff x="0" y="0"/>
                  <a:chExt cx="2147483647" cy="2147483647"/>
                </a:xfrm>
              </p:grpSpPr>
              <p:cxnSp>
                <p:nvCxnSpPr>
                  <p:cNvPr id="1638" name="Google Shape;1638;p57"/>
                  <p:cNvCxnSpPr/>
                  <p:nvPr/>
                </p:nvCxnSpPr>
                <p:spPr>
                  <a:xfrm flipH="1" rot="10800000">
                    <a:off x="1713419729" y="0"/>
                    <a:ext cx="434063917"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1639" name="Google Shape;1639;p57"/>
                  <p:cNvCxnSpPr/>
                  <p:nvPr/>
                </p:nvCxnSpPr>
                <p:spPr>
                  <a:xfrm>
                    <a:off x="0" y="2147483647"/>
                    <a:ext cx="17362633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640" name="Google Shape;1640;p57"/>
                <p:cNvGrpSpPr/>
                <p:nvPr/>
              </p:nvGrpSpPr>
              <p:grpSpPr>
                <a:xfrm>
                  <a:off x="11360883" y="361933777"/>
                  <a:ext cx="2136118865" cy="237272319"/>
                  <a:chOff x="0" y="0"/>
                  <a:chExt cx="2147483647" cy="2147483647"/>
                </a:xfrm>
              </p:grpSpPr>
              <p:cxnSp>
                <p:nvCxnSpPr>
                  <p:cNvPr id="1641" name="Google Shape;1641;p57"/>
                  <p:cNvCxnSpPr/>
                  <p:nvPr/>
                </p:nvCxnSpPr>
                <p:spPr>
                  <a:xfrm flipH="1" rot="10800000">
                    <a:off x="1713418950" y="0"/>
                    <a:ext cx="43406469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1642" name="Google Shape;1642;p57"/>
                  <p:cNvCxnSpPr/>
                  <p:nvPr/>
                </p:nvCxnSpPr>
                <p:spPr>
                  <a:xfrm>
                    <a:off x="0" y="2147483647"/>
                    <a:ext cx="173626651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643" name="Google Shape;1643;p57"/>
                <p:cNvGrpSpPr/>
                <p:nvPr/>
              </p:nvGrpSpPr>
              <p:grpSpPr>
                <a:xfrm>
                  <a:off x="11363761" y="530835814"/>
                  <a:ext cx="2124761819" cy="237272319"/>
                  <a:chOff x="0" y="0"/>
                  <a:chExt cx="2147483647" cy="2147483647"/>
                </a:xfrm>
              </p:grpSpPr>
              <p:cxnSp>
                <p:nvCxnSpPr>
                  <p:cNvPr id="1644" name="Google Shape;1644;p57"/>
                  <p:cNvCxnSpPr/>
                  <p:nvPr/>
                </p:nvCxnSpPr>
                <p:spPr>
                  <a:xfrm flipH="1" rot="10800000">
                    <a:off x="1711098834" y="0"/>
                    <a:ext cx="436384812"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1645" name="Google Shape;1645;p57"/>
                  <p:cNvCxnSpPr/>
                  <p:nvPr/>
                </p:nvCxnSpPr>
                <p:spPr>
                  <a:xfrm>
                    <a:off x="0" y="2147483647"/>
                    <a:ext cx="173406774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646" name="Google Shape;1646;p57"/>
                <p:cNvGrpSpPr/>
                <p:nvPr/>
              </p:nvGrpSpPr>
              <p:grpSpPr>
                <a:xfrm>
                  <a:off x="11360883" y="699743020"/>
                  <a:ext cx="2124763738" cy="237269735"/>
                  <a:chOff x="0" y="0"/>
                  <a:chExt cx="2147483647" cy="2147483647"/>
                </a:xfrm>
              </p:grpSpPr>
              <p:cxnSp>
                <p:nvCxnSpPr>
                  <p:cNvPr id="1647" name="Google Shape;1647;p57"/>
                  <p:cNvCxnSpPr/>
                  <p:nvPr/>
                </p:nvCxnSpPr>
                <p:spPr>
                  <a:xfrm flipH="1" rot="10800000">
                    <a:off x="1711099228" y="0"/>
                    <a:ext cx="43638441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648" name="Google Shape;1648;p57"/>
                  <p:cNvCxnSpPr/>
                  <p:nvPr/>
                </p:nvCxnSpPr>
                <p:spPr>
                  <a:xfrm>
                    <a:off x="0" y="2147483647"/>
                    <a:ext cx="1734066183"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649" name="Google Shape;1649;p57"/>
                <p:cNvGrpSpPr/>
                <p:nvPr/>
              </p:nvGrpSpPr>
              <p:grpSpPr>
                <a:xfrm>
                  <a:off x="11359924" y="868645137"/>
                  <a:ext cx="2124761819" cy="237269735"/>
                  <a:chOff x="0" y="0"/>
                  <a:chExt cx="2147483647" cy="2147483647"/>
                </a:xfrm>
              </p:grpSpPr>
              <p:cxnSp>
                <p:nvCxnSpPr>
                  <p:cNvPr id="1650" name="Google Shape;1650;p57"/>
                  <p:cNvCxnSpPr/>
                  <p:nvPr/>
                </p:nvCxnSpPr>
                <p:spPr>
                  <a:xfrm flipH="1" rot="10800000">
                    <a:off x="1711098834" y="0"/>
                    <a:ext cx="43638481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651" name="Google Shape;1651;p57"/>
                  <p:cNvCxnSpPr/>
                  <p:nvPr/>
                </p:nvCxnSpPr>
                <p:spPr>
                  <a:xfrm>
                    <a:off x="0" y="2147483647"/>
                    <a:ext cx="173406774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652" name="Google Shape;1652;p57"/>
                <p:cNvGrpSpPr/>
                <p:nvPr/>
              </p:nvGrpSpPr>
              <p:grpSpPr>
                <a:xfrm>
                  <a:off x="11364721" y="1037550405"/>
                  <a:ext cx="2124759900" cy="237269735"/>
                  <a:chOff x="0" y="0"/>
                  <a:chExt cx="2147483646" cy="2147483647"/>
                </a:xfrm>
              </p:grpSpPr>
              <p:cxnSp>
                <p:nvCxnSpPr>
                  <p:cNvPr id="1653" name="Google Shape;1653;p57"/>
                  <p:cNvCxnSpPr/>
                  <p:nvPr/>
                </p:nvCxnSpPr>
                <p:spPr>
                  <a:xfrm flipH="1" rot="10800000">
                    <a:off x="1711098440" y="0"/>
                    <a:ext cx="43638520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654" name="Google Shape;1654;p57"/>
                  <p:cNvCxnSpPr/>
                  <p:nvPr/>
                </p:nvCxnSpPr>
                <p:spPr>
                  <a:xfrm>
                    <a:off x="0" y="2147483647"/>
                    <a:ext cx="173406931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655" name="Google Shape;1655;p57"/>
                <p:cNvGrpSpPr/>
                <p:nvPr/>
              </p:nvGrpSpPr>
              <p:grpSpPr>
                <a:xfrm>
                  <a:off x="2878" y="1206452441"/>
                  <a:ext cx="2136122703" cy="237269735"/>
                  <a:chOff x="0" y="0"/>
                  <a:chExt cx="2147483647" cy="2147483647"/>
                </a:xfrm>
              </p:grpSpPr>
              <p:cxnSp>
                <p:nvCxnSpPr>
                  <p:cNvPr id="1656" name="Google Shape;1656;p57"/>
                  <p:cNvCxnSpPr/>
                  <p:nvPr/>
                </p:nvCxnSpPr>
                <p:spPr>
                  <a:xfrm flipH="1" rot="10800000">
                    <a:off x="1713419729" y="0"/>
                    <a:ext cx="43406391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657" name="Google Shape;1657;p57"/>
                  <p:cNvCxnSpPr/>
                  <p:nvPr/>
                </p:nvCxnSpPr>
                <p:spPr>
                  <a:xfrm>
                    <a:off x="0" y="2147483647"/>
                    <a:ext cx="17362633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658" name="Google Shape;1658;p57"/>
                <p:cNvGrpSpPr/>
                <p:nvPr/>
              </p:nvGrpSpPr>
              <p:grpSpPr>
                <a:xfrm>
                  <a:off x="0" y="1375354478"/>
                  <a:ext cx="2136120784" cy="237269735"/>
                  <a:chOff x="0" y="0"/>
                  <a:chExt cx="2147483647" cy="2147483647"/>
                </a:xfrm>
              </p:grpSpPr>
              <p:cxnSp>
                <p:nvCxnSpPr>
                  <p:cNvPr id="1659" name="Google Shape;1659;p57"/>
                  <p:cNvCxnSpPr/>
                  <p:nvPr/>
                </p:nvCxnSpPr>
                <p:spPr>
                  <a:xfrm flipH="1" rot="10800000">
                    <a:off x="1713419339" y="0"/>
                    <a:ext cx="43406430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660" name="Google Shape;1660;p57"/>
                  <p:cNvCxnSpPr/>
                  <p:nvPr/>
                </p:nvCxnSpPr>
                <p:spPr>
                  <a:xfrm>
                    <a:off x="0" y="2147483647"/>
                    <a:ext cx="173626495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661" name="Google Shape;1661;p57"/>
                <p:cNvGrpSpPr/>
                <p:nvPr/>
              </p:nvGrpSpPr>
              <p:grpSpPr>
                <a:xfrm>
                  <a:off x="6715" y="1544259099"/>
                  <a:ext cx="2011132410" cy="237269735"/>
                  <a:chOff x="0" y="0"/>
                  <a:chExt cx="2147483647" cy="2147483647"/>
                </a:xfrm>
              </p:grpSpPr>
              <p:cxnSp>
                <p:nvCxnSpPr>
                  <p:cNvPr id="1662" name="Google Shape;1662;p57"/>
                  <p:cNvCxnSpPr/>
                  <p:nvPr/>
                </p:nvCxnSpPr>
                <p:spPr>
                  <a:xfrm flipH="1" rot="10800000">
                    <a:off x="1807766038" y="0"/>
                    <a:ext cx="33971760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663" name="Google Shape;1663;p57"/>
                  <p:cNvCxnSpPr/>
                  <p:nvPr/>
                </p:nvCxnSpPr>
                <p:spPr>
                  <a:xfrm>
                    <a:off x="0" y="2147483647"/>
                    <a:ext cx="183203485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664" name="Google Shape;1664;p57"/>
                <p:cNvGrpSpPr/>
                <p:nvPr/>
              </p:nvGrpSpPr>
              <p:grpSpPr>
                <a:xfrm>
                  <a:off x="3837" y="1713161136"/>
                  <a:ext cx="2124752225" cy="237269735"/>
                  <a:chOff x="0" y="0"/>
                  <a:chExt cx="2147483646" cy="2147483647"/>
                </a:xfrm>
              </p:grpSpPr>
              <p:cxnSp>
                <p:nvCxnSpPr>
                  <p:cNvPr id="1665" name="Google Shape;1665;p57"/>
                  <p:cNvCxnSpPr/>
                  <p:nvPr/>
                </p:nvCxnSpPr>
                <p:spPr>
                  <a:xfrm flipH="1" rot="10800000">
                    <a:off x="1711096864" y="0"/>
                    <a:ext cx="43638678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666" name="Google Shape;1666;p57"/>
                  <p:cNvCxnSpPr/>
                  <p:nvPr/>
                </p:nvCxnSpPr>
                <p:spPr>
                  <a:xfrm>
                    <a:off x="0" y="2147483647"/>
                    <a:ext cx="1734067923"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1667" name="Google Shape;1667;p57"/>
              <p:cNvGrpSpPr/>
              <p:nvPr/>
            </p:nvGrpSpPr>
            <p:grpSpPr>
              <a:xfrm>
                <a:off x="113025147" y="0"/>
                <a:ext cx="2034458499" cy="1942330745"/>
                <a:chOff x="0" y="0"/>
                <a:chExt cx="2147483647" cy="2147483646"/>
              </a:xfrm>
            </p:grpSpPr>
            <p:grpSp>
              <p:nvGrpSpPr>
                <p:cNvPr id="1668" name="Google Shape;1668;p57"/>
                <p:cNvGrpSpPr/>
                <p:nvPr/>
              </p:nvGrpSpPr>
              <p:grpSpPr>
                <a:xfrm>
                  <a:off x="0" y="0"/>
                  <a:ext cx="1995639585" cy="325597214"/>
                  <a:chOff x="0" y="0"/>
                  <a:chExt cx="2147483647" cy="2147483647"/>
                </a:xfrm>
              </p:grpSpPr>
              <p:sp>
                <p:nvSpPr>
                  <p:cNvPr id="1669" name="Google Shape;1669;p57"/>
                  <p:cNvSpPr txBox="1"/>
                  <p:nvPr/>
                </p:nvSpPr>
                <p:spPr>
                  <a:xfrm>
                    <a:off x="0" y="1158191348"/>
                    <a:ext cx="1738999822" cy="989289235"/>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70" name="Google Shape;1670;p57"/>
                  <p:cNvSpPr/>
                  <p:nvPr/>
                </p:nvSpPr>
                <p:spPr>
                  <a:xfrm>
                    <a:off x="0" y="0"/>
                    <a:ext cx="2135814763" cy="1206448746"/>
                  </a:xfrm>
                  <a:prstGeom prst="parallelogram">
                    <a:avLst>
                      <a:gd fmla="val 3079"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71" name="Google Shape;1671;p57"/>
                  <p:cNvSpPr/>
                  <p:nvPr/>
                </p:nvSpPr>
                <p:spPr>
                  <a:xfrm>
                    <a:off x="1750665528" y="24127128"/>
                    <a:ext cx="396818118" cy="2123356518"/>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72" name="Google Shape;1672;p57"/>
                  <p:cNvSpPr/>
                  <p:nvPr/>
                </p:nvSpPr>
                <p:spPr>
                  <a:xfrm>
                    <a:off x="268438355" y="241286794"/>
                    <a:ext cx="1657296591" cy="699732916"/>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73" name="Google Shape;1673;p57"/>
                  <p:cNvSpPr/>
                  <p:nvPr/>
                </p:nvSpPr>
                <p:spPr>
                  <a:xfrm>
                    <a:off x="653581903" y="193032537"/>
                    <a:ext cx="957030027" cy="820383884"/>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1674" name="Google Shape;1674;p57"/>
                <p:cNvCxnSpPr/>
                <p:nvPr/>
              </p:nvCxnSpPr>
              <p:spPr>
                <a:xfrm flipH="1">
                  <a:off x="2104098831" y="160970834"/>
                  <a:ext cx="32542308" cy="1971880912"/>
                </a:xfrm>
                <a:prstGeom prst="straightConnector1">
                  <a:avLst/>
                </a:prstGeom>
                <a:noFill/>
                <a:ln cap="flat" cmpd="sng" w="25400">
                  <a:solidFill>
                    <a:schemeClr val="dk1"/>
                  </a:solidFill>
                  <a:prstDash val="solid"/>
                  <a:miter lim="800000"/>
                  <a:headEnd len="med" w="med" type="none"/>
                  <a:tailEnd len="med" w="med" type="none"/>
                </a:ln>
              </p:spPr>
            </p:cxnSp>
            <p:cxnSp>
              <p:nvCxnSpPr>
                <p:cNvPr id="1675" name="Google Shape;1675;p57"/>
                <p:cNvCxnSpPr/>
                <p:nvPr/>
              </p:nvCxnSpPr>
              <p:spPr>
                <a:xfrm>
                  <a:off x="1746189432" y="581685519"/>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1676" name="Google Shape;1676;p57"/>
                <p:cNvCxnSpPr/>
                <p:nvPr/>
              </p:nvCxnSpPr>
              <p:spPr>
                <a:xfrm>
                  <a:off x="1735339520" y="731682032"/>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1677" name="Google Shape;1677;p57"/>
                <p:cNvCxnSpPr/>
                <p:nvPr/>
              </p:nvCxnSpPr>
              <p:spPr>
                <a:xfrm>
                  <a:off x="1735339520" y="907285297"/>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1678" name="Google Shape;1678;p57"/>
                <p:cNvCxnSpPr/>
                <p:nvPr/>
              </p:nvCxnSpPr>
              <p:spPr>
                <a:xfrm>
                  <a:off x="1724498494" y="1057279458"/>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1679" name="Google Shape;1679;p57"/>
                <p:cNvCxnSpPr/>
                <p:nvPr/>
              </p:nvCxnSpPr>
              <p:spPr>
                <a:xfrm>
                  <a:off x="1713647100" y="1199956816"/>
                  <a:ext cx="412143798" cy="0"/>
                </a:xfrm>
                <a:prstGeom prst="straightConnector1">
                  <a:avLst/>
                </a:prstGeom>
                <a:noFill/>
                <a:ln cap="flat" cmpd="sng" w="9525">
                  <a:solidFill>
                    <a:schemeClr val="dk1"/>
                  </a:solidFill>
                  <a:prstDash val="solid"/>
                  <a:miter lim="800000"/>
                  <a:headEnd len="med" w="med" type="none"/>
                  <a:tailEnd len="med" w="med" type="none"/>
                </a:ln>
              </p:spPr>
            </p:cxnSp>
            <p:cxnSp>
              <p:nvCxnSpPr>
                <p:cNvPr id="1680" name="Google Shape;1680;p57"/>
                <p:cNvCxnSpPr/>
                <p:nvPr/>
              </p:nvCxnSpPr>
              <p:spPr>
                <a:xfrm>
                  <a:off x="1713647100" y="1360927651"/>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1681" name="Google Shape;1681;p57"/>
                <p:cNvCxnSpPr/>
                <p:nvPr/>
              </p:nvCxnSpPr>
              <p:spPr>
                <a:xfrm>
                  <a:off x="1702806074" y="1518238027"/>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1682" name="Google Shape;1682;p57"/>
                <p:cNvCxnSpPr/>
                <p:nvPr/>
              </p:nvCxnSpPr>
              <p:spPr>
                <a:xfrm>
                  <a:off x="1724498494" y="1679208862"/>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1683" name="Google Shape;1683;p57"/>
                <p:cNvCxnSpPr/>
                <p:nvPr/>
              </p:nvCxnSpPr>
              <p:spPr>
                <a:xfrm>
                  <a:off x="1735339520" y="1836521590"/>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1684" name="Google Shape;1684;p57"/>
                <p:cNvCxnSpPr/>
                <p:nvPr/>
              </p:nvCxnSpPr>
              <p:spPr>
                <a:xfrm>
                  <a:off x="1735339520" y="1997490073"/>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1685" name="Google Shape;1685;p57"/>
                <p:cNvCxnSpPr/>
                <p:nvPr/>
              </p:nvCxnSpPr>
              <p:spPr>
                <a:xfrm>
                  <a:off x="1746189432" y="2147483646"/>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1686" name="Google Shape;1686;p57"/>
                <p:cNvCxnSpPr/>
                <p:nvPr/>
              </p:nvCxnSpPr>
              <p:spPr>
                <a:xfrm rot="10800000">
                  <a:off x="1746190215" y="179261371"/>
                  <a:ext cx="401293431"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1687" name="Google Shape;1687;p57"/>
            <p:cNvGrpSpPr/>
            <p:nvPr/>
          </p:nvGrpSpPr>
          <p:grpSpPr>
            <a:xfrm>
              <a:off x="150984989" y="1491986187"/>
              <a:ext cx="86931122" cy="510705771"/>
              <a:chOff x="0" y="0"/>
              <a:chExt cx="2147483647" cy="2147483647"/>
            </a:xfrm>
          </p:grpSpPr>
          <p:grpSp>
            <p:nvGrpSpPr>
              <p:cNvPr id="1688" name="Google Shape;1688;p57"/>
              <p:cNvGrpSpPr/>
              <p:nvPr/>
            </p:nvGrpSpPr>
            <p:grpSpPr>
              <a:xfrm>
                <a:off x="0" y="380523069"/>
                <a:ext cx="1941982848" cy="1766960577"/>
                <a:chOff x="0" y="0"/>
                <a:chExt cx="2147483646" cy="2147483647"/>
              </a:xfrm>
            </p:grpSpPr>
            <p:sp>
              <p:nvSpPr>
                <p:cNvPr id="1689" name="Google Shape;1689;p57"/>
                <p:cNvSpPr txBox="1"/>
                <p:nvPr/>
              </p:nvSpPr>
              <p:spPr>
                <a:xfrm>
                  <a:off x="431771204" y="0"/>
                  <a:ext cx="1704347068" cy="190217391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690" name="Google Shape;1690;p57"/>
                <p:cNvCxnSpPr/>
                <p:nvPr/>
              </p:nvCxnSpPr>
              <p:spPr>
                <a:xfrm flipH="1" rot="10800000">
                  <a:off x="1715716080" y="161"/>
                  <a:ext cx="431767566" cy="237269735"/>
                </a:xfrm>
                <a:prstGeom prst="straightConnector1">
                  <a:avLst/>
                </a:prstGeom>
                <a:noFill/>
                <a:ln cap="flat" cmpd="sng" w="9525">
                  <a:solidFill>
                    <a:schemeClr val="dk1"/>
                  </a:solidFill>
                  <a:prstDash val="solid"/>
                  <a:miter lim="800000"/>
                  <a:headEnd len="med" w="med" type="none"/>
                  <a:tailEnd len="med" w="med" type="none"/>
                </a:ln>
              </p:spPr>
            </p:cxnSp>
            <p:sp>
              <p:nvSpPr>
                <p:cNvPr id="1691" name="Google Shape;1691;p57"/>
                <p:cNvSpPr txBox="1"/>
                <p:nvPr/>
              </p:nvSpPr>
              <p:spPr>
                <a:xfrm>
                  <a:off x="306789971" y="24129623"/>
                  <a:ext cx="499940982" cy="29759246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692" name="Google Shape;1692;p57"/>
                <p:cNvCxnSpPr/>
                <p:nvPr/>
              </p:nvCxnSpPr>
              <p:spPr>
                <a:xfrm flipH="1" rot="10800000">
                  <a:off x="3897" y="161"/>
                  <a:ext cx="431767566" cy="237269735"/>
                </a:xfrm>
                <a:prstGeom prst="straightConnector1">
                  <a:avLst/>
                </a:prstGeom>
                <a:noFill/>
                <a:ln cap="flat" cmpd="sng" w="9525">
                  <a:solidFill>
                    <a:schemeClr val="dk1"/>
                  </a:solidFill>
                  <a:prstDash val="solid"/>
                  <a:miter lim="800000"/>
                  <a:headEnd len="med" w="med" type="none"/>
                  <a:tailEnd len="med" w="med" type="none"/>
                </a:ln>
              </p:spPr>
            </p:cxnSp>
            <p:sp>
              <p:nvSpPr>
                <p:cNvPr id="1693" name="Google Shape;1693;p57"/>
                <p:cNvSpPr txBox="1"/>
                <p:nvPr/>
              </p:nvSpPr>
              <p:spPr>
                <a:xfrm>
                  <a:off x="1602091893" y="1644796183"/>
                  <a:ext cx="499940982" cy="29356871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94" name="Google Shape;1694;p57"/>
                <p:cNvSpPr txBox="1"/>
                <p:nvPr/>
              </p:nvSpPr>
              <p:spPr>
                <a:xfrm>
                  <a:off x="34092304" y="245312243"/>
                  <a:ext cx="1692981680" cy="1902171403"/>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695" name="Google Shape;1695;p57"/>
                <p:cNvCxnSpPr/>
                <p:nvPr/>
              </p:nvCxnSpPr>
              <p:spPr>
                <a:xfrm flipH="1" rot="10800000">
                  <a:off x="1715716080" y="1902174032"/>
                  <a:ext cx="431767566" cy="237267165"/>
                </a:xfrm>
                <a:prstGeom prst="straightConnector1">
                  <a:avLst/>
                </a:prstGeom>
                <a:noFill/>
                <a:ln cap="flat" cmpd="sng" w="9525">
                  <a:solidFill>
                    <a:schemeClr val="dk1"/>
                  </a:solidFill>
                  <a:prstDash val="solid"/>
                  <a:miter lim="800000"/>
                  <a:headEnd len="med" w="med" type="none"/>
                  <a:tailEnd len="med" w="med" type="none"/>
                </a:ln>
              </p:spPr>
            </p:cxnSp>
            <p:grpSp>
              <p:nvGrpSpPr>
                <p:cNvPr id="1696" name="Google Shape;1696;p57"/>
                <p:cNvGrpSpPr/>
                <p:nvPr/>
              </p:nvGrpSpPr>
              <p:grpSpPr>
                <a:xfrm>
                  <a:off x="11367599" y="193031741"/>
                  <a:ext cx="2136115028" cy="237272319"/>
                  <a:chOff x="0" y="0"/>
                  <a:chExt cx="2147483647" cy="2147483647"/>
                </a:xfrm>
              </p:grpSpPr>
              <p:cxnSp>
                <p:nvCxnSpPr>
                  <p:cNvPr id="1697" name="Google Shape;1697;p57"/>
                  <p:cNvCxnSpPr/>
                  <p:nvPr/>
                </p:nvCxnSpPr>
                <p:spPr>
                  <a:xfrm flipH="1" rot="10800000">
                    <a:off x="1713418170" y="0"/>
                    <a:ext cx="43406547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1698" name="Google Shape;1698;p57"/>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699" name="Google Shape;1699;p57"/>
                <p:cNvGrpSpPr/>
                <p:nvPr/>
              </p:nvGrpSpPr>
              <p:grpSpPr>
                <a:xfrm>
                  <a:off x="11368558" y="361933777"/>
                  <a:ext cx="2136115028" cy="237272319"/>
                  <a:chOff x="0" y="0"/>
                  <a:chExt cx="2147483647" cy="2147483647"/>
                </a:xfrm>
              </p:grpSpPr>
              <p:cxnSp>
                <p:nvCxnSpPr>
                  <p:cNvPr id="1700" name="Google Shape;1700;p57"/>
                  <p:cNvCxnSpPr/>
                  <p:nvPr/>
                </p:nvCxnSpPr>
                <p:spPr>
                  <a:xfrm flipH="1" rot="10800000">
                    <a:off x="1713418170" y="0"/>
                    <a:ext cx="43406547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1701" name="Google Shape;1701;p57"/>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702" name="Google Shape;1702;p57"/>
                <p:cNvGrpSpPr/>
                <p:nvPr/>
              </p:nvGrpSpPr>
              <p:grpSpPr>
                <a:xfrm>
                  <a:off x="11371436" y="530835814"/>
                  <a:ext cx="2124750307" cy="237272319"/>
                  <a:chOff x="0" y="0"/>
                  <a:chExt cx="2147483646" cy="2147483647"/>
                </a:xfrm>
              </p:grpSpPr>
              <p:cxnSp>
                <p:nvCxnSpPr>
                  <p:cNvPr id="1703" name="Google Shape;1703;p57"/>
                  <p:cNvCxnSpPr/>
                  <p:nvPr/>
                </p:nvCxnSpPr>
                <p:spPr>
                  <a:xfrm flipH="1" rot="10800000">
                    <a:off x="1711096470" y="0"/>
                    <a:ext cx="43638717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1704" name="Google Shape;1704;p57"/>
                  <p:cNvCxnSpPr/>
                  <p:nvPr/>
                </p:nvCxnSpPr>
                <p:spPr>
                  <a:xfrm>
                    <a:off x="0" y="2147483647"/>
                    <a:ext cx="173406172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705" name="Google Shape;1705;p57"/>
                <p:cNvGrpSpPr/>
                <p:nvPr/>
              </p:nvGrpSpPr>
              <p:grpSpPr>
                <a:xfrm>
                  <a:off x="11368558" y="699743020"/>
                  <a:ext cx="2124748388" cy="237269735"/>
                  <a:chOff x="0" y="0"/>
                  <a:chExt cx="2147483647" cy="2147483647"/>
                </a:xfrm>
              </p:grpSpPr>
              <p:cxnSp>
                <p:nvCxnSpPr>
                  <p:cNvPr id="1706" name="Google Shape;1706;p57"/>
                  <p:cNvCxnSpPr/>
                  <p:nvPr/>
                </p:nvCxnSpPr>
                <p:spPr>
                  <a:xfrm flipH="1" rot="10800000">
                    <a:off x="1711096076" y="0"/>
                    <a:ext cx="43638757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707" name="Google Shape;1707;p57"/>
                  <p:cNvCxnSpPr/>
                  <p:nvPr/>
                </p:nvCxnSpPr>
                <p:spPr>
                  <a:xfrm>
                    <a:off x="0" y="2147483647"/>
                    <a:ext cx="17340632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708" name="Google Shape;1708;p57"/>
                <p:cNvGrpSpPr/>
                <p:nvPr/>
              </p:nvGrpSpPr>
              <p:grpSpPr>
                <a:xfrm>
                  <a:off x="11367599" y="868645137"/>
                  <a:ext cx="2124750307" cy="237269735"/>
                  <a:chOff x="0" y="0"/>
                  <a:chExt cx="2147483646" cy="2147483647"/>
                </a:xfrm>
              </p:grpSpPr>
              <p:cxnSp>
                <p:nvCxnSpPr>
                  <p:cNvPr id="1709" name="Google Shape;1709;p57"/>
                  <p:cNvCxnSpPr/>
                  <p:nvPr/>
                </p:nvCxnSpPr>
                <p:spPr>
                  <a:xfrm flipH="1" rot="10800000">
                    <a:off x="1711096470" y="0"/>
                    <a:ext cx="4363871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710" name="Google Shape;1710;p57"/>
                  <p:cNvCxnSpPr/>
                  <p:nvPr/>
                </p:nvCxnSpPr>
                <p:spPr>
                  <a:xfrm>
                    <a:off x="0" y="2147483647"/>
                    <a:ext cx="173406172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711" name="Google Shape;1711;p57"/>
                <p:cNvGrpSpPr/>
                <p:nvPr/>
              </p:nvGrpSpPr>
              <p:grpSpPr>
                <a:xfrm>
                  <a:off x="11372396" y="1037550405"/>
                  <a:ext cx="2124748388" cy="237269735"/>
                  <a:chOff x="0" y="0"/>
                  <a:chExt cx="2147483647" cy="2147483647"/>
                </a:xfrm>
              </p:grpSpPr>
              <p:cxnSp>
                <p:nvCxnSpPr>
                  <p:cNvPr id="1712" name="Google Shape;1712;p57"/>
                  <p:cNvCxnSpPr/>
                  <p:nvPr/>
                </p:nvCxnSpPr>
                <p:spPr>
                  <a:xfrm flipH="1" rot="10800000">
                    <a:off x="1711096076" y="0"/>
                    <a:ext cx="43638757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713" name="Google Shape;1713;p57"/>
                  <p:cNvCxnSpPr/>
                  <p:nvPr/>
                </p:nvCxnSpPr>
                <p:spPr>
                  <a:xfrm>
                    <a:off x="0" y="2147483647"/>
                    <a:ext cx="17340632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714" name="Google Shape;1714;p57"/>
                <p:cNvGrpSpPr/>
                <p:nvPr/>
              </p:nvGrpSpPr>
              <p:grpSpPr>
                <a:xfrm>
                  <a:off x="2878" y="1206452441"/>
                  <a:ext cx="2136115028" cy="237269735"/>
                  <a:chOff x="0" y="0"/>
                  <a:chExt cx="2147483647" cy="2147483647"/>
                </a:xfrm>
              </p:grpSpPr>
              <p:cxnSp>
                <p:nvCxnSpPr>
                  <p:cNvPr id="1715" name="Google Shape;1715;p57"/>
                  <p:cNvCxnSpPr/>
                  <p:nvPr/>
                </p:nvCxnSpPr>
                <p:spPr>
                  <a:xfrm flipH="1" rot="10800000">
                    <a:off x="1713418170" y="0"/>
                    <a:ext cx="4340654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716" name="Google Shape;1716;p57"/>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717" name="Google Shape;1717;p57"/>
                <p:cNvGrpSpPr/>
                <p:nvPr/>
              </p:nvGrpSpPr>
              <p:grpSpPr>
                <a:xfrm>
                  <a:off x="0" y="1375354478"/>
                  <a:ext cx="2136113109" cy="237269735"/>
                  <a:chOff x="0" y="0"/>
                  <a:chExt cx="2147483647" cy="2147483647"/>
                </a:xfrm>
              </p:grpSpPr>
              <p:cxnSp>
                <p:nvCxnSpPr>
                  <p:cNvPr id="1718" name="Google Shape;1718;p57"/>
                  <p:cNvCxnSpPr/>
                  <p:nvPr/>
                </p:nvCxnSpPr>
                <p:spPr>
                  <a:xfrm flipH="1" rot="10800000">
                    <a:off x="1713417780" y="0"/>
                    <a:ext cx="43406586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719" name="Google Shape;1719;p57"/>
                  <p:cNvCxnSpPr/>
                  <p:nvPr/>
                </p:nvCxnSpPr>
                <p:spPr>
                  <a:xfrm>
                    <a:off x="0" y="2147483647"/>
                    <a:ext cx="173626346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720" name="Google Shape;1720;p57"/>
                <p:cNvGrpSpPr/>
                <p:nvPr/>
              </p:nvGrpSpPr>
              <p:grpSpPr>
                <a:xfrm>
                  <a:off x="6715" y="1544259099"/>
                  <a:ext cx="2011128594" cy="237269735"/>
                  <a:chOff x="0" y="0"/>
                  <a:chExt cx="2147483647" cy="2147483647"/>
                </a:xfrm>
              </p:grpSpPr>
              <p:cxnSp>
                <p:nvCxnSpPr>
                  <p:cNvPr id="1721" name="Google Shape;1721;p57"/>
                  <p:cNvCxnSpPr/>
                  <p:nvPr/>
                </p:nvCxnSpPr>
                <p:spPr>
                  <a:xfrm flipH="1" rot="10800000">
                    <a:off x="1807769468" y="0"/>
                    <a:ext cx="33971417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722" name="Google Shape;1722;p57"/>
                  <p:cNvCxnSpPr/>
                  <p:nvPr/>
                </p:nvCxnSpPr>
                <p:spPr>
                  <a:xfrm>
                    <a:off x="0" y="2147483647"/>
                    <a:ext cx="183203833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723" name="Google Shape;1723;p57"/>
                <p:cNvGrpSpPr/>
                <p:nvPr/>
              </p:nvGrpSpPr>
              <p:grpSpPr>
                <a:xfrm>
                  <a:off x="3837" y="1713161136"/>
                  <a:ext cx="2124756063" cy="237269735"/>
                  <a:chOff x="0" y="0"/>
                  <a:chExt cx="2147483647" cy="2147483647"/>
                </a:xfrm>
              </p:grpSpPr>
              <p:cxnSp>
                <p:nvCxnSpPr>
                  <p:cNvPr id="1724" name="Google Shape;1724;p57"/>
                  <p:cNvCxnSpPr/>
                  <p:nvPr/>
                </p:nvCxnSpPr>
                <p:spPr>
                  <a:xfrm flipH="1" rot="10800000">
                    <a:off x="1711097652" y="0"/>
                    <a:ext cx="436385994"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725" name="Google Shape;1725;p57"/>
                  <p:cNvCxnSpPr/>
                  <p:nvPr/>
                </p:nvCxnSpPr>
                <p:spPr>
                  <a:xfrm>
                    <a:off x="0" y="2147483647"/>
                    <a:ext cx="1734064791"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1726" name="Google Shape;1726;p57"/>
              <p:cNvGrpSpPr/>
              <p:nvPr/>
            </p:nvGrpSpPr>
            <p:grpSpPr>
              <a:xfrm>
                <a:off x="113033565" y="0"/>
                <a:ext cx="2034450081" cy="1942330745"/>
                <a:chOff x="0" y="0"/>
                <a:chExt cx="2147483647" cy="2147483646"/>
              </a:xfrm>
            </p:grpSpPr>
            <p:grpSp>
              <p:nvGrpSpPr>
                <p:cNvPr id="1727" name="Google Shape;1727;p57"/>
                <p:cNvGrpSpPr/>
                <p:nvPr/>
              </p:nvGrpSpPr>
              <p:grpSpPr>
                <a:xfrm>
                  <a:off x="0" y="0"/>
                  <a:ext cx="1995638985" cy="325597214"/>
                  <a:chOff x="0" y="0"/>
                  <a:chExt cx="2147483647" cy="2147483647"/>
                </a:xfrm>
              </p:grpSpPr>
              <p:sp>
                <p:nvSpPr>
                  <p:cNvPr id="1728" name="Google Shape;1728;p57"/>
                  <p:cNvSpPr txBox="1"/>
                  <p:nvPr/>
                </p:nvSpPr>
                <p:spPr>
                  <a:xfrm>
                    <a:off x="0" y="1158191348"/>
                    <a:ext cx="1738991673" cy="989289235"/>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29" name="Google Shape;1729;p57"/>
                  <p:cNvSpPr/>
                  <p:nvPr/>
                </p:nvSpPr>
                <p:spPr>
                  <a:xfrm>
                    <a:off x="0" y="0"/>
                    <a:ext cx="2135811659" cy="1206448746"/>
                  </a:xfrm>
                  <a:prstGeom prst="parallelogram">
                    <a:avLst>
                      <a:gd fmla="val 3079"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30" name="Google Shape;1730;p57"/>
                  <p:cNvSpPr/>
                  <p:nvPr/>
                </p:nvSpPr>
                <p:spPr>
                  <a:xfrm>
                    <a:off x="1750666924" y="24127128"/>
                    <a:ext cx="396816722" cy="2123356518"/>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31" name="Google Shape;1731;p57"/>
                  <p:cNvSpPr/>
                  <p:nvPr/>
                </p:nvSpPr>
                <p:spPr>
                  <a:xfrm>
                    <a:off x="268429985" y="241286794"/>
                    <a:ext cx="1657297629" cy="699732916"/>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32" name="Google Shape;1732;p57"/>
                  <p:cNvSpPr/>
                  <p:nvPr/>
                </p:nvSpPr>
                <p:spPr>
                  <a:xfrm>
                    <a:off x="653581617" y="193032537"/>
                    <a:ext cx="957031084" cy="820383884"/>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1733" name="Google Shape;1733;p57"/>
                <p:cNvCxnSpPr/>
                <p:nvPr/>
              </p:nvCxnSpPr>
              <p:spPr>
                <a:xfrm flipH="1">
                  <a:off x="2104100062" y="160970834"/>
                  <a:ext cx="32533626" cy="1971880912"/>
                </a:xfrm>
                <a:prstGeom prst="straightConnector1">
                  <a:avLst/>
                </a:prstGeom>
                <a:noFill/>
                <a:ln cap="flat" cmpd="sng" w="25400">
                  <a:solidFill>
                    <a:schemeClr val="dk1"/>
                  </a:solidFill>
                  <a:prstDash val="solid"/>
                  <a:miter lim="800000"/>
                  <a:headEnd len="med" w="med" type="none"/>
                  <a:tailEnd len="med" w="med" type="none"/>
                </a:ln>
              </p:spPr>
            </p:cxnSp>
            <p:cxnSp>
              <p:nvCxnSpPr>
                <p:cNvPr id="1734" name="Google Shape;1734;p57"/>
                <p:cNvCxnSpPr/>
                <p:nvPr/>
              </p:nvCxnSpPr>
              <p:spPr>
                <a:xfrm>
                  <a:off x="1746181848" y="581685519"/>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1735" name="Google Shape;1735;p57"/>
                <p:cNvCxnSpPr/>
                <p:nvPr/>
              </p:nvCxnSpPr>
              <p:spPr>
                <a:xfrm>
                  <a:off x="1735340777" y="731682032"/>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1736" name="Google Shape;1736;p57"/>
                <p:cNvCxnSpPr/>
                <p:nvPr/>
              </p:nvCxnSpPr>
              <p:spPr>
                <a:xfrm>
                  <a:off x="1735340777" y="907285297"/>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1737" name="Google Shape;1737;p57"/>
                <p:cNvCxnSpPr/>
                <p:nvPr/>
              </p:nvCxnSpPr>
              <p:spPr>
                <a:xfrm>
                  <a:off x="1724490819" y="1057279458"/>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1738" name="Google Shape;1738;p57"/>
                <p:cNvCxnSpPr/>
                <p:nvPr/>
              </p:nvCxnSpPr>
              <p:spPr>
                <a:xfrm>
                  <a:off x="1713648267" y="1199956816"/>
                  <a:ext cx="412142581" cy="0"/>
                </a:xfrm>
                <a:prstGeom prst="straightConnector1">
                  <a:avLst/>
                </a:prstGeom>
                <a:noFill/>
                <a:ln cap="flat" cmpd="sng" w="9525">
                  <a:solidFill>
                    <a:schemeClr val="dk1"/>
                  </a:solidFill>
                  <a:prstDash val="solid"/>
                  <a:miter lim="800000"/>
                  <a:headEnd len="med" w="med" type="none"/>
                  <a:tailEnd len="med" w="med" type="none"/>
                </a:ln>
              </p:spPr>
            </p:cxnSp>
            <p:cxnSp>
              <p:nvCxnSpPr>
                <p:cNvPr id="1739" name="Google Shape;1739;p57"/>
                <p:cNvCxnSpPr/>
                <p:nvPr/>
              </p:nvCxnSpPr>
              <p:spPr>
                <a:xfrm>
                  <a:off x="1713648267" y="1360927651"/>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1740" name="Google Shape;1740;p57"/>
                <p:cNvCxnSpPr/>
                <p:nvPr/>
              </p:nvCxnSpPr>
              <p:spPr>
                <a:xfrm>
                  <a:off x="1702798310" y="1518238027"/>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1741" name="Google Shape;1741;p57"/>
                <p:cNvCxnSpPr/>
                <p:nvPr/>
              </p:nvCxnSpPr>
              <p:spPr>
                <a:xfrm>
                  <a:off x="1724490819" y="1679208862"/>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1742" name="Google Shape;1742;p57"/>
                <p:cNvCxnSpPr/>
                <p:nvPr/>
              </p:nvCxnSpPr>
              <p:spPr>
                <a:xfrm>
                  <a:off x="1735340777" y="1836521590"/>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1743" name="Google Shape;1743;p57"/>
                <p:cNvCxnSpPr/>
                <p:nvPr/>
              </p:nvCxnSpPr>
              <p:spPr>
                <a:xfrm>
                  <a:off x="1735340777" y="1997490073"/>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1744" name="Google Shape;1744;p57"/>
                <p:cNvCxnSpPr/>
                <p:nvPr/>
              </p:nvCxnSpPr>
              <p:spPr>
                <a:xfrm>
                  <a:off x="1746181848" y="2147483646"/>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1745" name="Google Shape;1745;p57"/>
                <p:cNvCxnSpPr/>
                <p:nvPr/>
              </p:nvCxnSpPr>
              <p:spPr>
                <a:xfrm rot="10800000">
                  <a:off x="1746182666" y="179261371"/>
                  <a:ext cx="401300980"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1746" name="Google Shape;1746;p57"/>
            <p:cNvGrpSpPr/>
            <p:nvPr/>
          </p:nvGrpSpPr>
          <p:grpSpPr>
            <a:xfrm>
              <a:off x="249562204" y="1491986187"/>
              <a:ext cx="86930856" cy="510705771"/>
              <a:chOff x="0" y="0"/>
              <a:chExt cx="2147483647" cy="2147483647"/>
            </a:xfrm>
          </p:grpSpPr>
          <p:grpSp>
            <p:nvGrpSpPr>
              <p:cNvPr id="1747" name="Google Shape;1747;p57"/>
              <p:cNvGrpSpPr/>
              <p:nvPr/>
            </p:nvGrpSpPr>
            <p:grpSpPr>
              <a:xfrm>
                <a:off x="0" y="380523069"/>
                <a:ext cx="1941982848" cy="1766960577"/>
                <a:chOff x="0" y="0"/>
                <a:chExt cx="2147483646" cy="2147483647"/>
              </a:xfrm>
            </p:grpSpPr>
            <p:sp>
              <p:nvSpPr>
                <p:cNvPr id="1748" name="Google Shape;1748;p57"/>
                <p:cNvSpPr txBox="1"/>
                <p:nvPr/>
              </p:nvSpPr>
              <p:spPr>
                <a:xfrm>
                  <a:off x="431771204" y="0"/>
                  <a:ext cx="1704350910" cy="190217391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749" name="Google Shape;1749;p57"/>
                <p:cNvCxnSpPr/>
                <p:nvPr/>
              </p:nvCxnSpPr>
              <p:spPr>
                <a:xfrm flipH="1" rot="10800000">
                  <a:off x="1715716080" y="161"/>
                  <a:ext cx="431767566" cy="237269735"/>
                </a:xfrm>
                <a:prstGeom prst="straightConnector1">
                  <a:avLst/>
                </a:prstGeom>
                <a:noFill/>
                <a:ln cap="flat" cmpd="sng" w="9525">
                  <a:solidFill>
                    <a:schemeClr val="dk1"/>
                  </a:solidFill>
                  <a:prstDash val="solid"/>
                  <a:miter lim="800000"/>
                  <a:headEnd len="med" w="med" type="none"/>
                  <a:tailEnd len="med" w="med" type="none"/>
                </a:ln>
              </p:spPr>
            </p:cxnSp>
            <p:sp>
              <p:nvSpPr>
                <p:cNvPr id="1750" name="Google Shape;1750;p57"/>
                <p:cNvSpPr txBox="1"/>
                <p:nvPr/>
              </p:nvSpPr>
              <p:spPr>
                <a:xfrm>
                  <a:off x="306782296" y="24129623"/>
                  <a:ext cx="499944825" cy="29759246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751" name="Google Shape;1751;p57"/>
                <p:cNvCxnSpPr/>
                <p:nvPr/>
              </p:nvCxnSpPr>
              <p:spPr>
                <a:xfrm flipH="1" rot="10800000">
                  <a:off x="3897" y="161"/>
                  <a:ext cx="431767566" cy="237269735"/>
                </a:xfrm>
                <a:prstGeom prst="straightConnector1">
                  <a:avLst/>
                </a:prstGeom>
                <a:noFill/>
                <a:ln cap="flat" cmpd="sng" w="9525">
                  <a:solidFill>
                    <a:schemeClr val="dk1"/>
                  </a:solidFill>
                  <a:prstDash val="solid"/>
                  <a:miter lim="800000"/>
                  <a:headEnd len="med" w="med" type="none"/>
                  <a:tailEnd len="med" w="med" type="none"/>
                </a:ln>
              </p:spPr>
            </p:cxnSp>
            <p:sp>
              <p:nvSpPr>
                <p:cNvPr id="1752" name="Google Shape;1752;p57"/>
                <p:cNvSpPr txBox="1"/>
                <p:nvPr/>
              </p:nvSpPr>
              <p:spPr>
                <a:xfrm>
                  <a:off x="1602091893" y="1644796183"/>
                  <a:ext cx="499944825" cy="29356871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53" name="Google Shape;1753;p57"/>
                <p:cNvSpPr txBox="1"/>
                <p:nvPr/>
              </p:nvSpPr>
              <p:spPr>
                <a:xfrm>
                  <a:off x="34088467" y="245312243"/>
                  <a:ext cx="1692993099" cy="1902171403"/>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754" name="Google Shape;1754;p57"/>
                <p:cNvCxnSpPr/>
                <p:nvPr/>
              </p:nvCxnSpPr>
              <p:spPr>
                <a:xfrm flipH="1" rot="10800000">
                  <a:off x="1715716080" y="1902174032"/>
                  <a:ext cx="431767566" cy="237267165"/>
                </a:xfrm>
                <a:prstGeom prst="straightConnector1">
                  <a:avLst/>
                </a:prstGeom>
                <a:noFill/>
                <a:ln cap="flat" cmpd="sng" w="9525">
                  <a:solidFill>
                    <a:schemeClr val="dk1"/>
                  </a:solidFill>
                  <a:prstDash val="solid"/>
                  <a:miter lim="800000"/>
                  <a:headEnd len="med" w="med" type="none"/>
                  <a:tailEnd len="med" w="med" type="none"/>
                </a:ln>
              </p:spPr>
            </p:cxnSp>
            <p:grpSp>
              <p:nvGrpSpPr>
                <p:cNvPr id="1755" name="Google Shape;1755;p57"/>
                <p:cNvGrpSpPr/>
                <p:nvPr/>
              </p:nvGrpSpPr>
              <p:grpSpPr>
                <a:xfrm>
                  <a:off x="11359924" y="193031741"/>
                  <a:ext cx="2136122703" cy="237272319"/>
                  <a:chOff x="0" y="0"/>
                  <a:chExt cx="2147483647" cy="2147483647"/>
                </a:xfrm>
              </p:grpSpPr>
              <p:cxnSp>
                <p:nvCxnSpPr>
                  <p:cNvPr id="1756" name="Google Shape;1756;p57"/>
                  <p:cNvCxnSpPr/>
                  <p:nvPr/>
                </p:nvCxnSpPr>
                <p:spPr>
                  <a:xfrm flipH="1" rot="10800000">
                    <a:off x="1713419729" y="0"/>
                    <a:ext cx="434063917"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1757" name="Google Shape;1757;p57"/>
                  <p:cNvCxnSpPr/>
                  <p:nvPr/>
                </p:nvCxnSpPr>
                <p:spPr>
                  <a:xfrm>
                    <a:off x="0" y="2147483647"/>
                    <a:ext cx="17362633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758" name="Google Shape;1758;p57"/>
                <p:cNvGrpSpPr/>
                <p:nvPr/>
              </p:nvGrpSpPr>
              <p:grpSpPr>
                <a:xfrm>
                  <a:off x="11360883" y="361933777"/>
                  <a:ext cx="2136118865" cy="237272319"/>
                  <a:chOff x="0" y="0"/>
                  <a:chExt cx="2147483647" cy="2147483647"/>
                </a:xfrm>
              </p:grpSpPr>
              <p:cxnSp>
                <p:nvCxnSpPr>
                  <p:cNvPr id="1759" name="Google Shape;1759;p57"/>
                  <p:cNvCxnSpPr/>
                  <p:nvPr/>
                </p:nvCxnSpPr>
                <p:spPr>
                  <a:xfrm flipH="1" rot="10800000">
                    <a:off x="1713418950" y="0"/>
                    <a:ext cx="43406469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1760" name="Google Shape;1760;p57"/>
                  <p:cNvCxnSpPr/>
                  <p:nvPr/>
                </p:nvCxnSpPr>
                <p:spPr>
                  <a:xfrm>
                    <a:off x="0" y="2147483647"/>
                    <a:ext cx="173626651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761" name="Google Shape;1761;p57"/>
                <p:cNvGrpSpPr/>
                <p:nvPr/>
              </p:nvGrpSpPr>
              <p:grpSpPr>
                <a:xfrm>
                  <a:off x="11363761" y="530835814"/>
                  <a:ext cx="2124761819" cy="237272319"/>
                  <a:chOff x="0" y="0"/>
                  <a:chExt cx="2147483647" cy="2147483647"/>
                </a:xfrm>
              </p:grpSpPr>
              <p:cxnSp>
                <p:nvCxnSpPr>
                  <p:cNvPr id="1762" name="Google Shape;1762;p57"/>
                  <p:cNvCxnSpPr/>
                  <p:nvPr/>
                </p:nvCxnSpPr>
                <p:spPr>
                  <a:xfrm flipH="1" rot="10800000">
                    <a:off x="1711098834" y="0"/>
                    <a:ext cx="436384812"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1763" name="Google Shape;1763;p57"/>
                  <p:cNvCxnSpPr/>
                  <p:nvPr/>
                </p:nvCxnSpPr>
                <p:spPr>
                  <a:xfrm>
                    <a:off x="0" y="2147483647"/>
                    <a:ext cx="173406774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764" name="Google Shape;1764;p57"/>
                <p:cNvGrpSpPr/>
                <p:nvPr/>
              </p:nvGrpSpPr>
              <p:grpSpPr>
                <a:xfrm>
                  <a:off x="11360883" y="699743020"/>
                  <a:ext cx="2124763738" cy="237269735"/>
                  <a:chOff x="0" y="0"/>
                  <a:chExt cx="2147483647" cy="2147483647"/>
                </a:xfrm>
              </p:grpSpPr>
              <p:cxnSp>
                <p:nvCxnSpPr>
                  <p:cNvPr id="1765" name="Google Shape;1765;p57"/>
                  <p:cNvCxnSpPr/>
                  <p:nvPr/>
                </p:nvCxnSpPr>
                <p:spPr>
                  <a:xfrm flipH="1" rot="10800000">
                    <a:off x="1711099228" y="0"/>
                    <a:ext cx="43638441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766" name="Google Shape;1766;p57"/>
                  <p:cNvCxnSpPr/>
                  <p:nvPr/>
                </p:nvCxnSpPr>
                <p:spPr>
                  <a:xfrm>
                    <a:off x="0" y="2147483647"/>
                    <a:ext cx="1734066183"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767" name="Google Shape;1767;p57"/>
                <p:cNvGrpSpPr/>
                <p:nvPr/>
              </p:nvGrpSpPr>
              <p:grpSpPr>
                <a:xfrm>
                  <a:off x="11359924" y="868645137"/>
                  <a:ext cx="2124761819" cy="237269735"/>
                  <a:chOff x="0" y="0"/>
                  <a:chExt cx="2147483647" cy="2147483647"/>
                </a:xfrm>
              </p:grpSpPr>
              <p:cxnSp>
                <p:nvCxnSpPr>
                  <p:cNvPr id="1768" name="Google Shape;1768;p57"/>
                  <p:cNvCxnSpPr/>
                  <p:nvPr/>
                </p:nvCxnSpPr>
                <p:spPr>
                  <a:xfrm flipH="1" rot="10800000">
                    <a:off x="1711098834" y="0"/>
                    <a:ext cx="43638481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769" name="Google Shape;1769;p57"/>
                  <p:cNvCxnSpPr/>
                  <p:nvPr/>
                </p:nvCxnSpPr>
                <p:spPr>
                  <a:xfrm>
                    <a:off x="0" y="2147483647"/>
                    <a:ext cx="173406774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770" name="Google Shape;1770;p57"/>
                <p:cNvGrpSpPr/>
                <p:nvPr/>
              </p:nvGrpSpPr>
              <p:grpSpPr>
                <a:xfrm>
                  <a:off x="11364721" y="1037550405"/>
                  <a:ext cx="2124759900" cy="237269735"/>
                  <a:chOff x="0" y="0"/>
                  <a:chExt cx="2147483646" cy="2147483647"/>
                </a:xfrm>
              </p:grpSpPr>
              <p:cxnSp>
                <p:nvCxnSpPr>
                  <p:cNvPr id="1771" name="Google Shape;1771;p57"/>
                  <p:cNvCxnSpPr/>
                  <p:nvPr/>
                </p:nvCxnSpPr>
                <p:spPr>
                  <a:xfrm flipH="1" rot="10800000">
                    <a:off x="1711098440" y="0"/>
                    <a:ext cx="43638520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772" name="Google Shape;1772;p57"/>
                  <p:cNvCxnSpPr/>
                  <p:nvPr/>
                </p:nvCxnSpPr>
                <p:spPr>
                  <a:xfrm>
                    <a:off x="0" y="2147483647"/>
                    <a:ext cx="173406931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773" name="Google Shape;1773;p57"/>
                <p:cNvGrpSpPr/>
                <p:nvPr/>
              </p:nvGrpSpPr>
              <p:grpSpPr>
                <a:xfrm>
                  <a:off x="2878" y="1206452441"/>
                  <a:ext cx="2136122703" cy="237269735"/>
                  <a:chOff x="0" y="0"/>
                  <a:chExt cx="2147483647" cy="2147483647"/>
                </a:xfrm>
              </p:grpSpPr>
              <p:cxnSp>
                <p:nvCxnSpPr>
                  <p:cNvPr id="1774" name="Google Shape;1774;p57"/>
                  <p:cNvCxnSpPr/>
                  <p:nvPr/>
                </p:nvCxnSpPr>
                <p:spPr>
                  <a:xfrm flipH="1" rot="10800000">
                    <a:off x="1713419729" y="0"/>
                    <a:ext cx="43406391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775" name="Google Shape;1775;p57"/>
                  <p:cNvCxnSpPr/>
                  <p:nvPr/>
                </p:nvCxnSpPr>
                <p:spPr>
                  <a:xfrm>
                    <a:off x="0" y="2147483647"/>
                    <a:ext cx="17362633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776" name="Google Shape;1776;p57"/>
                <p:cNvGrpSpPr/>
                <p:nvPr/>
              </p:nvGrpSpPr>
              <p:grpSpPr>
                <a:xfrm>
                  <a:off x="0" y="1375354478"/>
                  <a:ext cx="2136120784" cy="237269735"/>
                  <a:chOff x="0" y="0"/>
                  <a:chExt cx="2147483647" cy="2147483647"/>
                </a:xfrm>
              </p:grpSpPr>
              <p:cxnSp>
                <p:nvCxnSpPr>
                  <p:cNvPr id="1777" name="Google Shape;1777;p57"/>
                  <p:cNvCxnSpPr/>
                  <p:nvPr/>
                </p:nvCxnSpPr>
                <p:spPr>
                  <a:xfrm flipH="1" rot="10800000">
                    <a:off x="1713419339" y="0"/>
                    <a:ext cx="43406430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778" name="Google Shape;1778;p57"/>
                  <p:cNvCxnSpPr/>
                  <p:nvPr/>
                </p:nvCxnSpPr>
                <p:spPr>
                  <a:xfrm>
                    <a:off x="0" y="2147483647"/>
                    <a:ext cx="173626495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779" name="Google Shape;1779;p57"/>
                <p:cNvGrpSpPr/>
                <p:nvPr/>
              </p:nvGrpSpPr>
              <p:grpSpPr>
                <a:xfrm>
                  <a:off x="6715" y="1544259099"/>
                  <a:ext cx="2011132410" cy="237269735"/>
                  <a:chOff x="0" y="0"/>
                  <a:chExt cx="2147483647" cy="2147483647"/>
                </a:xfrm>
              </p:grpSpPr>
              <p:cxnSp>
                <p:nvCxnSpPr>
                  <p:cNvPr id="1780" name="Google Shape;1780;p57"/>
                  <p:cNvCxnSpPr/>
                  <p:nvPr/>
                </p:nvCxnSpPr>
                <p:spPr>
                  <a:xfrm flipH="1" rot="10800000">
                    <a:off x="1807766038" y="0"/>
                    <a:ext cx="33971760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781" name="Google Shape;1781;p57"/>
                  <p:cNvCxnSpPr/>
                  <p:nvPr/>
                </p:nvCxnSpPr>
                <p:spPr>
                  <a:xfrm>
                    <a:off x="0" y="2147483647"/>
                    <a:ext cx="183203485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782" name="Google Shape;1782;p57"/>
                <p:cNvGrpSpPr/>
                <p:nvPr/>
              </p:nvGrpSpPr>
              <p:grpSpPr>
                <a:xfrm>
                  <a:off x="3837" y="1713161136"/>
                  <a:ext cx="2124752225" cy="237269735"/>
                  <a:chOff x="0" y="0"/>
                  <a:chExt cx="2147483646" cy="2147483647"/>
                </a:xfrm>
              </p:grpSpPr>
              <p:cxnSp>
                <p:nvCxnSpPr>
                  <p:cNvPr id="1783" name="Google Shape;1783;p57"/>
                  <p:cNvCxnSpPr/>
                  <p:nvPr/>
                </p:nvCxnSpPr>
                <p:spPr>
                  <a:xfrm flipH="1" rot="10800000">
                    <a:off x="1711096864" y="0"/>
                    <a:ext cx="43638678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784" name="Google Shape;1784;p57"/>
                  <p:cNvCxnSpPr/>
                  <p:nvPr/>
                </p:nvCxnSpPr>
                <p:spPr>
                  <a:xfrm>
                    <a:off x="0" y="2147483647"/>
                    <a:ext cx="1734067923"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1785" name="Google Shape;1785;p57"/>
              <p:cNvGrpSpPr/>
              <p:nvPr/>
            </p:nvGrpSpPr>
            <p:grpSpPr>
              <a:xfrm>
                <a:off x="113025147" y="0"/>
                <a:ext cx="2034458499" cy="1942330745"/>
                <a:chOff x="0" y="0"/>
                <a:chExt cx="2147483647" cy="2147483646"/>
              </a:xfrm>
            </p:grpSpPr>
            <p:grpSp>
              <p:nvGrpSpPr>
                <p:cNvPr id="1786" name="Google Shape;1786;p57"/>
                <p:cNvGrpSpPr/>
                <p:nvPr/>
              </p:nvGrpSpPr>
              <p:grpSpPr>
                <a:xfrm>
                  <a:off x="0" y="0"/>
                  <a:ext cx="1995639585" cy="325597214"/>
                  <a:chOff x="0" y="0"/>
                  <a:chExt cx="2147483647" cy="2147483647"/>
                </a:xfrm>
              </p:grpSpPr>
              <p:sp>
                <p:nvSpPr>
                  <p:cNvPr id="1787" name="Google Shape;1787;p57"/>
                  <p:cNvSpPr txBox="1"/>
                  <p:nvPr/>
                </p:nvSpPr>
                <p:spPr>
                  <a:xfrm>
                    <a:off x="0" y="1158191348"/>
                    <a:ext cx="1738999822" cy="989289235"/>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88" name="Google Shape;1788;p57"/>
                  <p:cNvSpPr/>
                  <p:nvPr/>
                </p:nvSpPr>
                <p:spPr>
                  <a:xfrm>
                    <a:off x="0" y="0"/>
                    <a:ext cx="2135814763" cy="1206448746"/>
                  </a:xfrm>
                  <a:prstGeom prst="parallelogram">
                    <a:avLst>
                      <a:gd fmla="val 3079"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89" name="Google Shape;1789;p57"/>
                  <p:cNvSpPr/>
                  <p:nvPr/>
                </p:nvSpPr>
                <p:spPr>
                  <a:xfrm>
                    <a:off x="1750665528" y="24127128"/>
                    <a:ext cx="396818118" cy="2123356518"/>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90" name="Google Shape;1790;p57"/>
                  <p:cNvSpPr/>
                  <p:nvPr/>
                </p:nvSpPr>
                <p:spPr>
                  <a:xfrm>
                    <a:off x="268438355" y="241286794"/>
                    <a:ext cx="1657296591" cy="699732916"/>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91" name="Google Shape;1791;p57"/>
                  <p:cNvSpPr/>
                  <p:nvPr/>
                </p:nvSpPr>
                <p:spPr>
                  <a:xfrm>
                    <a:off x="653581903" y="193032537"/>
                    <a:ext cx="957030027" cy="820383884"/>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1792" name="Google Shape;1792;p57"/>
                <p:cNvCxnSpPr/>
                <p:nvPr/>
              </p:nvCxnSpPr>
              <p:spPr>
                <a:xfrm flipH="1">
                  <a:off x="2104098831" y="160970834"/>
                  <a:ext cx="32542308" cy="1971880912"/>
                </a:xfrm>
                <a:prstGeom prst="straightConnector1">
                  <a:avLst/>
                </a:prstGeom>
                <a:noFill/>
                <a:ln cap="flat" cmpd="sng" w="25400">
                  <a:solidFill>
                    <a:schemeClr val="dk1"/>
                  </a:solidFill>
                  <a:prstDash val="solid"/>
                  <a:miter lim="800000"/>
                  <a:headEnd len="med" w="med" type="none"/>
                  <a:tailEnd len="med" w="med" type="none"/>
                </a:ln>
              </p:spPr>
            </p:cxnSp>
            <p:cxnSp>
              <p:nvCxnSpPr>
                <p:cNvPr id="1793" name="Google Shape;1793;p57"/>
                <p:cNvCxnSpPr/>
                <p:nvPr/>
              </p:nvCxnSpPr>
              <p:spPr>
                <a:xfrm>
                  <a:off x="1746189432" y="581685519"/>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1794" name="Google Shape;1794;p57"/>
                <p:cNvCxnSpPr/>
                <p:nvPr/>
              </p:nvCxnSpPr>
              <p:spPr>
                <a:xfrm>
                  <a:off x="1735339520" y="731682032"/>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1795" name="Google Shape;1795;p57"/>
                <p:cNvCxnSpPr/>
                <p:nvPr/>
              </p:nvCxnSpPr>
              <p:spPr>
                <a:xfrm>
                  <a:off x="1735339520" y="907285297"/>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1796" name="Google Shape;1796;p57"/>
                <p:cNvCxnSpPr/>
                <p:nvPr/>
              </p:nvCxnSpPr>
              <p:spPr>
                <a:xfrm>
                  <a:off x="1724498494" y="1057279458"/>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1797" name="Google Shape;1797;p57"/>
                <p:cNvCxnSpPr/>
                <p:nvPr/>
              </p:nvCxnSpPr>
              <p:spPr>
                <a:xfrm>
                  <a:off x="1713647100" y="1199956816"/>
                  <a:ext cx="412143798" cy="0"/>
                </a:xfrm>
                <a:prstGeom prst="straightConnector1">
                  <a:avLst/>
                </a:prstGeom>
                <a:noFill/>
                <a:ln cap="flat" cmpd="sng" w="9525">
                  <a:solidFill>
                    <a:schemeClr val="dk1"/>
                  </a:solidFill>
                  <a:prstDash val="solid"/>
                  <a:miter lim="800000"/>
                  <a:headEnd len="med" w="med" type="none"/>
                  <a:tailEnd len="med" w="med" type="none"/>
                </a:ln>
              </p:spPr>
            </p:cxnSp>
            <p:cxnSp>
              <p:nvCxnSpPr>
                <p:cNvPr id="1798" name="Google Shape;1798;p57"/>
                <p:cNvCxnSpPr/>
                <p:nvPr/>
              </p:nvCxnSpPr>
              <p:spPr>
                <a:xfrm>
                  <a:off x="1713647100" y="1360927651"/>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1799" name="Google Shape;1799;p57"/>
                <p:cNvCxnSpPr/>
                <p:nvPr/>
              </p:nvCxnSpPr>
              <p:spPr>
                <a:xfrm>
                  <a:off x="1702806074" y="1518238027"/>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1800" name="Google Shape;1800;p57"/>
                <p:cNvCxnSpPr/>
                <p:nvPr/>
              </p:nvCxnSpPr>
              <p:spPr>
                <a:xfrm>
                  <a:off x="1724498494" y="1679208862"/>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1801" name="Google Shape;1801;p57"/>
                <p:cNvCxnSpPr/>
                <p:nvPr/>
              </p:nvCxnSpPr>
              <p:spPr>
                <a:xfrm>
                  <a:off x="1735339520" y="1836521590"/>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1802" name="Google Shape;1802;p57"/>
                <p:cNvCxnSpPr/>
                <p:nvPr/>
              </p:nvCxnSpPr>
              <p:spPr>
                <a:xfrm>
                  <a:off x="1735339520" y="1997490073"/>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1803" name="Google Shape;1803;p57"/>
                <p:cNvCxnSpPr/>
                <p:nvPr/>
              </p:nvCxnSpPr>
              <p:spPr>
                <a:xfrm>
                  <a:off x="1746189432" y="2147483646"/>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1804" name="Google Shape;1804;p57"/>
                <p:cNvCxnSpPr/>
                <p:nvPr/>
              </p:nvCxnSpPr>
              <p:spPr>
                <a:xfrm rot="10800000">
                  <a:off x="1746190215" y="179261371"/>
                  <a:ext cx="401293431"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1805" name="Google Shape;1805;p57"/>
            <p:cNvGrpSpPr/>
            <p:nvPr/>
          </p:nvGrpSpPr>
          <p:grpSpPr>
            <a:xfrm>
              <a:off x="348139218" y="1491986187"/>
              <a:ext cx="86931122" cy="510705771"/>
              <a:chOff x="0" y="0"/>
              <a:chExt cx="2147483647" cy="2147483647"/>
            </a:xfrm>
          </p:grpSpPr>
          <p:grpSp>
            <p:nvGrpSpPr>
              <p:cNvPr id="1806" name="Google Shape;1806;p57"/>
              <p:cNvGrpSpPr/>
              <p:nvPr/>
            </p:nvGrpSpPr>
            <p:grpSpPr>
              <a:xfrm>
                <a:off x="0" y="380523069"/>
                <a:ext cx="1941982848" cy="1766960577"/>
                <a:chOff x="0" y="0"/>
                <a:chExt cx="2147483646" cy="2147483647"/>
              </a:xfrm>
            </p:grpSpPr>
            <p:sp>
              <p:nvSpPr>
                <p:cNvPr id="1807" name="Google Shape;1807;p57"/>
                <p:cNvSpPr txBox="1"/>
                <p:nvPr/>
              </p:nvSpPr>
              <p:spPr>
                <a:xfrm>
                  <a:off x="431771204" y="0"/>
                  <a:ext cx="1704347068" cy="190217391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808" name="Google Shape;1808;p57"/>
                <p:cNvCxnSpPr/>
                <p:nvPr/>
              </p:nvCxnSpPr>
              <p:spPr>
                <a:xfrm flipH="1" rot="10800000">
                  <a:off x="1715716080" y="161"/>
                  <a:ext cx="431767566" cy="237269735"/>
                </a:xfrm>
                <a:prstGeom prst="straightConnector1">
                  <a:avLst/>
                </a:prstGeom>
                <a:noFill/>
                <a:ln cap="flat" cmpd="sng" w="9525">
                  <a:solidFill>
                    <a:schemeClr val="dk1"/>
                  </a:solidFill>
                  <a:prstDash val="solid"/>
                  <a:miter lim="800000"/>
                  <a:headEnd len="med" w="med" type="none"/>
                  <a:tailEnd len="med" w="med" type="none"/>
                </a:ln>
              </p:spPr>
            </p:cxnSp>
            <p:sp>
              <p:nvSpPr>
                <p:cNvPr id="1809" name="Google Shape;1809;p57"/>
                <p:cNvSpPr txBox="1"/>
                <p:nvPr/>
              </p:nvSpPr>
              <p:spPr>
                <a:xfrm>
                  <a:off x="306789971" y="24129623"/>
                  <a:ext cx="499940982" cy="29759246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810" name="Google Shape;1810;p57"/>
                <p:cNvCxnSpPr/>
                <p:nvPr/>
              </p:nvCxnSpPr>
              <p:spPr>
                <a:xfrm flipH="1" rot="10800000">
                  <a:off x="3897" y="161"/>
                  <a:ext cx="431767566" cy="237269735"/>
                </a:xfrm>
                <a:prstGeom prst="straightConnector1">
                  <a:avLst/>
                </a:prstGeom>
                <a:noFill/>
                <a:ln cap="flat" cmpd="sng" w="9525">
                  <a:solidFill>
                    <a:schemeClr val="dk1"/>
                  </a:solidFill>
                  <a:prstDash val="solid"/>
                  <a:miter lim="800000"/>
                  <a:headEnd len="med" w="med" type="none"/>
                  <a:tailEnd len="med" w="med" type="none"/>
                </a:ln>
              </p:spPr>
            </p:cxnSp>
            <p:sp>
              <p:nvSpPr>
                <p:cNvPr id="1811" name="Google Shape;1811;p57"/>
                <p:cNvSpPr txBox="1"/>
                <p:nvPr/>
              </p:nvSpPr>
              <p:spPr>
                <a:xfrm>
                  <a:off x="1602091893" y="1644796183"/>
                  <a:ext cx="499940982" cy="29356871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812" name="Google Shape;1812;p57"/>
                <p:cNvSpPr txBox="1"/>
                <p:nvPr/>
              </p:nvSpPr>
              <p:spPr>
                <a:xfrm>
                  <a:off x="34092304" y="245312243"/>
                  <a:ext cx="1692981680" cy="1902171403"/>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813" name="Google Shape;1813;p57"/>
                <p:cNvCxnSpPr/>
                <p:nvPr/>
              </p:nvCxnSpPr>
              <p:spPr>
                <a:xfrm flipH="1" rot="10800000">
                  <a:off x="1715716080" y="1902174032"/>
                  <a:ext cx="431767566" cy="237267165"/>
                </a:xfrm>
                <a:prstGeom prst="straightConnector1">
                  <a:avLst/>
                </a:prstGeom>
                <a:noFill/>
                <a:ln cap="flat" cmpd="sng" w="9525">
                  <a:solidFill>
                    <a:schemeClr val="dk1"/>
                  </a:solidFill>
                  <a:prstDash val="solid"/>
                  <a:miter lim="800000"/>
                  <a:headEnd len="med" w="med" type="none"/>
                  <a:tailEnd len="med" w="med" type="none"/>
                </a:ln>
              </p:spPr>
            </p:cxnSp>
            <p:grpSp>
              <p:nvGrpSpPr>
                <p:cNvPr id="1814" name="Google Shape;1814;p57"/>
                <p:cNvGrpSpPr/>
                <p:nvPr/>
              </p:nvGrpSpPr>
              <p:grpSpPr>
                <a:xfrm>
                  <a:off x="11367599" y="193031741"/>
                  <a:ext cx="2136115028" cy="237272319"/>
                  <a:chOff x="0" y="0"/>
                  <a:chExt cx="2147483647" cy="2147483647"/>
                </a:xfrm>
              </p:grpSpPr>
              <p:cxnSp>
                <p:nvCxnSpPr>
                  <p:cNvPr id="1815" name="Google Shape;1815;p57"/>
                  <p:cNvCxnSpPr/>
                  <p:nvPr/>
                </p:nvCxnSpPr>
                <p:spPr>
                  <a:xfrm flipH="1" rot="10800000">
                    <a:off x="1713418170" y="0"/>
                    <a:ext cx="43406547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1816" name="Google Shape;1816;p57"/>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817" name="Google Shape;1817;p57"/>
                <p:cNvGrpSpPr/>
                <p:nvPr/>
              </p:nvGrpSpPr>
              <p:grpSpPr>
                <a:xfrm>
                  <a:off x="11368558" y="361933777"/>
                  <a:ext cx="2136115028" cy="237272319"/>
                  <a:chOff x="0" y="0"/>
                  <a:chExt cx="2147483647" cy="2147483647"/>
                </a:xfrm>
              </p:grpSpPr>
              <p:cxnSp>
                <p:nvCxnSpPr>
                  <p:cNvPr id="1818" name="Google Shape;1818;p57"/>
                  <p:cNvCxnSpPr/>
                  <p:nvPr/>
                </p:nvCxnSpPr>
                <p:spPr>
                  <a:xfrm flipH="1" rot="10800000">
                    <a:off x="1713418170" y="0"/>
                    <a:ext cx="43406547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1819" name="Google Shape;1819;p57"/>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820" name="Google Shape;1820;p57"/>
                <p:cNvGrpSpPr/>
                <p:nvPr/>
              </p:nvGrpSpPr>
              <p:grpSpPr>
                <a:xfrm>
                  <a:off x="11371436" y="530835814"/>
                  <a:ext cx="2124750307" cy="237272319"/>
                  <a:chOff x="0" y="0"/>
                  <a:chExt cx="2147483646" cy="2147483647"/>
                </a:xfrm>
              </p:grpSpPr>
              <p:cxnSp>
                <p:nvCxnSpPr>
                  <p:cNvPr id="1821" name="Google Shape;1821;p57"/>
                  <p:cNvCxnSpPr/>
                  <p:nvPr/>
                </p:nvCxnSpPr>
                <p:spPr>
                  <a:xfrm flipH="1" rot="10800000">
                    <a:off x="1711096470" y="0"/>
                    <a:ext cx="43638717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1822" name="Google Shape;1822;p57"/>
                  <p:cNvCxnSpPr/>
                  <p:nvPr/>
                </p:nvCxnSpPr>
                <p:spPr>
                  <a:xfrm>
                    <a:off x="0" y="2147483647"/>
                    <a:ext cx="173406172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823" name="Google Shape;1823;p57"/>
                <p:cNvGrpSpPr/>
                <p:nvPr/>
              </p:nvGrpSpPr>
              <p:grpSpPr>
                <a:xfrm>
                  <a:off x="11368558" y="699743020"/>
                  <a:ext cx="2124748388" cy="237269735"/>
                  <a:chOff x="0" y="0"/>
                  <a:chExt cx="2147483647" cy="2147483647"/>
                </a:xfrm>
              </p:grpSpPr>
              <p:cxnSp>
                <p:nvCxnSpPr>
                  <p:cNvPr id="1824" name="Google Shape;1824;p57"/>
                  <p:cNvCxnSpPr/>
                  <p:nvPr/>
                </p:nvCxnSpPr>
                <p:spPr>
                  <a:xfrm flipH="1" rot="10800000">
                    <a:off x="1711096076" y="0"/>
                    <a:ext cx="43638757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825" name="Google Shape;1825;p57"/>
                  <p:cNvCxnSpPr/>
                  <p:nvPr/>
                </p:nvCxnSpPr>
                <p:spPr>
                  <a:xfrm>
                    <a:off x="0" y="2147483647"/>
                    <a:ext cx="17340632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826" name="Google Shape;1826;p57"/>
                <p:cNvGrpSpPr/>
                <p:nvPr/>
              </p:nvGrpSpPr>
              <p:grpSpPr>
                <a:xfrm>
                  <a:off x="11367599" y="868645137"/>
                  <a:ext cx="2124750307" cy="237269735"/>
                  <a:chOff x="0" y="0"/>
                  <a:chExt cx="2147483646" cy="2147483647"/>
                </a:xfrm>
              </p:grpSpPr>
              <p:cxnSp>
                <p:nvCxnSpPr>
                  <p:cNvPr id="1827" name="Google Shape;1827;p57"/>
                  <p:cNvCxnSpPr/>
                  <p:nvPr/>
                </p:nvCxnSpPr>
                <p:spPr>
                  <a:xfrm flipH="1" rot="10800000">
                    <a:off x="1711096470" y="0"/>
                    <a:ext cx="4363871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828" name="Google Shape;1828;p57"/>
                  <p:cNvCxnSpPr/>
                  <p:nvPr/>
                </p:nvCxnSpPr>
                <p:spPr>
                  <a:xfrm>
                    <a:off x="0" y="2147483647"/>
                    <a:ext cx="173406172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829" name="Google Shape;1829;p57"/>
                <p:cNvGrpSpPr/>
                <p:nvPr/>
              </p:nvGrpSpPr>
              <p:grpSpPr>
                <a:xfrm>
                  <a:off x="11372396" y="1037550405"/>
                  <a:ext cx="2124748388" cy="237269735"/>
                  <a:chOff x="0" y="0"/>
                  <a:chExt cx="2147483647" cy="2147483647"/>
                </a:xfrm>
              </p:grpSpPr>
              <p:cxnSp>
                <p:nvCxnSpPr>
                  <p:cNvPr id="1830" name="Google Shape;1830;p57"/>
                  <p:cNvCxnSpPr/>
                  <p:nvPr/>
                </p:nvCxnSpPr>
                <p:spPr>
                  <a:xfrm flipH="1" rot="10800000">
                    <a:off x="1711096076" y="0"/>
                    <a:ext cx="43638757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831" name="Google Shape;1831;p57"/>
                  <p:cNvCxnSpPr/>
                  <p:nvPr/>
                </p:nvCxnSpPr>
                <p:spPr>
                  <a:xfrm>
                    <a:off x="0" y="2147483647"/>
                    <a:ext cx="17340632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832" name="Google Shape;1832;p57"/>
                <p:cNvGrpSpPr/>
                <p:nvPr/>
              </p:nvGrpSpPr>
              <p:grpSpPr>
                <a:xfrm>
                  <a:off x="2878" y="1206452441"/>
                  <a:ext cx="2136115028" cy="237269735"/>
                  <a:chOff x="0" y="0"/>
                  <a:chExt cx="2147483647" cy="2147483647"/>
                </a:xfrm>
              </p:grpSpPr>
              <p:cxnSp>
                <p:nvCxnSpPr>
                  <p:cNvPr id="1833" name="Google Shape;1833;p57"/>
                  <p:cNvCxnSpPr/>
                  <p:nvPr/>
                </p:nvCxnSpPr>
                <p:spPr>
                  <a:xfrm flipH="1" rot="10800000">
                    <a:off x="1713418170" y="0"/>
                    <a:ext cx="4340654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834" name="Google Shape;1834;p57"/>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835" name="Google Shape;1835;p57"/>
                <p:cNvGrpSpPr/>
                <p:nvPr/>
              </p:nvGrpSpPr>
              <p:grpSpPr>
                <a:xfrm>
                  <a:off x="0" y="1375354478"/>
                  <a:ext cx="2136113109" cy="237269735"/>
                  <a:chOff x="0" y="0"/>
                  <a:chExt cx="2147483647" cy="2147483647"/>
                </a:xfrm>
              </p:grpSpPr>
              <p:cxnSp>
                <p:nvCxnSpPr>
                  <p:cNvPr id="1836" name="Google Shape;1836;p57"/>
                  <p:cNvCxnSpPr/>
                  <p:nvPr/>
                </p:nvCxnSpPr>
                <p:spPr>
                  <a:xfrm flipH="1" rot="10800000">
                    <a:off x="1713417780" y="0"/>
                    <a:ext cx="43406586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837" name="Google Shape;1837;p57"/>
                  <p:cNvCxnSpPr/>
                  <p:nvPr/>
                </p:nvCxnSpPr>
                <p:spPr>
                  <a:xfrm>
                    <a:off x="0" y="2147483647"/>
                    <a:ext cx="173626346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838" name="Google Shape;1838;p57"/>
                <p:cNvGrpSpPr/>
                <p:nvPr/>
              </p:nvGrpSpPr>
              <p:grpSpPr>
                <a:xfrm>
                  <a:off x="6715" y="1544259099"/>
                  <a:ext cx="2011128594" cy="237269735"/>
                  <a:chOff x="0" y="0"/>
                  <a:chExt cx="2147483647" cy="2147483647"/>
                </a:xfrm>
              </p:grpSpPr>
              <p:cxnSp>
                <p:nvCxnSpPr>
                  <p:cNvPr id="1839" name="Google Shape;1839;p57"/>
                  <p:cNvCxnSpPr/>
                  <p:nvPr/>
                </p:nvCxnSpPr>
                <p:spPr>
                  <a:xfrm flipH="1" rot="10800000">
                    <a:off x="1807769468" y="0"/>
                    <a:ext cx="33971417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840" name="Google Shape;1840;p57"/>
                  <p:cNvCxnSpPr/>
                  <p:nvPr/>
                </p:nvCxnSpPr>
                <p:spPr>
                  <a:xfrm>
                    <a:off x="0" y="2147483647"/>
                    <a:ext cx="183203833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841" name="Google Shape;1841;p57"/>
                <p:cNvGrpSpPr/>
                <p:nvPr/>
              </p:nvGrpSpPr>
              <p:grpSpPr>
                <a:xfrm>
                  <a:off x="3837" y="1713161136"/>
                  <a:ext cx="2124756063" cy="237269735"/>
                  <a:chOff x="0" y="0"/>
                  <a:chExt cx="2147483647" cy="2147483647"/>
                </a:xfrm>
              </p:grpSpPr>
              <p:cxnSp>
                <p:nvCxnSpPr>
                  <p:cNvPr id="1842" name="Google Shape;1842;p57"/>
                  <p:cNvCxnSpPr/>
                  <p:nvPr/>
                </p:nvCxnSpPr>
                <p:spPr>
                  <a:xfrm flipH="1" rot="10800000">
                    <a:off x="1711097652" y="0"/>
                    <a:ext cx="436385994"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843" name="Google Shape;1843;p57"/>
                  <p:cNvCxnSpPr/>
                  <p:nvPr/>
                </p:nvCxnSpPr>
                <p:spPr>
                  <a:xfrm>
                    <a:off x="0" y="2147483647"/>
                    <a:ext cx="1734064791"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1844" name="Google Shape;1844;p57"/>
              <p:cNvGrpSpPr/>
              <p:nvPr/>
            </p:nvGrpSpPr>
            <p:grpSpPr>
              <a:xfrm>
                <a:off x="113033565" y="0"/>
                <a:ext cx="2034450081" cy="1942330745"/>
                <a:chOff x="0" y="0"/>
                <a:chExt cx="2147483647" cy="2147483646"/>
              </a:xfrm>
            </p:grpSpPr>
            <p:grpSp>
              <p:nvGrpSpPr>
                <p:cNvPr id="1845" name="Google Shape;1845;p57"/>
                <p:cNvGrpSpPr/>
                <p:nvPr/>
              </p:nvGrpSpPr>
              <p:grpSpPr>
                <a:xfrm>
                  <a:off x="0" y="0"/>
                  <a:ext cx="1995638985" cy="325597214"/>
                  <a:chOff x="0" y="0"/>
                  <a:chExt cx="2147483647" cy="2147483647"/>
                </a:xfrm>
              </p:grpSpPr>
              <p:sp>
                <p:nvSpPr>
                  <p:cNvPr id="1846" name="Google Shape;1846;p57"/>
                  <p:cNvSpPr txBox="1"/>
                  <p:nvPr/>
                </p:nvSpPr>
                <p:spPr>
                  <a:xfrm>
                    <a:off x="0" y="1158191348"/>
                    <a:ext cx="1738991673" cy="989289235"/>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847" name="Google Shape;1847;p57"/>
                  <p:cNvSpPr/>
                  <p:nvPr/>
                </p:nvSpPr>
                <p:spPr>
                  <a:xfrm>
                    <a:off x="0" y="0"/>
                    <a:ext cx="2135811659" cy="1206448746"/>
                  </a:xfrm>
                  <a:prstGeom prst="parallelogram">
                    <a:avLst>
                      <a:gd fmla="val 3079"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848" name="Google Shape;1848;p57"/>
                  <p:cNvSpPr/>
                  <p:nvPr/>
                </p:nvSpPr>
                <p:spPr>
                  <a:xfrm>
                    <a:off x="1750666924" y="24127128"/>
                    <a:ext cx="396816722" cy="2123356518"/>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849" name="Google Shape;1849;p57"/>
                  <p:cNvSpPr/>
                  <p:nvPr/>
                </p:nvSpPr>
                <p:spPr>
                  <a:xfrm>
                    <a:off x="268429985" y="241286794"/>
                    <a:ext cx="1657297629" cy="699732916"/>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850" name="Google Shape;1850;p57"/>
                  <p:cNvSpPr/>
                  <p:nvPr/>
                </p:nvSpPr>
                <p:spPr>
                  <a:xfrm>
                    <a:off x="653581617" y="193032537"/>
                    <a:ext cx="957031084" cy="820383884"/>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1851" name="Google Shape;1851;p57"/>
                <p:cNvCxnSpPr/>
                <p:nvPr/>
              </p:nvCxnSpPr>
              <p:spPr>
                <a:xfrm flipH="1">
                  <a:off x="2104100062" y="160970834"/>
                  <a:ext cx="32533626" cy="1971880912"/>
                </a:xfrm>
                <a:prstGeom prst="straightConnector1">
                  <a:avLst/>
                </a:prstGeom>
                <a:noFill/>
                <a:ln cap="flat" cmpd="sng" w="25400">
                  <a:solidFill>
                    <a:schemeClr val="dk1"/>
                  </a:solidFill>
                  <a:prstDash val="solid"/>
                  <a:miter lim="800000"/>
                  <a:headEnd len="med" w="med" type="none"/>
                  <a:tailEnd len="med" w="med" type="none"/>
                </a:ln>
              </p:spPr>
            </p:cxnSp>
            <p:cxnSp>
              <p:nvCxnSpPr>
                <p:cNvPr id="1852" name="Google Shape;1852;p57"/>
                <p:cNvCxnSpPr/>
                <p:nvPr/>
              </p:nvCxnSpPr>
              <p:spPr>
                <a:xfrm>
                  <a:off x="1746181848" y="581685519"/>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1853" name="Google Shape;1853;p57"/>
                <p:cNvCxnSpPr/>
                <p:nvPr/>
              </p:nvCxnSpPr>
              <p:spPr>
                <a:xfrm>
                  <a:off x="1735340777" y="731682032"/>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1854" name="Google Shape;1854;p57"/>
                <p:cNvCxnSpPr/>
                <p:nvPr/>
              </p:nvCxnSpPr>
              <p:spPr>
                <a:xfrm>
                  <a:off x="1735340777" y="907285297"/>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1855" name="Google Shape;1855;p57"/>
                <p:cNvCxnSpPr/>
                <p:nvPr/>
              </p:nvCxnSpPr>
              <p:spPr>
                <a:xfrm>
                  <a:off x="1724490819" y="1057279458"/>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1856" name="Google Shape;1856;p57"/>
                <p:cNvCxnSpPr/>
                <p:nvPr/>
              </p:nvCxnSpPr>
              <p:spPr>
                <a:xfrm>
                  <a:off x="1713648267" y="1199956816"/>
                  <a:ext cx="412142581" cy="0"/>
                </a:xfrm>
                <a:prstGeom prst="straightConnector1">
                  <a:avLst/>
                </a:prstGeom>
                <a:noFill/>
                <a:ln cap="flat" cmpd="sng" w="9525">
                  <a:solidFill>
                    <a:schemeClr val="dk1"/>
                  </a:solidFill>
                  <a:prstDash val="solid"/>
                  <a:miter lim="800000"/>
                  <a:headEnd len="med" w="med" type="none"/>
                  <a:tailEnd len="med" w="med" type="none"/>
                </a:ln>
              </p:spPr>
            </p:cxnSp>
            <p:cxnSp>
              <p:nvCxnSpPr>
                <p:cNvPr id="1857" name="Google Shape;1857;p57"/>
                <p:cNvCxnSpPr/>
                <p:nvPr/>
              </p:nvCxnSpPr>
              <p:spPr>
                <a:xfrm>
                  <a:off x="1713648267" y="1360927651"/>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1858" name="Google Shape;1858;p57"/>
                <p:cNvCxnSpPr/>
                <p:nvPr/>
              </p:nvCxnSpPr>
              <p:spPr>
                <a:xfrm>
                  <a:off x="1702798310" y="1518238027"/>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1859" name="Google Shape;1859;p57"/>
                <p:cNvCxnSpPr/>
                <p:nvPr/>
              </p:nvCxnSpPr>
              <p:spPr>
                <a:xfrm>
                  <a:off x="1724490819" y="1679208862"/>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1860" name="Google Shape;1860;p57"/>
                <p:cNvCxnSpPr/>
                <p:nvPr/>
              </p:nvCxnSpPr>
              <p:spPr>
                <a:xfrm>
                  <a:off x="1735340777" y="1836521590"/>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1861" name="Google Shape;1861;p57"/>
                <p:cNvCxnSpPr/>
                <p:nvPr/>
              </p:nvCxnSpPr>
              <p:spPr>
                <a:xfrm>
                  <a:off x="1735340777" y="1997490073"/>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1862" name="Google Shape;1862;p57"/>
                <p:cNvCxnSpPr/>
                <p:nvPr/>
              </p:nvCxnSpPr>
              <p:spPr>
                <a:xfrm>
                  <a:off x="1746181848" y="2147483646"/>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1863" name="Google Shape;1863;p57"/>
                <p:cNvCxnSpPr/>
                <p:nvPr/>
              </p:nvCxnSpPr>
              <p:spPr>
                <a:xfrm rot="10800000">
                  <a:off x="1746182666" y="179261371"/>
                  <a:ext cx="401300980" cy="0"/>
                </a:xfrm>
                <a:prstGeom prst="straightConnector1">
                  <a:avLst/>
                </a:prstGeom>
                <a:noFill/>
                <a:ln cap="flat" cmpd="sng" w="22225">
                  <a:solidFill>
                    <a:schemeClr val="dk1"/>
                  </a:solidFill>
                  <a:prstDash val="solid"/>
                  <a:miter lim="800000"/>
                  <a:headEnd len="med" w="med" type="none"/>
                  <a:tailEnd len="med" w="med" type="none"/>
                </a:ln>
              </p:spPr>
            </p:cxnSp>
          </p:grpSp>
        </p:grpSp>
        <p:cxnSp>
          <p:nvCxnSpPr>
            <p:cNvPr id="1864" name="Google Shape;1864;p57"/>
            <p:cNvCxnSpPr/>
            <p:nvPr/>
          </p:nvCxnSpPr>
          <p:spPr>
            <a:xfrm flipH="1">
              <a:off x="529072122" y="1246469388"/>
              <a:ext cx="93585744" cy="246303279"/>
            </a:xfrm>
            <a:prstGeom prst="straightConnector1">
              <a:avLst/>
            </a:prstGeom>
            <a:noFill/>
            <a:ln cap="flat" cmpd="sng" w="9525">
              <a:solidFill>
                <a:schemeClr val="dk1"/>
              </a:solidFill>
              <a:prstDash val="solid"/>
              <a:miter lim="800000"/>
              <a:headEnd len="med" w="med" type="none"/>
              <a:tailEnd len="med" w="med" type="none"/>
            </a:ln>
          </p:spPr>
        </p:cxnSp>
        <p:cxnSp>
          <p:nvCxnSpPr>
            <p:cNvPr id="1865" name="Google Shape;1865;p57"/>
            <p:cNvCxnSpPr/>
            <p:nvPr/>
          </p:nvCxnSpPr>
          <p:spPr>
            <a:xfrm flipH="1">
              <a:off x="608932065" y="1353489562"/>
              <a:ext cx="53239962" cy="240795145"/>
            </a:xfrm>
            <a:prstGeom prst="straightConnector1">
              <a:avLst/>
            </a:prstGeom>
            <a:noFill/>
            <a:ln cap="flat" cmpd="sng" w="9525">
              <a:solidFill>
                <a:schemeClr val="dk1"/>
              </a:solidFill>
              <a:prstDash val="solid"/>
              <a:miter lim="800000"/>
              <a:headEnd len="med" w="med" type="none"/>
              <a:tailEnd len="med" w="med" type="none"/>
            </a:ln>
          </p:spPr>
        </p:cxnSp>
        <p:cxnSp>
          <p:nvCxnSpPr>
            <p:cNvPr id="1866" name="Google Shape;1866;p57"/>
            <p:cNvCxnSpPr/>
            <p:nvPr/>
          </p:nvCxnSpPr>
          <p:spPr>
            <a:xfrm>
              <a:off x="692119498" y="1254338523"/>
              <a:ext cx="14973739" cy="243155640"/>
            </a:xfrm>
            <a:prstGeom prst="straightConnector1">
              <a:avLst/>
            </a:prstGeom>
            <a:noFill/>
            <a:ln cap="flat" cmpd="sng" w="9525">
              <a:solidFill>
                <a:schemeClr val="dk1"/>
              </a:solidFill>
              <a:prstDash val="solid"/>
              <a:miter lim="800000"/>
              <a:headEnd len="med" w="med" type="none"/>
              <a:tailEnd len="med" w="med" type="none"/>
            </a:ln>
          </p:spPr>
        </p:cxnSp>
        <p:cxnSp>
          <p:nvCxnSpPr>
            <p:cNvPr id="1867" name="Google Shape;1867;p57"/>
            <p:cNvCxnSpPr/>
            <p:nvPr/>
          </p:nvCxnSpPr>
          <p:spPr>
            <a:xfrm>
              <a:off x="728722014" y="1266141974"/>
              <a:ext cx="71957009" cy="226630721"/>
            </a:xfrm>
            <a:prstGeom prst="straightConnector1">
              <a:avLst/>
            </a:prstGeom>
            <a:noFill/>
            <a:ln cap="flat" cmpd="sng" w="9525">
              <a:solidFill>
                <a:schemeClr val="dk1"/>
              </a:solidFill>
              <a:prstDash val="solid"/>
              <a:miter lim="800000"/>
              <a:headEnd len="med" w="med" type="none"/>
              <a:tailEnd len="med" w="med" type="none"/>
            </a:ln>
          </p:spPr>
        </p:cxnSp>
        <p:grpSp>
          <p:nvGrpSpPr>
            <p:cNvPr id="1868" name="Google Shape;1868;p57"/>
            <p:cNvGrpSpPr/>
            <p:nvPr/>
          </p:nvGrpSpPr>
          <p:grpSpPr>
            <a:xfrm>
              <a:off x="459610395" y="1492772822"/>
              <a:ext cx="86931122" cy="510706288"/>
              <a:chOff x="0" y="0"/>
              <a:chExt cx="2147483647" cy="2147483647"/>
            </a:xfrm>
          </p:grpSpPr>
          <p:grpSp>
            <p:nvGrpSpPr>
              <p:cNvPr id="1869" name="Google Shape;1869;p57"/>
              <p:cNvGrpSpPr/>
              <p:nvPr/>
            </p:nvGrpSpPr>
            <p:grpSpPr>
              <a:xfrm>
                <a:off x="0" y="380526578"/>
                <a:ext cx="1941982848" cy="1766957068"/>
                <a:chOff x="0" y="0"/>
                <a:chExt cx="2147483646" cy="2147483647"/>
              </a:xfrm>
            </p:grpSpPr>
            <p:sp>
              <p:nvSpPr>
                <p:cNvPr id="1870" name="Google Shape;1870;p57"/>
                <p:cNvSpPr txBox="1"/>
                <p:nvPr/>
              </p:nvSpPr>
              <p:spPr>
                <a:xfrm>
                  <a:off x="431771204" y="0"/>
                  <a:ext cx="1704347068" cy="190217146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871" name="Google Shape;1871;p57"/>
                <p:cNvCxnSpPr/>
                <p:nvPr/>
              </p:nvCxnSpPr>
              <p:spPr>
                <a:xfrm flipH="1" rot="10800000">
                  <a:off x="1715716080" y="147"/>
                  <a:ext cx="431767566" cy="237267172"/>
                </a:xfrm>
                <a:prstGeom prst="straightConnector1">
                  <a:avLst/>
                </a:prstGeom>
                <a:noFill/>
                <a:ln cap="flat" cmpd="sng" w="9525">
                  <a:solidFill>
                    <a:schemeClr val="dk1"/>
                  </a:solidFill>
                  <a:prstDash val="solid"/>
                  <a:miter lim="800000"/>
                  <a:headEnd len="med" w="med" type="none"/>
                  <a:tailEnd len="med" w="med" type="none"/>
                </a:ln>
              </p:spPr>
            </p:cxnSp>
            <p:sp>
              <p:nvSpPr>
                <p:cNvPr id="1872" name="Google Shape;1872;p57"/>
                <p:cNvSpPr txBox="1"/>
                <p:nvPr/>
              </p:nvSpPr>
              <p:spPr>
                <a:xfrm>
                  <a:off x="306789971" y="24129624"/>
                  <a:ext cx="499940982" cy="29759247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873" name="Google Shape;1873;p57"/>
                <p:cNvCxnSpPr/>
                <p:nvPr/>
              </p:nvCxnSpPr>
              <p:spPr>
                <a:xfrm flipH="1" rot="10800000">
                  <a:off x="3897" y="147"/>
                  <a:ext cx="431767566" cy="237267172"/>
                </a:xfrm>
                <a:prstGeom prst="straightConnector1">
                  <a:avLst/>
                </a:prstGeom>
                <a:noFill/>
                <a:ln cap="flat" cmpd="sng" w="9525">
                  <a:solidFill>
                    <a:schemeClr val="dk1"/>
                  </a:solidFill>
                  <a:prstDash val="solid"/>
                  <a:miter lim="800000"/>
                  <a:headEnd len="med" w="med" type="none"/>
                  <a:tailEnd len="med" w="med" type="none"/>
                </a:ln>
              </p:spPr>
            </p:cxnSp>
            <p:sp>
              <p:nvSpPr>
                <p:cNvPr id="1874" name="Google Shape;1874;p57"/>
                <p:cNvSpPr txBox="1"/>
                <p:nvPr/>
              </p:nvSpPr>
              <p:spPr>
                <a:xfrm>
                  <a:off x="1602091893" y="1644793652"/>
                  <a:ext cx="499940982" cy="2935712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875" name="Google Shape;1875;p57"/>
                <p:cNvSpPr txBox="1"/>
                <p:nvPr/>
              </p:nvSpPr>
              <p:spPr>
                <a:xfrm>
                  <a:off x="34092304" y="245309666"/>
                  <a:ext cx="1692981680" cy="190217398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876" name="Google Shape;1876;p57"/>
                <p:cNvCxnSpPr/>
                <p:nvPr/>
              </p:nvCxnSpPr>
              <p:spPr>
                <a:xfrm flipH="1" rot="10800000">
                  <a:off x="1715716080" y="1902171523"/>
                  <a:ext cx="431767566" cy="237269742"/>
                </a:xfrm>
                <a:prstGeom prst="straightConnector1">
                  <a:avLst/>
                </a:prstGeom>
                <a:noFill/>
                <a:ln cap="flat" cmpd="sng" w="9525">
                  <a:solidFill>
                    <a:schemeClr val="dk1"/>
                  </a:solidFill>
                  <a:prstDash val="solid"/>
                  <a:miter lim="800000"/>
                  <a:headEnd len="med" w="med" type="none"/>
                  <a:tailEnd len="med" w="med" type="none"/>
                </a:ln>
              </p:spPr>
            </p:cxnSp>
            <p:grpSp>
              <p:nvGrpSpPr>
                <p:cNvPr id="1877" name="Google Shape;1877;p57"/>
                <p:cNvGrpSpPr/>
                <p:nvPr/>
              </p:nvGrpSpPr>
              <p:grpSpPr>
                <a:xfrm>
                  <a:off x="11367599" y="193031732"/>
                  <a:ext cx="2136115028" cy="237269757"/>
                  <a:chOff x="0" y="0"/>
                  <a:chExt cx="2147483647" cy="2147483647"/>
                </a:xfrm>
              </p:grpSpPr>
              <p:cxnSp>
                <p:nvCxnSpPr>
                  <p:cNvPr id="1878" name="Google Shape;1878;p57"/>
                  <p:cNvCxnSpPr/>
                  <p:nvPr/>
                </p:nvCxnSpPr>
                <p:spPr>
                  <a:xfrm flipH="1" rot="10800000">
                    <a:off x="1713418170" y="0"/>
                    <a:ext cx="43406547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1879" name="Google Shape;1879;p57"/>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880" name="Google Shape;1880;p57"/>
                <p:cNvGrpSpPr/>
                <p:nvPr/>
              </p:nvGrpSpPr>
              <p:grpSpPr>
                <a:xfrm>
                  <a:off x="11368558" y="361933775"/>
                  <a:ext cx="2136115028" cy="237269757"/>
                  <a:chOff x="0" y="0"/>
                  <a:chExt cx="2147483647" cy="2147483647"/>
                </a:xfrm>
              </p:grpSpPr>
              <p:cxnSp>
                <p:nvCxnSpPr>
                  <p:cNvPr id="1881" name="Google Shape;1881;p57"/>
                  <p:cNvCxnSpPr/>
                  <p:nvPr/>
                </p:nvCxnSpPr>
                <p:spPr>
                  <a:xfrm flipH="1" rot="10800000">
                    <a:off x="1713418170" y="0"/>
                    <a:ext cx="43406547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1882" name="Google Shape;1882;p57"/>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883" name="Google Shape;1883;p57"/>
                <p:cNvGrpSpPr/>
                <p:nvPr/>
              </p:nvGrpSpPr>
              <p:grpSpPr>
                <a:xfrm>
                  <a:off x="11371436" y="530835817"/>
                  <a:ext cx="2124750307" cy="237269757"/>
                  <a:chOff x="0" y="0"/>
                  <a:chExt cx="2147483646" cy="2147483647"/>
                </a:xfrm>
              </p:grpSpPr>
              <p:cxnSp>
                <p:nvCxnSpPr>
                  <p:cNvPr id="1884" name="Google Shape;1884;p57"/>
                  <p:cNvCxnSpPr/>
                  <p:nvPr/>
                </p:nvCxnSpPr>
                <p:spPr>
                  <a:xfrm flipH="1" rot="10800000">
                    <a:off x="1711096470" y="0"/>
                    <a:ext cx="43638717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1885" name="Google Shape;1885;p57"/>
                  <p:cNvCxnSpPr/>
                  <p:nvPr/>
                </p:nvCxnSpPr>
                <p:spPr>
                  <a:xfrm>
                    <a:off x="0" y="2147483647"/>
                    <a:ext cx="173406172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886" name="Google Shape;1886;p57"/>
                <p:cNvGrpSpPr/>
                <p:nvPr/>
              </p:nvGrpSpPr>
              <p:grpSpPr>
                <a:xfrm>
                  <a:off x="11368558" y="699743028"/>
                  <a:ext cx="2124748388" cy="237267172"/>
                  <a:chOff x="0" y="0"/>
                  <a:chExt cx="2147483647" cy="2147483647"/>
                </a:xfrm>
              </p:grpSpPr>
              <p:cxnSp>
                <p:nvCxnSpPr>
                  <p:cNvPr id="1887" name="Google Shape;1887;p57"/>
                  <p:cNvCxnSpPr/>
                  <p:nvPr/>
                </p:nvCxnSpPr>
                <p:spPr>
                  <a:xfrm flipH="1" rot="10800000">
                    <a:off x="1711096076" y="0"/>
                    <a:ext cx="43638757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888" name="Google Shape;1888;p57"/>
                  <p:cNvCxnSpPr/>
                  <p:nvPr/>
                </p:nvCxnSpPr>
                <p:spPr>
                  <a:xfrm>
                    <a:off x="0" y="2147483647"/>
                    <a:ext cx="17340632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889" name="Google Shape;1889;p57"/>
                <p:cNvGrpSpPr/>
                <p:nvPr/>
              </p:nvGrpSpPr>
              <p:grpSpPr>
                <a:xfrm>
                  <a:off x="11367599" y="868645151"/>
                  <a:ext cx="2124750307" cy="237267172"/>
                  <a:chOff x="0" y="0"/>
                  <a:chExt cx="2147483646" cy="2147483647"/>
                </a:xfrm>
              </p:grpSpPr>
              <p:cxnSp>
                <p:nvCxnSpPr>
                  <p:cNvPr id="1890" name="Google Shape;1890;p57"/>
                  <p:cNvCxnSpPr/>
                  <p:nvPr/>
                </p:nvCxnSpPr>
                <p:spPr>
                  <a:xfrm flipH="1" rot="10800000">
                    <a:off x="1711096470" y="0"/>
                    <a:ext cx="4363871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891" name="Google Shape;1891;p57"/>
                  <p:cNvCxnSpPr/>
                  <p:nvPr/>
                </p:nvCxnSpPr>
                <p:spPr>
                  <a:xfrm>
                    <a:off x="0" y="2147483647"/>
                    <a:ext cx="173406172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892" name="Google Shape;1892;p57"/>
                <p:cNvGrpSpPr/>
                <p:nvPr/>
              </p:nvGrpSpPr>
              <p:grpSpPr>
                <a:xfrm>
                  <a:off x="11372396" y="1037549778"/>
                  <a:ext cx="2124748388" cy="237267818"/>
                  <a:chOff x="0" y="0"/>
                  <a:chExt cx="2147483647" cy="2147483647"/>
                </a:xfrm>
              </p:grpSpPr>
              <p:cxnSp>
                <p:nvCxnSpPr>
                  <p:cNvPr id="1893" name="Google Shape;1893;p57"/>
                  <p:cNvCxnSpPr/>
                  <p:nvPr/>
                </p:nvCxnSpPr>
                <p:spPr>
                  <a:xfrm flipH="1" rot="10800000">
                    <a:off x="1711096076" y="0"/>
                    <a:ext cx="436387570" cy="2147477798"/>
                  </a:xfrm>
                  <a:prstGeom prst="straightConnector1">
                    <a:avLst/>
                  </a:prstGeom>
                  <a:noFill/>
                  <a:ln cap="flat" cmpd="sng" w="9525">
                    <a:solidFill>
                      <a:schemeClr val="dk1"/>
                    </a:solidFill>
                    <a:prstDash val="solid"/>
                    <a:miter lim="800000"/>
                    <a:headEnd len="med" w="med" type="none"/>
                    <a:tailEnd len="med" w="med" type="none"/>
                  </a:ln>
                </p:spPr>
              </p:cxnSp>
              <p:cxnSp>
                <p:nvCxnSpPr>
                  <p:cNvPr id="1894" name="Google Shape;1894;p57"/>
                  <p:cNvCxnSpPr/>
                  <p:nvPr/>
                </p:nvCxnSpPr>
                <p:spPr>
                  <a:xfrm>
                    <a:off x="0" y="2147483647"/>
                    <a:ext cx="17340632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895" name="Google Shape;1895;p57"/>
                <p:cNvGrpSpPr/>
                <p:nvPr/>
              </p:nvGrpSpPr>
              <p:grpSpPr>
                <a:xfrm>
                  <a:off x="2878" y="1206452466"/>
                  <a:ext cx="2136115028" cy="237267172"/>
                  <a:chOff x="0" y="0"/>
                  <a:chExt cx="2147483647" cy="2147483647"/>
                </a:xfrm>
              </p:grpSpPr>
              <p:cxnSp>
                <p:nvCxnSpPr>
                  <p:cNvPr id="1896" name="Google Shape;1896;p57"/>
                  <p:cNvCxnSpPr/>
                  <p:nvPr/>
                </p:nvCxnSpPr>
                <p:spPr>
                  <a:xfrm flipH="1" rot="10800000">
                    <a:off x="1713418170" y="0"/>
                    <a:ext cx="4340654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897" name="Google Shape;1897;p57"/>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898" name="Google Shape;1898;p57"/>
                <p:cNvGrpSpPr/>
                <p:nvPr/>
              </p:nvGrpSpPr>
              <p:grpSpPr>
                <a:xfrm>
                  <a:off x="0" y="1375354508"/>
                  <a:ext cx="2136113109" cy="237267172"/>
                  <a:chOff x="0" y="0"/>
                  <a:chExt cx="2147483647" cy="2147483647"/>
                </a:xfrm>
              </p:grpSpPr>
              <p:cxnSp>
                <p:nvCxnSpPr>
                  <p:cNvPr id="1899" name="Google Shape;1899;p57"/>
                  <p:cNvCxnSpPr/>
                  <p:nvPr/>
                </p:nvCxnSpPr>
                <p:spPr>
                  <a:xfrm flipH="1" rot="10800000">
                    <a:off x="1713417780" y="0"/>
                    <a:ext cx="43406586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900" name="Google Shape;1900;p57"/>
                  <p:cNvCxnSpPr/>
                  <p:nvPr/>
                </p:nvCxnSpPr>
                <p:spPr>
                  <a:xfrm>
                    <a:off x="0" y="2147483647"/>
                    <a:ext cx="173626346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901" name="Google Shape;1901;p57"/>
                <p:cNvGrpSpPr/>
                <p:nvPr/>
              </p:nvGrpSpPr>
              <p:grpSpPr>
                <a:xfrm>
                  <a:off x="6715" y="1544259135"/>
                  <a:ext cx="2011128594" cy="237267172"/>
                  <a:chOff x="0" y="0"/>
                  <a:chExt cx="2147483647" cy="2147483647"/>
                </a:xfrm>
              </p:grpSpPr>
              <p:cxnSp>
                <p:nvCxnSpPr>
                  <p:cNvPr id="1902" name="Google Shape;1902;p57"/>
                  <p:cNvCxnSpPr/>
                  <p:nvPr/>
                </p:nvCxnSpPr>
                <p:spPr>
                  <a:xfrm flipH="1" rot="10800000">
                    <a:off x="1807769468" y="0"/>
                    <a:ext cx="33971417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903" name="Google Shape;1903;p57"/>
                  <p:cNvCxnSpPr/>
                  <p:nvPr/>
                </p:nvCxnSpPr>
                <p:spPr>
                  <a:xfrm>
                    <a:off x="0" y="2147483647"/>
                    <a:ext cx="183203833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904" name="Google Shape;1904;p57"/>
                <p:cNvGrpSpPr/>
                <p:nvPr/>
              </p:nvGrpSpPr>
              <p:grpSpPr>
                <a:xfrm>
                  <a:off x="3837" y="1713161177"/>
                  <a:ext cx="2124756063" cy="237267172"/>
                  <a:chOff x="0" y="0"/>
                  <a:chExt cx="2147483647" cy="2147483647"/>
                </a:xfrm>
              </p:grpSpPr>
              <p:cxnSp>
                <p:nvCxnSpPr>
                  <p:cNvPr id="1905" name="Google Shape;1905;p57"/>
                  <p:cNvCxnSpPr/>
                  <p:nvPr/>
                </p:nvCxnSpPr>
                <p:spPr>
                  <a:xfrm flipH="1" rot="10800000">
                    <a:off x="1711097652" y="0"/>
                    <a:ext cx="436385994"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906" name="Google Shape;1906;p57"/>
                  <p:cNvCxnSpPr/>
                  <p:nvPr/>
                </p:nvCxnSpPr>
                <p:spPr>
                  <a:xfrm>
                    <a:off x="0" y="2147483647"/>
                    <a:ext cx="1734064791"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1907" name="Google Shape;1907;p57"/>
              <p:cNvGrpSpPr/>
              <p:nvPr/>
            </p:nvGrpSpPr>
            <p:grpSpPr>
              <a:xfrm>
                <a:off x="113033565" y="0"/>
                <a:ext cx="2034450081" cy="1942331203"/>
                <a:chOff x="0" y="0"/>
                <a:chExt cx="2147483647" cy="2147483647"/>
              </a:xfrm>
            </p:grpSpPr>
            <p:grpSp>
              <p:nvGrpSpPr>
                <p:cNvPr id="1908" name="Google Shape;1908;p57"/>
                <p:cNvGrpSpPr/>
                <p:nvPr/>
              </p:nvGrpSpPr>
              <p:grpSpPr>
                <a:xfrm>
                  <a:off x="0" y="0"/>
                  <a:ext cx="1995638985" cy="325598961"/>
                  <a:chOff x="0" y="0"/>
                  <a:chExt cx="2147483647" cy="2147483647"/>
                </a:xfrm>
              </p:grpSpPr>
              <p:sp>
                <p:nvSpPr>
                  <p:cNvPr id="1909" name="Google Shape;1909;p57"/>
                  <p:cNvSpPr txBox="1"/>
                  <p:nvPr/>
                </p:nvSpPr>
                <p:spPr>
                  <a:xfrm>
                    <a:off x="0" y="1158186475"/>
                    <a:ext cx="1738991673" cy="989297171"/>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910" name="Google Shape;1910;p57"/>
                  <p:cNvSpPr/>
                  <p:nvPr/>
                </p:nvSpPr>
                <p:spPr>
                  <a:xfrm>
                    <a:off x="0" y="0"/>
                    <a:ext cx="2135811659" cy="1206439631"/>
                  </a:xfrm>
                  <a:prstGeom prst="parallelogram">
                    <a:avLst>
                      <a:gd fmla="val 3079"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911" name="Google Shape;1911;p57"/>
                  <p:cNvSpPr/>
                  <p:nvPr/>
                </p:nvSpPr>
                <p:spPr>
                  <a:xfrm>
                    <a:off x="1750666924" y="24142454"/>
                    <a:ext cx="396816722" cy="2123340475"/>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912" name="Google Shape;1912;p57"/>
                  <p:cNvSpPr/>
                  <p:nvPr/>
                </p:nvSpPr>
                <p:spPr>
                  <a:xfrm>
                    <a:off x="268429985" y="241284971"/>
                    <a:ext cx="1657297629" cy="699743012"/>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913" name="Google Shape;1913;p57"/>
                  <p:cNvSpPr/>
                  <p:nvPr/>
                </p:nvSpPr>
                <p:spPr>
                  <a:xfrm>
                    <a:off x="653581617" y="193031079"/>
                    <a:ext cx="957031084" cy="820377686"/>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1914" name="Google Shape;1914;p57"/>
                <p:cNvCxnSpPr/>
                <p:nvPr/>
              </p:nvCxnSpPr>
              <p:spPr>
                <a:xfrm flipH="1">
                  <a:off x="2104100062" y="160970482"/>
                  <a:ext cx="32533626" cy="1971881168"/>
                </a:xfrm>
                <a:prstGeom prst="straightConnector1">
                  <a:avLst/>
                </a:prstGeom>
                <a:noFill/>
                <a:ln cap="flat" cmpd="sng" w="25400">
                  <a:solidFill>
                    <a:schemeClr val="dk1"/>
                  </a:solidFill>
                  <a:prstDash val="solid"/>
                  <a:miter lim="800000"/>
                  <a:headEnd len="med" w="med" type="none"/>
                  <a:tailEnd len="med" w="med" type="none"/>
                </a:ln>
              </p:spPr>
            </p:cxnSp>
            <p:cxnSp>
              <p:nvCxnSpPr>
                <p:cNvPr id="1915" name="Google Shape;1915;p57"/>
                <p:cNvCxnSpPr/>
                <p:nvPr/>
              </p:nvCxnSpPr>
              <p:spPr>
                <a:xfrm>
                  <a:off x="1746181848" y="581686597"/>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1916" name="Google Shape;1916;p57"/>
                <p:cNvCxnSpPr/>
                <p:nvPr/>
              </p:nvCxnSpPr>
              <p:spPr>
                <a:xfrm>
                  <a:off x="1735340777" y="731680430"/>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1917" name="Google Shape;1917;p57"/>
                <p:cNvCxnSpPr/>
                <p:nvPr/>
              </p:nvCxnSpPr>
              <p:spPr>
                <a:xfrm>
                  <a:off x="1735340777" y="907283310"/>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1918" name="Google Shape;1918;p57"/>
                <p:cNvCxnSpPr/>
                <p:nvPr/>
              </p:nvCxnSpPr>
              <p:spPr>
                <a:xfrm>
                  <a:off x="1724490819" y="1057279494"/>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1919" name="Google Shape;1919;p57"/>
                <p:cNvCxnSpPr/>
                <p:nvPr/>
              </p:nvCxnSpPr>
              <p:spPr>
                <a:xfrm>
                  <a:off x="1713648267" y="1199956540"/>
                  <a:ext cx="412142581" cy="0"/>
                </a:xfrm>
                <a:prstGeom prst="straightConnector1">
                  <a:avLst/>
                </a:prstGeom>
                <a:noFill/>
                <a:ln cap="flat" cmpd="sng" w="9525">
                  <a:solidFill>
                    <a:schemeClr val="dk1"/>
                  </a:solidFill>
                  <a:prstDash val="solid"/>
                  <a:miter lim="800000"/>
                  <a:headEnd len="med" w="med" type="none"/>
                  <a:tailEnd len="med" w="med" type="none"/>
                </a:ln>
              </p:spPr>
            </p:cxnSp>
            <p:cxnSp>
              <p:nvCxnSpPr>
                <p:cNvPr id="1920" name="Google Shape;1920;p57"/>
                <p:cNvCxnSpPr/>
                <p:nvPr/>
              </p:nvCxnSpPr>
              <p:spPr>
                <a:xfrm>
                  <a:off x="1713648267" y="1360924671"/>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1921" name="Google Shape;1921;p57"/>
                <p:cNvCxnSpPr/>
                <p:nvPr/>
              </p:nvCxnSpPr>
              <p:spPr>
                <a:xfrm>
                  <a:off x="1702798310" y="1518239405"/>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1922" name="Google Shape;1922;p57"/>
                <p:cNvCxnSpPr/>
                <p:nvPr/>
              </p:nvCxnSpPr>
              <p:spPr>
                <a:xfrm>
                  <a:off x="1724490819" y="1679207536"/>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1923" name="Google Shape;1923;p57"/>
                <p:cNvCxnSpPr/>
                <p:nvPr/>
              </p:nvCxnSpPr>
              <p:spPr>
                <a:xfrm>
                  <a:off x="1735340777" y="1836517568"/>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1924" name="Google Shape;1924;p57"/>
                <p:cNvCxnSpPr/>
                <p:nvPr/>
              </p:nvCxnSpPr>
              <p:spPr>
                <a:xfrm>
                  <a:off x="1735340777" y="1997488050"/>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1925" name="Google Shape;1925;p57"/>
                <p:cNvCxnSpPr/>
                <p:nvPr/>
              </p:nvCxnSpPr>
              <p:spPr>
                <a:xfrm>
                  <a:off x="1746181848" y="2147483647"/>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1926" name="Google Shape;1926;p57"/>
                <p:cNvCxnSpPr/>
                <p:nvPr/>
              </p:nvCxnSpPr>
              <p:spPr>
                <a:xfrm rot="10800000">
                  <a:off x="1746182666" y="179263330"/>
                  <a:ext cx="401300980"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1927" name="Google Shape;1927;p57"/>
            <p:cNvGrpSpPr/>
            <p:nvPr/>
          </p:nvGrpSpPr>
          <p:grpSpPr>
            <a:xfrm>
              <a:off x="560683248" y="1492772822"/>
              <a:ext cx="86930856" cy="510706288"/>
              <a:chOff x="0" y="0"/>
              <a:chExt cx="2147483647" cy="2147483647"/>
            </a:xfrm>
          </p:grpSpPr>
          <p:grpSp>
            <p:nvGrpSpPr>
              <p:cNvPr id="1928" name="Google Shape;1928;p57"/>
              <p:cNvGrpSpPr/>
              <p:nvPr/>
            </p:nvGrpSpPr>
            <p:grpSpPr>
              <a:xfrm>
                <a:off x="0" y="380526578"/>
                <a:ext cx="1941982848" cy="1766957068"/>
                <a:chOff x="0" y="0"/>
                <a:chExt cx="2147483646" cy="2147483647"/>
              </a:xfrm>
            </p:grpSpPr>
            <p:sp>
              <p:nvSpPr>
                <p:cNvPr id="1929" name="Google Shape;1929;p57"/>
                <p:cNvSpPr txBox="1"/>
                <p:nvPr/>
              </p:nvSpPr>
              <p:spPr>
                <a:xfrm>
                  <a:off x="431771204" y="0"/>
                  <a:ext cx="1704350910" cy="190217146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930" name="Google Shape;1930;p57"/>
                <p:cNvCxnSpPr/>
                <p:nvPr/>
              </p:nvCxnSpPr>
              <p:spPr>
                <a:xfrm flipH="1" rot="10800000">
                  <a:off x="1715716080" y="147"/>
                  <a:ext cx="431767566" cy="237267172"/>
                </a:xfrm>
                <a:prstGeom prst="straightConnector1">
                  <a:avLst/>
                </a:prstGeom>
                <a:noFill/>
                <a:ln cap="flat" cmpd="sng" w="9525">
                  <a:solidFill>
                    <a:schemeClr val="dk1"/>
                  </a:solidFill>
                  <a:prstDash val="solid"/>
                  <a:miter lim="800000"/>
                  <a:headEnd len="med" w="med" type="none"/>
                  <a:tailEnd len="med" w="med" type="none"/>
                </a:ln>
              </p:spPr>
            </p:cxnSp>
            <p:sp>
              <p:nvSpPr>
                <p:cNvPr id="1931" name="Google Shape;1931;p57"/>
                <p:cNvSpPr txBox="1"/>
                <p:nvPr/>
              </p:nvSpPr>
              <p:spPr>
                <a:xfrm>
                  <a:off x="306782296" y="24129624"/>
                  <a:ext cx="499944825" cy="29759247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932" name="Google Shape;1932;p57"/>
                <p:cNvCxnSpPr/>
                <p:nvPr/>
              </p:nvCxnSpPr>
              <p:spPr>
                <a:xfrm flipH="1" rot="10800000">
                  <a:off x="3897" y="147"/>
                  <a:ext cx="431767566" cy="237267172"/>
                </a:xfrm>
                <a:prstGeom prst="straightConnector1">
                  <a:avLst/>
                </a:prstGeom>
                <a:noFill/>
                <a:ln cap="flat" cmpd="sng" w="9525">
                  <a:solidFill>
                    <a:schemeClr val="dk1"/>
                  </a:solidFill>
                  <a:prstDash val="solid"/>
                  <a:miter lim="800000"/>
                  <a:headEnd len="med" w="med" type="none"/>
                  <a:tailEnd len="med" w="med" type="none"/>
                </a:ln>
              </p:spPr>
            </p:cxnSp>
            <p:sp>
              <p:nvSpPr>
                <p:cNvPr id="1933" name="Google Shape;1933;p57"/>
                <p:cNvSpPr txBox="1"/>
                <p:nvPr/>
              </p:nvSpPr>
              <p:spPr>
                <a:xfrm>
                  <a:off x="1602091893" y="1644793652"/>
                  <a:ext cx="499944825" cy="2935712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934" name="Google Shape;1934;p57"/>
                <p:cNvSpPr txBox="1"/>
                <p:nvPr/>
              </p:nvSpPr>
              <p:spPr>
                <a:xfrm>
                  <a:off x="34088467" y="245309666"/>
                  <a:ext cx="1692993099" cy="190217398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935" name="Google Shape;1935;p57"/>
                <p:cNvCxnSpPr/>
                <p:nvPr/>
              </p:nvCxnSpPr>
              <p:spPr>
                <a:xfrm flipH="1" rot="10800000">
                  <a:off x="1715716080" y="1902171523"/>
                  <a:ext cx="431767566" cy="237269742"/>
                </a:xfrm>
                <a:prstGeom prst="straightConnector1">
                  <a:avLst/>
                </a:prstGeom>
                <a:noFill/>
                <a:ln cap="flat" cmpd="sng" w="9525">
                  <a:solidFill>
                    <a:schemeClr val="dk1"/>
                  </a:solidFill>
                  <a:prstDash val="solid"/>
                  <a:miter lim="800000"/>
                  <a:headEnd len="med" w="med" type="none"/>
                  <a:tailEnd len="med" w="med" type="none"/>
                </a:ln>
              </p:spPr>
            </p:cxnSp>
            <p:grpSp>
              <p:nvGrpSpPr>
                <p:cNvPr id="1936" name="Google Shape;1936;p57"/>
                <p:cNvGrpSpPr/>
                <p:nvPr/>
              </p:nvGrpSpPr>
              <p:grpSpPr>
                <a:xfrm>
                  <a:off x="11359924" y="193031732"/>
                  <a:ext cx="2136122703" cy="237269757"/>
                  <a:chOff x="0" y="0"/>
                  <a:chExt cx="2147483647" cy="2147483647"/>
                </a:xfrm>
              </p:grpSpPr>
              <p:cxnSp>
                <p:nvCxnSpPr>
                  <p:cNvPr id="1937" name="Google Shape;1937;p57"/>
                  <p:cNvCxnSpPr/>
                  <p:nvPr/>
                </p:nvCxnSpPr>
                <p:spPr>
                  <a:xfrm flipH="1" rot="10800000">
                    <a:off x="1713419729" y="0"/>
                    <a:ext cx="434063917"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1938" name="Google Shape;1938;p57"/>
                  <p:cNvCxnSpPr/>
                  <p:nvPr/>
                </p:nvCxnSpPr>
                <p:spPr>
                  <a:xfrm>
                    <a:off x="0" y="2147483647"/>
                    <a:ext cx="17362633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939" name="Google Shape;1939;p57"/>
                <p:cNvGrpSpPr/>
                <p:nvPr/>
              </p:nvGrpSpPr>
              <p:grpSpPr>
                <a:xfrm>
                  <a:off x="11360883" y="361933775"/>
                  <a:ext cx="2136118865" cy="237269757"/>
                  <a:chOff x="0" y="0"/>
                  <a:chExt cx="2147483647" cy="2147483647"/>
                </a:xfrm>
              </p:grpSpPr>
              <p:cxnSp>
                <p:nvCxnSpPr>
                  <p:cNvPr id="1940" name="Google Shape;1940;p57"/>
                  <p:cNvCxnSpPr/>
                  <p:nvPr/>
                </p:nvCxnSpPr>
                <p:spPr>
                  <a:xfrm flipH="1" rot="10800000">
                    <a:off x="1713418950" y="0"/>
                    <a:ext cx="43406469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1941" name="Google Shape;1941;p57"/>
                  <p:cNvCxnSpPr/>
                  <p:nvPr/>
                </p:nvCxnSpPr>
                <p:spPr>
                  <a:xfrm>
                    <a:off x="0" y="2147483647"/>
                    <a:ext cx="173626651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942" name="Google Shape;1942;p57"/>
                <p:cNvGrpSpPr/>
                <p:nvPr/>
              </p:nvGrpSpPr>
              <p:grpSpPr>
                <a:xfrm>
                  <a:off x="11363761" y="530835817"/>
                  <a:ext cx="2124761819" cy="237269757"/>
                  <a:chOff x="0" y="0"/>
                  <a:chExt cx="2147483647" cy="2147483647"/>
                </a:xfrm>
              </p:grpSpPr>
              <p:cxnSp>
                <p:nvCxnSpPr>
                  <p:cNvPr id="1943" name="Google Shape;1943;p57"/>
                  <p:cNvCxnSpPr/>
                  <p:nvPr/>
                </p:nvCxnSpPr>
                <p:spPr>
                  <a:xfrm flipH="1" rot="10800000">
                    <a:off x="1711098834" y="0"/>
                    <a:ext cx="436384812"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1944" name="Google Shape;1944;p57"/>
                  <p:cNvCxnSpPr/>
                  <p:nvPr/>
                </p:nvCxnSpPr>
                <p:spPr>
                  <a:xfrm>
                    <a:off x="0" y="2147483647"/>
                    <a:ext cx="173406774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945" name="Google Shape;1945;p57"/>
                <p:cNvGrpSpPr/>
                <p:nvPr/>
              </p:nvGrpSpPr>
              <p:grpSpPr>
                <a:xfrm>
                  <a:off x="11360883" y="699743028"/>
                  <a:ext cx="2124763738" cy="237267172"/>
                  <a:chOff x="0" y="0"/>
                  <a:chExt cx="2147483647" cy="2147483647"/>
                </a:xfrm>
              </p:grpSpPr>
              <p:cxnSp>
                <p:nvCxnSpPr>
                  <p:cNvPr id="1946" name="Google Shape;1946;p57"/>
                  <p:cNvCxnSpPr/>
                  <p:nvPr/>
                </p:nvCxnSpPr>
                <p:spPr>
                  <a:xfrm flipH="1" rot="10800000">
                    <a:off x="1711099228" y="0"/>
                    <a:ext cx="43638441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947" name="Google Shape;1947;p57"/>
                  <p:cNvCxnSpPr/>
                  <p:nvPr/>
                </p:nvCxnSpPr>
                <p:spPr>
                  <a:xfrm>
                    <a:off x="0" y="2147483647"/>
                    <a:ext cx="1734066183"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948" name="Google Shape;1948;p57"/>
                <p:cNvGrpSpPr/>
                <p:nvPr/>
              </p:nvGrpSpPr>
              <p:grpSpPr>
                <a:xfrm>
                  <a:off x="11359924" y="868645151"/>
                  <a:ext cx="2124761819" cy="237267172"/>
                  <a:chOff x="0" y="0"/>
                  <a:chExt cx="2147483647" cy="2147483647"/>
                </a:xfrm>
              </p:grpSpPr>
              <p:cxnSp>
                <p:nvCxnSpPr>
                  <p:cNvPr id="1949" name="Google Shape;1949;p57"/>
                  <p:cNvCxnSpPr/>
                  <p:nvPr/>
                </p:nvCxnSpPr>
                <p:spPr>
                  <a:xfrm flipH="1" rot="10800000">
                    <a:off x="1711098834" y="0"/>
                    <a:ext cx="43638481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950" name="Google Shape;1950;p57"/>
                  <p:cNvCxnSpPr/>
                  <p:nvPr/>
                </p:nvCxnSpPr>
                <p:spPr>
                  <a:xfrm>
                    <a:off x="0" y="2147483647"/>
                    <a:ext cx="173406774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951" name="Google Shape;1951;p57"/>
                <p:cNvGrpSpPr/>
                <p:nvPr/>
              </p:nvGrpSpPr>
              <p:grpSpPr>
                <a:xfrm>
                  <a:off x="11364721" y="1037549778"/>
                  <a:ext cx="2124759900" cy="237267818"/>
                  <a:chOff x="0" y="0"/>
                  <a:chExt cx="2147483646" cy="2147483647"/>
                </a:xfrm>
              </p:grpSpPr>
              <p:cxnSp>
                <p:nvCxnSpPr>
                  <p:cNvPr id="1952" name="Google Shape;1952;p57"/>
                  <p:cNvCxnSpPr/>
                  <p:nvPr/>
                </p:nvCxnSpPr>
                <p:spPr>
                  <a:xfrm flipH="1" rot="10800000">
                    <a:off x="1711098440" y="0"/>
                    <a:ext cx="436385206" cy="2147477798"/>
                  </a:xfrm>
                  <a:prstGeom prst="straightConnector1">
                    <a:avLst/>
                  </a:prstGeom>
                  <a:noFill/>
                  <a:ln cap="flat" cmpd="sng" w="9525">
                    <a:solidFill>
                      <a:schemeClr val="dk1"/>
                    </a:solidFill>
                    <a:prstDash val="solid"/>
                    <a:miter lim="800000"/>
                    <a:headEnd len="med" w="med" type="none"/>
                    <a:tailEnd len="med" w="med" type="none"/>
                  </a:ln>
                </p:spPr>
              </p:cxnSp>
              <p:cxnSp>
                <p:nvCxnSpPr>
                  <p:cNvPr id="1953" name="Google Shape;1953;p57"/>
                  <p:cNvCxnSpPr/>
                  <p:nvPr/>
                </p:nvCxnSpPr>
                <p:spPr>
                  <a:xfrm>
                    <a:off x="0" y="2147483647"/>
                    <a:ext cx="173406931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954" name="Google Shape;1954;p57"/>
                <p:cNvGrpSpPr/>
                <p:nvPr/>
              </p:nvGrpSpPr>
              <p:grpSpPr>
                <a:xfrm>
                  <a:off x="2878" y="1206452466"/>
                  <a:ext cx="2136122703" cy="237267172"/>
                  <a:chOff x="0" y="0"/>
                  <a:chExt cx="2147483647" cy="2147483647"/>
                </a:xfrm>
              </p:grpSpPr>
              <p:cxnSp>
                <p:nvCxnSpPr>
                  <p:cNvPr id="1955" name="Google Shape;1955;p57"/>
                  <p:cNvCxnSpPr/>
                  <p:nvPr/>
                </p:nvCxnSpPr>
                <p:spPr>
                  <a:xfrm flipH="1" rot="10800000">
                    <a:off x="1713419729" y="0"/>
                    <a:ext cx="43406391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956" name="Google Shape;1956;p57"/>
                  <p:cNvCxnSpPr/>
                  <p:nvPr/>
                </p:nvCxnSpPr>
                <p:spPr>
                  <a:xfrm>
                    <a:off x="0" y="2147483647"/>
                    <a:ext cx="17362633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957" name="Google Shape;1957;p57"/>
                <p:cNvGrpSpPr/>
                <p:nvPr/>
              </p:nvGrpSpPr>
              <p:grpSpPr>
                <a:xfrm>
                  <a:off x="0" y="1375354508"/>
                  <a:ext cx="2136120784" cy="237267172"/>
                  <a:chOff x="0" y="0"/>
                  <a:chExt cx="2147483647" cy="2147483647"/>
                </a:xfrm>
              </p:grpSpPr>
              <p:cxnSp>
                <p:nvCxnSpPr>
                  <p:cNvPr id="1958" name="Google Shape;1958;p57"/>
                  <p:cNvCxnSpPr/>
                  <p:nvPr/>
                </p:nvCxnSpPr>
                <p:spPr>
                  <a:xfrm flipH="1" rot="10800000">
                    <a:off x="1713419339" y="0"/>
                    <a:ext cx="43406430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959" name="Google Shape;1959;p57"/>
                  <p:cNvCxnSpPr/>
                  <p:nvPr/>
                </p:nvCxnSpPr>
                <p:spPr>
                  <a:xfrm>
                    <a:off x="0" y="2147483647"/>
                    <a:ext cx="173626495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960" name="Google Shape;1960;p57"/>
                <p:cNvGrpSpPr/>
                <p:nvPr/>
              </p:nvGrpSpPr>
              <p:grpSpPr>
                <a:xfrm>
                  <a:off x="6715" y="1544259135"/>
                  <a:ext cx="2011132410" cy="237267172"/>
                  <a:chOff x="0" y="0"/>
                  <a:chExt cx="2147483647" cy="2147483647"/>
                </a:xfrm>
              </p:grpSpPr>
              <p:cxnSp>
                <p:nvCxnSpPr>
                  <p:cNvPr id="1961" name="Google Shape;1961;p57"/>
                  <p:cNvCxnSpPr/>
                  <p:nvPr/>
                </p:nvCxnSpPr>
                <p:spPr>
                  <a:xfrm flipH="1" rot="10800000">
                    <a:off x="1807766038" y="0"/>
                    <a:ext cx="33971760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962" name="Google Shape;1962;p57"/>
                  <p:cNvCxnSpPr/>
                  <p:nvPr/>
                </p:nvCxnSpPr>
                <p:spPr>
                  <a:xfrm>
                    <a:off x="0" y="2147483647"/>
                    <a:ext cx="183203485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963" name="Google Shape;1963;p57"/>
                <p:cNvGrpSpPr/>
                <p:nvPr/>
              </p:nvGrpSpPr>
              <p:grpSpPr>
                <a:xfrm>
                  <a:off x="3837" y="1713161177"/>
                  <a:ext cx="2124752225" cy="237267172"/>
                  <a:chOff x="0" y="0"/>
                  <a:chExt cx="2147483646" cy="2147483647"/>
                </a:xfrm>
              </p:grpSpPr>
              <p:cxnSp>
                <p:nvCxnSpPr>
                  <p:cNvPr id="1964" name="Google Shape;1964;p57"/>
                  <p:cNvCxnSpPr/>
                  <p:nvPr/>
                </p:nvCxnSpPr>
                <p:spPr>
                  <a:xfrm flipH="1" rot="10800000">
                    <a:off x="1711096864" y="0"/>
                    <a:ext cx="43638678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1965" name="Google Shape;1965;p57"/>
                  <p:cNvCxnSpPr/>
                  <p:nvPr/>
                </p:nvCxnSpPr>
                <p:spPr>
                  <a:xfrm>
                    <a:off x="0" y="2147483647"/>
                    <a:ext cx="1734067923"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1966" name="Google Shape;1966;p57"/>
              <p:cNvGrpSpPr/>
              <p:nvPr/>
            </p:nvGrpSpPr>
            <p:grpSpPr>
              <a:xfrm>
                <a:off x="113025147" y="0"/>
                <a:ext cx="2034458499" cy="1942331203"/>
                <a:chOff x="0" y="0"/>
                <a:chExt cx="2147483647" cy="2147483647"/>
              </a:xfrm>
            </p:grpSpPr>
            <p:grpSp>
              <p:nvGrpSpPr>
                <p:cNvPr id="1967" name="Google Shape;1967;p57"/>
                <p:cNvGrpSpPr/>
                <p:nvPr/>
              </p:nvGrpSpPr>
              <p:grpSpPr>
                <a:xfrm>
                  <a:off x="0" y="0"/>
                  <a:ext cx="1995639585" cy="325598961"/>
                  <a:chOff x="0" y="0"/>
                  <a:chExt cx="2147483647" cy="2147483647"/>
                </a:xfrm>
              </p:grpSpPr>
              <p:sp>
                <p:nvSpPr>
                  <p:cNvPr id="1968" name="Google Shape;1968;p57"/>
                  <p:cNvSpPr txBox="1"/>
                  <p:nvPr/>
                </p:nvSpPr>
                <p:spPr>
                  <a:xfrm>
                    <a:off x="0" y="1158186475"/>
                    <a:ext cx="1738999822" cy="989297171"/>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969" name="Google Shape;1969;p57"/>
                  <p:cNvSpPr/>
                  <p:nvPr/>
                </p:nvSpPr>
                <p:spPr>
                  <a:xfrm>
                    <a:off x="0" y="0"/>
                    <a:ext cx="2135814763" cy="1206439631"/>
                  </a:xfrm>
                  <a:prstGeom prst="parallelogram">
                    <a:avLst>
                      <a:gd fmla="val 3079"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970" name="Google Shape;1970;p57"/>
                  <p:cNvSpPr/>
                  <p:nvPr/>
                </p:nvSpPr>
                <p:spPr>
                  <a:xfrm>
                    <a:off x="1750665528" y="24142454"/>
                    <a:ext cx="396818118" cy="2123340475"/>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971" name="Google Shape;1971;p57"/>
                  <p:cNvSpPr/>
                  <p:nvPr/>
                </p:nvSpPr>
                <p:spPr>
                  <a:xfrm>
                    <a:off x="268438355" y="241284971"/>
                    <a:ext cx="1657296591" cy="699743012"/>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972" name="Google Shape;1972;p57"/>
                  <p:cNvSpPr/>
                  <p:nvPr/>
                </p:nvSpPr>
                <p:spPr>
                  <a:xfrm>
                    <a:off x="653581903" y="193031079"/>
                    <a:ext cx="957030027" cy="820377686"/>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1973" name="Google Shape;1973;p57"/>
                <p:cNvCxnSpPr/>
                <p:nvPr/>
              </p:nvCxnSpPr>
              <p:spPr>
                <a:xfrm flipH="1">
                  <a:off x="2104098831" y="160970482"/>
                  <a:ext cx="32542308" cy="1971881168"/>
                </a:xfrm>
                <a:prstGeom prst="straightConnector1">
                  <a:avLst/>
                </a:prstGeom>
                <a:noFill/>
                <a:ln cap="flat" cmpd="sng" w="25400">
                  <a:solidFill>
                    <a:schemeClr val="dk1"/>
                  </a:solidFill>
                  <a:prstDash val="solid"/>
                  <a:miter lim="800000"/>
                  <a:headEnd len="med" w="med" type="none"/>
                  <a:tailEnd len="med" w="med" type="none"/>
                </a:ln>
              </p:spPr>
            </p:cxnSp>
            <p:cxnSp>
              <p:nvCxnSpPr>
                <p:cNvPr id="1974" name="Google Shape;1974;p57"/>
                <p:cNvCxnSpPr/>
                <p:nvPr/>
              </p:nvCxnSpPr>
              <p:spPr>
                <a:xfrm>
                  <a:off x="1746189432" y="581686597"/>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1975" name="Google Shape;1975;p57"/>
                <p:cNvCxnSpPr/>
                <p:nvPr/>
              </p:nvCxnSpPr>
              <p:spPr>
                <a:xfrm>
                  <a:off x="1735339520" y="731680430"/>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1976" name="Google Shape;1976;p57"/>
                <p:cNvCxnSpPr/>
                <p:nvPr/>
              </p:nvCxnSpPr>
              <p:spPr>
                <a:xfrm>
                  <a:off x="1735339520" y="907283310"/>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1977" name="Google Shape;1977;p57"/>
                <p:cNvCxnSpPr/>
                <p:nvPr/>
              </p:nvCxnSpPr>
              <p:spPr>
                <a:xfrm>
                  <a:off x="1724498494" y="1057279494"/>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1978" name="Google Shape;1978;p57"/>
                <p:cNvCxnSpPr/>
                <p:nvPr/>
              </p:nvCxnSpPr>
              <p:spPr>
                <a:xfrm>
                  <a:off x="1713647100" y="1199956540"/>
                  <a:ext cx="412143798" cy="0"/>
                </a:xfrm>
                <a:prstGeom prst="straightConnector1">
                  <a:avLst/>
                </a:prstGeom>
                <a:noFill/>
                <a:ln cap="flat" cmpd="sng" w="9525">
                  <a:solidFill>
                    <a:schemeClr val="dk1"/>
                  </a:solidFill>
                  <a:prstDash val="solid"/>
                  <a:miter lim="800000"/>
                  <a:headEnd len="med" w="med" type="none"/>
                  <a:tailEnd len="med" w="med" type="none"/>
                </a:ln>
              </p:spPr>
            </p:cxnSp>
            <p:cxnSp>
              <p:nvCxnSpPr>
                <p:cNvPr id="1979" name="Google Shape;1979;p57"/>
                <p:cNvCxnSpPr/>
                <p:nvPr/>
              </p:nvCxnSpPr>
              <p:spPr>
                <a:xfrm>
                  <a:off x="1713647100" y="1360924671"/>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1980" name="Google Shape;1980;p57"/>
                <p:cNvCxnSpPr/>
                <p:nvPr/>
              </p:nvCxnSpPr>
              <p:spPr>
                <a:xfrm>
                  <a:off x="1702806074" y="1518239405"/>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1981" name="Google Shape;1981;p57"/>
                <p:cNvCxnSpPr/>
                <p:nvPr/>
              </p:nvCxnSpPr>
              <p:spPr>
                <a:xfrm>
                  <a:off x="1724498494" y="1679207536"/>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1982" name="Google Shape;1982;p57"/>
                <p:cNvCxnSpPr/>
                <p:nvPr/>
              </p:nvCxnSpPr>
              <p:spPr>
                <a:xfrm>
                  <a:off x="1735339520" y="1836517568"/>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1983" name="Google Shape;1983;p57"/>
                <p:cNvCxnSpPr/>
                <p:nvPr/>
              </p:nvCxnSpPr>
              <p:spPr>
                <a:xfrm>
                  <a:off x="1735339520" y="1997488050"/>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1984" name="Google Shape;1984;p57"/>
                <p:cNvCxnSpPr/>
                <p:nvPr/>
              </p:nvCxnSpPr>
              <p:spPr>
                <a:xfrm>
                  <a:off x="1746189432" y="2147483647"/>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1985" name="Google Shape;1985;p57"/>
                <p:cNvCxnSpPr/>
                <p:nvPr/>
              </p:nvCxnSpPr>
              <p:spPr>
                <a:xfrm rot="10800000">
                  <a:off x="1746190215" y="179263330"/>
                  <a:ext cx="401293431"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1986" name="Google Shape;1986;p57"/>
            <p:cNvGrpSpPr/>
            <p:nvPr/>
          </p:nvGrpSpPr>
          <p:grpSpPr>
            <a:xfrm>
              <a:off x="659260262" y="1492772822"/>
              <a:ext cx="86931122" cy="510706288"/>
              <a:chOff x="0" y="0"/>
              <a:chExt cx="2147483647" cy="2147483647"/>
            </a:xfrm>
          </p:grpSpPr>
          <p:grpSp>
            <p:nvGrpSpPr>
              <p:cNvPr id="1987" name="Google Shape;1987;p57"/>
              <p:cNvGrpSpPr/>
              <p:nvPr/>
            </p:nvGrpSpPr>
            <p:grpSpPr>
              <a:xfrm>
                <a:off x="0" y="380526578"/>
                <a:ext cx="1941982848" cy="1766957068"/>
                <a:chOff x="0" y="0"/>
                <a:chExt cx="2147483646" cy="2147483647"/>
              </a:xfrm>
            </p:grpSpPr>
            <p:sp>
              <p:nvSpPr>
                <p:cNvPr id="1988" name="Google Shape;1988;p57"/>
                <p:cNvSpPr txBox="1"/>
                <p:nvPr/>
              </p:nvSpPr>
              <p:spPr>
                <a:xfrm>
                  <a:off x="431771204" y="0"/>
                  <a:ext cx="1704347068" cy="190217146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989" name="Google Shape;1989;p57"/>
                <p:cNvCxnSpPr/>
                <p:nvPr/>
              </p:nvCxnSpPr>
              <p:spPr>
                <a:xfrm flipH="1" rot="10800000">
                  <a:off x="1715716080" y="147"/>
                  <a:ext cx="431767566" cy="237267172"/>
                </a:xfrm>
                <a:prstGeom prst="straightConnector1">
                  <a:avLst/>
                </a:prstGeom>
                <a:noFill/>
                <a:ln cap="flat" cmpd="sng" w="9525">
                  <a:solidFill>
                    <a:schemeClr val="dk1"/>
                  </a:solidFill>
                  <a:prstDash val="solid"/>
                  <a:miter lim="800000"/>
                  <a:headEnd len="med" w="med" type="none"/>
                  <a:tailEnd len="med" w="med" type="none"/>
                </a:ln>
              </p:spPr>
            </p:cxnSp>
            <p:sp>
              <p:nvSpPr>
                <p:cNvPr id="1990" name="Google Shape;1990;p57"/>
                <p:cNvSpPr txBox="1"/>
                <p:nvPr/>
              </p:nvSpPr>
              <p:spPr>
                <a:xfrm>
                  <a:off x="306789971" y="24129624"/>
                  <a:ext cx="499940982" cy="29759247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991" name="Google Shape;1991;p57"/>
                <p:cNvCxnSpPr/>
                <p:nvPr/>
              </p:nvCxnSpPr>
              <p:spPr>
                <a:xfrm flipH="1" rot="10800000">
                  <a:off x="3897" y="147"/>
                  <a:ext cx="431767566" cy="237267172"/>
                </a:xfrm>
                <a:prstGeom prst="straightConnector1">
                  <a:avLst/>
                </a:prstGeom>
                <a:noFill/>
                <a:ln cap="flat" cmpd="sng" w="9525">
                  <a:solidFill>
                    <a:schemeClr val="dk1"/>
                  </a:solidFill>
                  <a:prstDash val="solid"/>
                  <a:miter lim="800000"/>
                  <a:headEnd len="med" w="med" type="none"/>
                  <a:tailEnd len="med" w="med" type="none"/>
                </a:ln>
              </p:spPr>
            </p:cxnSp>
            <p:sp>
              <p:nvSpPr>
                <p:cNvPr id="1992" name="Google Shape;1992;p57"/>
                <p:cNvSpPr txBox="1"/>
                <p:nvPr/>
              </p:nvSpPr>
              <p:spPr>
                <a:xfrm>
                  <a:off x="1602091893" y="1644793652"/>
                  <a:ext cx="499940982" cy="2935712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993" name="Google Shape;1993;p57"/>
                <p:cNvSpPr txBox="1"/>
                <p:nvPr/>
              </p:nvSpPr>
              <p:spPr>
                <a:xfrm>
                  <a:off x="34092304" y="245309666"/>
                  <a:ext cx="1692981680" cy="190217398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994" name="Google Shape;1994;p57"/>
                <p:cNvCxnSpPr/>
                <p:nvPr/>
              </p:nvCxnSpPr>
              <p:spPr>
                <a:xfrm flipH="1" rot="10800000">
                  <a:off x="1715716080" y="1902171523"/>
                  <a:ext cx="431767566" cy="237269742"/>
                </a:xfrm>
                <a:prstGeom prst="straightConnector1">
                  <a:avLst/>
                </a:prstGeom>
                <a:noFill/>
                <a:ln cap="flat" cmpd="sng" w="9525">
                  <a:solidFill>
                    <a:schemeClr val="dk1"/>
                  </a:solidFill>
                  <a:prstDash val="solid"/>
                  <a:miter lim="800000"/>
                  <a:headEnd len="med" w="med" type="none"/>
                  <a:tailEnd len="med" w="med" type="none"/>
                </a:ln>
              </p:spPr>
            </p:cxnSp>
            <p:grpSp>
              <p:nvGrpSpPr>
                <p:cNvPr id="1995" name="Google Shape;1995;p57"/>
                <p:cNvGrpSpPr/>
                <p:nvPr/>
              </p:nvGrpSpPr>
              <p:grpSpPr>
                <a:xfrm>
                  <a:off x="11367599" y="193031732"/>
                  <a:ext cx="2136115028" cy="237269757"/>
                  <a:chOff x="0" y="0"/>
                  <a:chExt cx="2147483647" cy="2147483647"/>
                </a:xfrm>
              </p:grpSpPr>
              <p:cxnSp>
                <p:nvCxnSpPr>
                  <p:cNvPr id="1996" name="Google Shape;1996;p57"/>
                  <p:cNvCxnSpPr/>
                  <p:nvPr/>
                </p:nvCxnSpPr>
                <p:spPr>
                  <a:xfrm flipH="1" rot="10800000">
                    <a:off x="1713418170" y="0"/>
                    <a:ext cx="43406547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1997" name="Google Shape;1997;p57"/>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998" name="Google Shape;1998;p57"/>
                <p:cNvGrpSpPr/>
                <p:nvPr/>
              </p:nvGrpSpPr>
              <p:grpSpPr>
                <a:xfrm>
                  <a:off x="11368558" y="361933775"/>
                  <a:ext cx="2136115028" cy="237269757"/>
                  <a:chOff x="0" y="0"/>
                  <a:chExt cx="2147483647" cy="2147483647"/>
                </a:xfrm>
              </p:grpSpPr>
              <p:cxnSp>
                <p:nvCxnSpPr>
                  <p:cNvPr id="1999" name="Google Shape;1999;p57"/>
                  <p:cNvCxnSpPr/>
                  <p:nvPr/>
                </p:nvCxnSpPr>
                <p:spPr>
                  <a:xfrm flipH="1" rot="10800000">
                    <a:off x="1713418170" y="0"/>
                    <a:ext cx="43406547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2000" name="Google Shape;2000;p57"/>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001" name="Google Shape;2001;p57"/>
                <p:cNvGrpSpPr/>
                <p:nvPr/>
              </p:nvGrpSpPr>
              <p:grpSpPr>
                <a:xfrm>
                  <a:off x="11371436" y="530835817"/>
                  <a:ext cx="2124750307" cy="237269757"/>
                  <a:chOff x="0" y="0"/>
                  <a:chExt cx="2147483646" cy="2147483647"/>
                </a:xfrm>
              </p:grpSpPr>
              <p:cxnSp>
                <p:nvCxnSpPr>
                  <p:cNvPr id="2002" name="Google Shape;2002;p57"/>
                  <p:cNvCxnSpPr/>
                  <p:nvPr/>
                </p:nvCxnSpPr>
                <p:spPr>
                  <a:xfrm flipH="1" rot="10800000">
                    <a:off x="1711096470" y="0"/>
                    <a:ext cx="43638717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2003" name="Google Shape;2003;p57"/>
                  <p:cNvCxnSpPr/>
                  <p:nvPr/>
                </p:nvCxnSpPr>
                <p:spPr>
                  <a:xfrm>
                    <a:off x="0" y="2147483647"/>
                    <a:ext cx="173406172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004" name="Google Shape;2004;p57"/>
                <p:cNvGrpSpPr/>
                <p:nvPr/>
              </p:nvGrpSpPr>
              <p:grpSpPr>
                <a:xfrm>
                  <a:off x="11368558" y="699743028"/>
                  <a:ext cx="2124748388" cy="237267172"/>
                  <a:chOff x="0" y="0"/>
                  <a:chExt cx="2147483647" cy="2147483647"/>
                </a:xfrm>
              </p:grpSpPr>
              <p:cxnSp>
                <p:nvCxnSpPr>
                  <p:cNvPr id="2005" name="Google Shape;2005;p57"/>
                  <p:cNvCxnSpPr/>
                  <p:nvPr/>
                </p:nvCxnSpPr>
                <p:spPr>
                  <a:xfrm flipH="1" rot="10800000">
                    <a:off x="1711096076" y="0"/>
                    <a:ext cx="43638757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006" name="Google Shape;2006;p57"/>
                  <p:cNvCxnSpPr/>
                  <p:nvPr/>
                </p:nvCxnSpPr>
                <p:spPr>
                  <a:xfrm>
                    <a:off x="0" y="2147483647"/>
                    <a:ext cx="17340632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007" name="Google Shape;2007;p57"/>
                <p:cNvGrpSpPr/>
                <p:nvPr/>
              </p:nvGrpSpPr>
              <p:grpSpPr>
                <a:xfrm>
                  <a:off x="11367599" y="868645151"/>
                  <a:ext cx="2124750307" cy="237267172"/>
                  <a:chOff x="0" y="0"/>
                  <a:chExt cx="2147483646" cy="2147483647"/>
                </a:xfrm>
              </p:grpSpPr>
              <p:cxnSp>
                <p:nvCxnSpPr>
                  <p:cNvPr id="2008" name="Google Shape;2008;p57"/>
                  <p:cNvCxnSpPr/>
                  <p:nvPr/>
                </p:nvCxnSpPr>
                <p:spPr>
                  <a:xfrm flipH="1" rot="10800000">
                    <a:off x="1711096470" y="0"/>
                    <a:ext cx="4363871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009" name="Google Shape;2009;p57"/>
                  <p:cNvCxnSpPr/>
                  <p:nvPr/>
                </p:nvCxnSpPr>
                <p:spPr>
                  <a:xfrm>
                    <a:off x="0" y="2147483647"/>
                    <a:ext cx="173406172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010" name="Google Shape;2010;p57"/>
                <p:cNvGrpSpPr/>
                <p:nvPr/>
              </p:nvGrpSpPr>
              <p:grpSpPr>
                <a:xfrm>
                  <a:off x="11372396" y="1037549778"/>
                  <a:ext cx="2124748388" cy="237267818"/>
                  <a:chOff x="0" y="0"/>
                  <a:chExt cx="2147483647" cy="2147483647"/>
                </a:xfrm>
              </p:grpSpPr>
              <p:cxnSp>
                <p:nvCxnSpPr>
                  <p:cNvPr id="2011" name="Google Shape;2011;p57"/>
                  <p:cNvCxnSpPr/>
                  <p:nvPr/>
                </p:nvCxnSpPr>
                <p:spPr>
                  <a:xfrm flipH="1" rot="10800000">
                    <a:off x="1711096076" y="0"/>
                    <a:ext cx="436387570" cy="2147477798"/>
                  </a:xfrm>
                  <a:prstGeom prst="straightConnector1">
                    <a:avLst/>
                  </a:prstGeom>
                  <a:noFill/>
                  <a:ln cap="flat" cmpd="sng" w="9525">
                    <a:solidFill>
                      <a:schemeClr val="dk1"/>
                    </a:solidFill>
                    <a:prstDash val="solid"/>
                    <a:miter lim="800000"/>
                    <a:headEnd len="med" w="med" type="none"/>
                    <a:tailEnd len="med" w="med" type="none"/>
                  </a:ln>
                </p:spPr>
              </p:cxnSp>
              <p:cxnSp>
                <p:nvCxnSpPr>
                  <p:cNvPr id="2012" name="Google Shape;2012;p57"/>
                  <p:cNvCxnSpPr/>
                  <p:nvPr/>
                </p:nvCxnSpPr>
                <p:spPr>
                  <a:xfrm>
                    <a:off x="0" y="2147483647"/>
                    <a:ext cx="17340632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013" name="Google Shape;2013;p57"/>
                <p:cNvGrpSpPr/>
                <p:nvPr/>
              </p:nvGrpSpPr>
              <p:grpSpPr>
                <a:xfrm>
                  <a:off x="2878" y="1206452466"/>
                  <a:ext cx="2136115028" cy="237267172"/>
                  <a:chOff x="0" y="0"/>
                  <a:chExt cx="2147483647" cy="2147483647"/>
                </a:xfrm>
              </p:grpSpPr>
              <p:cxnSp>
                <p:nvCxnSpPr>
                  <p:cNvPr id="2014" name="Google Shape;2014;p57"/>
                  <p:cNvCxnSpPr/>
                  <p:nvPr/>
                </p:nvCxnSpPr>
                <p:spPr>
                  <a:xfrm flipH="1" rot="10800000">
                    <a:off x="1713418170" y="0"/>
                    <a:ext cx="4340654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015" name="Google Shape;2015;p57"/>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016" name="Google Shape;2016;p57"/>
                <p:cNvGrpSpPr/>
                <p:nvPr/>
              </p:nvGrpSpPr>
              <p:grpSpPr>
                <a:xfrm>
                  <a:off x="0" y="1375354508"/>
                  <a:ext cx="2136113109" cy="237267172"/>
                  <a:chOff x="0" y="0"/>
                  <a:chExt cx="2147483647" cy="2147483647"/>
                </a:xfrm>
              </p:grpSpPr>
              <p:cxnSp>
                <p:nvCxnSpPr>
                  <p:cNvPr id="2017" name="Google Shape;2017;p57"/>
                  <p:cNvCxnSpPr/>
                  <p:nvPr/>
                </p:nvCxnSpPr>
                <p:spPr>
                  <a:xfrm flipH="1" rot="10800000">
                    <a:off x="1713417780" y="0"/>
                    <a:ext cx="43406586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018" name="Google Shape;2018;p57"/>
                  <p:cNvCxnSpPr/>
                  <p:nvPr/>
                </p:nvCxnSpPr>
                <p:spPr>
                  <a:xfrm>
                    <a:off x="0" y="2147483647"/>
                    <a:ext cx="173626346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019" name="Google Shape;2019;p57"/>
                <p:cNvGrpSpPr/>
                <p:nvPr/>
              </p:nvGrpSpPr>
              <p:grpSpPr>
                <a:xfrm>
                  <a:off x="6715" y="1544259135"/>
                  <a:ext cx="2011128594" cy="237267172"/>
                  <a:chOff x="0" y="0"/>
                  <a:chExt cx="2147483647" cy="2147483647"/>
                </a:xfrm>
              </p:grpSpPr>
              <p:cxnSp>
                <p:nvCxnSpPr>
                  <p:cNvPr id="2020" name="Google Shape;2020;p57"/>
                  <p:cNvCxnSpPr/>
                  <p:nvPr/>
                </p:nvCxnSpPr>
                <p:spPr>
                  <a:xfrm flipH="1" rot="10800000">
                    <a:off x="1807769468" y="0"/>
                    <a:ext cx="33971417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021" name="Google Shape;2021;p57"/>
                  <p:cNvCxnSpPr/>
                  <p:nvPr/>
                </p:nvCxnSpPr>
                <p:spPr>
                  <a:xfrm>
                    <a:off x="0" y="2147483647"/>
                    <a:ext cx="183203833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022" name="Google Shape;2022;p57"/>
                <p:cNvGrpSpPr/>
                <p:nvPr/>
              </p:nvGrpSpPr>
              <p:grpSpPr>
                <a:xfrm>
                  <a:off x="3837" y="1713161177"/>
                  <a:ext cx="2124756063" cy="237267172"/>
                  <a:chOff x="0" y="0"/>
                  <a:chExt cx="2147483647" cy="2147483647"/>
                </a:xfrm>
              </p:grpSpPr>
              <p:cxnSp>
                <p:nvCxnSpPr>
                  <p:cNvPr id="2023" name="Google Shape;2023;p57"/>
                  <p:cNvCxnSpPr/>
                  <p:nvPr/>
                </p:nvCxnSpPr>
                <p:spPr>
                  <a:xfrm flipH="1" rot="10800000">
                    <a:off x="1711097652" y="0"/>
                    <a:ext cx="436385994"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024" name="Google Shape;2024;p57"/>
                  <p:cNvCxnSpPr/>
                  <p:nvPr/>
                </p:nvCxnSpPr>
                <p:spPr>
                  <a:xfrm>
                    <a:off x="0" y="2147483647"/>
                    <a:ext cx="1734064791"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2025" name="Google Shape;2025;p57"/>
              <p:cNvGrpSpPr/>
              <p:nvPr/>
            </p:nvGrpSpPr>
            <p:grpSpPr>
              <a:xfrm>
                <a:off x="113033565" y="0"/>
                <a:ext cx="2034450081" cy="1942331203"/>
                <a:chOff x="0" y="0"/>
                <a:chExt cx="2147483647" cy="2147483647"/>
              </a:xfrm>
            </p:grpSpPr>
            <p:grpSp>
              <p:nvGrpSpPr>
                <p:cNvPr id="2026" name="Google Shape;2026;p57"/>
                <p:cNvGrpSpPr/>
                <p:nvPr/>
              </p:nvGrpSpPr>
              <p:grpSpPr>
                <a:xfrm>
                  <a:off x="0" y="0"/>
                  <a:ext cx="1995638985" cy="325598961"/>
                  <a:chOff x="0" y="0"/>
                  <a:chExt cx="2147483647" cy="2147483647"/>
                </a:xfrm>
              </p:grpSpPr>
              <p:sp>
                <p:nvSpPr>
                  <p:cNvPr id="2027" name="Google Shape;2027;p57"/>
                  <p:cNvSpPr txBox="1"/>
                  <p:nvPr/>
                </p:nvSpPr>
                <p:spPr>
                  <a:xfrm>
                    <a:off x="0" y="1158186475"/>
                    <a:ext cx="1738991673" cy="989297171"/>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028" name="Google Shape;2028;p57"/>
                  <p:cNvSpPr/>
                  <p:nvPr/>
                </p:nvSpPr>
                <p:spPr>
                  <a:xfrm>
                    <a:off x="0" y="0"/>
                    <a:ext cx="2135811659" cy="1206439631"/>
                  </a:xfrm>
                  <a:prstGeom prst="parallelogram">
                    <a:avLst>
                      <a:gd fmla="val 3079"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029" name="Google Shape;2029;p57"/>
                  <p:cNvSpPr/>
                  <p:nvPr/>
                </p:nvSpPr>
                <p:spPr>
                  <a:xfrm>
                    <a:off x="1750666924" y="24142454"/>
                    <a:ext cx="396816722" cy="2123340475"/>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030" name="Google Shape;2030;p57"/>
                  <p:cNvSpPr/>
                  <p:nvPr/>
                </p:nvSpPr>
                <p:spPr>
                  <a:xfrm>
                    <a:off x="268429985" y="241284971"/>
                    <a:ext cx="1657297629" cy="699743012"/>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031" name="Google Shape;2031;p57"/>
                  <p:cNvSpPr/>
                  <p:nvPr/>
                </p:nvSpPr>
                <p:spPr>
                  <a:xfrm>
                    <a:off x="653581617" y="193031079"/>
                    <a:ext cx="957031084" cy="820377686"/>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2032" name="Google Shape;2032;p57"/>
                <p:cNvCxnSpPr/>
                <p:nvPr/>
              </p:nvCxnSpPr>
              <p:spPr>
                <a:xfrm flipH="1">
                  <a:off x="2104100062" y="160970482"/>
                  <a:ext cx="32533626" cy="1971881168"/>
                </a:xfrm>
                <a:prstGeom prst="straightConnector1">
                  <a:avLst/>
                </a:prstGeom>
                <a:noFill/>
                <a:ln cap="flat" cmpd="sng" w="25400">
                  <a:solidFill>
                    <a:schemeClr val="dk1"/>
                  </a:solidFill>
                  <a:prstDash val="solid"/>
                  <a:miter lim="800000"/>
                  <a:headEnd len="med" w="med" type="none"/>
                  <a:tailEnd len="med" w="med" type="none"/>
                </a:ln>
              </p:spPr>
            </p:cxnSp>
            <p:cxnSp>
              <p:nvCxnSpPr>
                <p:cNvPr id="2033" name="Google Shape;2033;p57"/>
                <p:cNvCxnSpPr/>
                <p:nvPr/>
              </p:nvCxnSpPr>
              <p:spPr>
                <a:xfrm>
                  <a:off x="1746181848" y="581686597"/>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2034" name="Google Shape;2034;p57"/>
                <p:cNvCxnSpPr/>
                <p:nvPr/>
              </p:nvCxnSpPr>
              <p:spPr>
                <a:xfrm>
                  <a:off x="1735340777" y="731680430"/>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2035" name="Google Shape;2035;p57"/>
                <p:cNvCxnSpPr/>
                <p:nvPr/>
              </p:nvCxnSpPr>
              <p:spPr>
                <a:xfrm>
                  <a:off x="1735340777" y="907283310"/>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2036" name="Google Shape;2036;p57"/>
                <p:cNvCxnSpPr/>
                <p:nvPr/>
              </p:nvCxnSpPr>
              <p:spPr>
                <a:xfrm>
                  <a:off x="1724490819" y="1057279494"/>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2037" name="Google Shape;2037;p57"/>
                <p:cNvCxnSpPr/>
                <p:nvPr/>
              </p:nvCxnSpPr>
              <p:spPr>
                <a:xfrm>
                  <a:off x="1713648267" y="1199956540"/>
                  <a:ext cx="412142581" cy="0"/>
                </a:xfrm>
                <a:prstGeom prst="straightConnector1">
                  <a:avLst/>
                </a:prstGeom>
                <a:noFill/>
                <a:ln cap="flat" cmpd="sng" w="9525">
                  <a:solidFill>
                    <a:schemeClr val="dk1"/>
                  </a:solidFill>
                  <a:prstDash val="solid"/>
                  <a:miter lim="800000"/>
                  <a:headEnd len="med" w="med" type="none"/>
                  <a:tailEnd len="med" w="med" type="none"/>
                </a:ln>
              </p:spPr>
            </p:cxnSp>
            <p:cxnSp>
              <p:nvCxnSpPr>
                <p:cNvPr id="2038" name="Google Shape;2038;p57"/>
                <p:cNvCxnSpPr/>
                <p:nvPr/>
              </p:nvCxnSpPr>
              <p:spPr>
                <a:xfrm>
                  <a:off x="1713648267" y="1360924671"/>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2039" name="Google Shape;2039;p57"/>
                <p:cNvCxnSpPr/>
                <p:nvPr/>
              </p:nvCxnSpPr>
              <p:spPr>
                <a:xfrm>
                  <a:off x="1702798310" y="1518239405"/>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2040" name="Google Shape;2040;p57"/>
                <p:cNvCxnSpPr/>
                <p:nvPr/>
              </p:nvCxnSpPr>
              <p:spPr>
                <a:xfrm>
                  <a:off x="1724490819" y="1679207536"/>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2041" name="Google Shape;2041;p57"/>
                <p:cNvCxnSpPr/>
                <p:nvPr/>
              </p:nvCxnSpPr>
              <p:spPr>
                <a:xfrm>
                  <a:off x="1735340777" y="1836517568"/>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2042" name="Google Shape;2042;p57"/>
                <p:cNvCxnSpPr/>
                <p:nvPr/>
              </p:nvCxnSpPr>
              <p:spPr>
                <a:xfrm>
                  <a:off x="1735340777" y="1997488050"/>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2043" name="Google Shape;2043;p57"/>
                <p:cNvCxnSpPr/>
                <p:nvPr/>
              </p:nvCxnSpPr>
              <p:spPr>
                <a:xfrm>
                  <a:off x="1746181848" y="2147483647"/>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2044" name="Google Shape;2044;p57"/>
                <p:cNvCxnSpPr/>
                <p:nvPr/>
              </p:nvCxnSpPr>
              <p:spPr>
                <a:xfrm rot="10800000">
                  <a:off x="1746182666" y="179263330"/>
                  <a:ext cx="401300980"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2045" name="Google Shape;2045;p57"/>
            <p:cNvGrpSpPr/>
            <p:nvPr/>
          </p:nvGrpSpPr>
          <p:grpSpPr>
            <a:xfrm>
              <a:off x="757837489" y="1492772822"/>
              <a:ext cx="86930856" cy="510706288"/>
              <a:chOff x="0" y="0"/>
              <a:chExt cx="2147483647" cy="2147483647"/>
            </a:xfrm>
          </p:grpSpPr>
          <p:grpSp>
            <p:nvGrpSpPr>
              <p:cNvPr id="2046" name="Google Shape;2046;p57"/>
              <p:cNvGrpSpPr/>
              <p:nvPr/>
            </p:nvGrpSpPr>
            <p:grpSpPr>
              <a:xfrm>
                <a:off x="0" y="380526578"/>
                <a:ext cx="1941982848" cy="1766957068"/>
                <a:chOff x="0" y="0"/>
                <a:chExt cx="2147483646" cy="2147483647"/>
              </a:xfrm>
            </p:grpSpPr>
            <p:sp>
              <p:nvSpPr>
                <p:cNvPr id="2047" name="Google Shape;2047;p57"/>
                <p:cNvSpPr txBox="1"/>
                <p:nvPr/>
              </p:nvSpPr>
              <p:spPr>
                <a:xfrm>
                  <a:off x="431771204" y="0"/>
                  <a:ext cx="1704350910" cy="190217146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048" name="Google Shape;2048;p57"/>
                <p:cNvCxnSpPr/>
                <p:nvPr/>
              </p:nvCxnSpPr>
              <p:spPr>
                <a:xfrm flipH="1" rot="10800000">
                  <a:off x="1715716080" y="147"/>
                  <a:ext cx="431767566" cy="237267172"/>
                </a:xfrm>
                <a:prstGeom prst="straightConnector1">
                  <a:avLst/>
                </a:prstGeom>
                <a:noFill/>
                <a:ln cap="flat" cmpd="sng" w="9525">
                  <a:solidFill>
                    <a:schemeClr val="dk1"/>
                  </a:solidFill>
                  <a:prstDash val="solid"/>
                  <a:miter lim="800000"/>
                  <a:headEnd len="med" w="med" type="none"/>
                  <a:tailEnd len="med" w="med" type="none"/>
                </a:ln>
              </p:spPr>
            </p:cxnSp>
            <p:sp>
              <p:nvSpPr>
                <p:cNvPr id="2049" name="Google Shape;2049;p57"/>
                <p:cNvSpPr txBox="1"/>
                <p:nvPr/>
              </p:nvSpPr>
              <p:spPr>
                <a:xfrm>
                  <a:off x="306782296" y="24129624"/>
                  <a:ext cx="499944825" cy="29759247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050" name="Google Shape;2050;p57"/>
                <p:cNvCxnSpPr/>
                <p:nvPr/>
              </p:nvCxnSpPr>
              <p:spPr>
                <a:xfrm flipH="1" rot="10800000">
                  <a:off x="3897" y="147"/>
                  <a:ext cx="431767566" cy="237267172"/>
                </a:xfrm>
                <a:prstGeom prst="straightConnector1">
                  <a:avLst/>
                </a:prstGeom>
                <a:noFill/>
                <a:ln cap="flat" cmpd="sng" w="9525">
                  <a:solidFill>
                    <a:schemeClr val="dk1"/>
                  </a:solidFill>
                  <a:prstDash val="solid"/>
                  <a:miter lim="800000"/>
                  <a:headEnd len="med" w="med" type="none"/>
                  <a:tailEnd len="med" w="med" type="none"/>
                </a:ln>
              </p:spPr>
            </p:cxnSp>
            <p:sp>
              <p:nvSpPr>
                <p:cNvPr id="2051" name="Google Shape;2051;p57"/>
                <p:cNvSpPr txBox="1"/>
                <p:nvPr/>
              </p:nvSpPr>
              <p:spPr>
                <a:xfrm>
                  <a:off x="1602091893" y="1644793652"/>
                  <a:ext cx="499944825" cy="2935712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052" name="Google Shape;2052;p57"/>
                <p:cNvSpPr txBox="1"/>
                <p:nvPr/>
              </p:nvSpPr>
              <p:spPr>
                <a:xfrm>
                  <a:off x="34088467" y="245309666"/>
                  <a:ext cx="1692993099" cy="190217398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053" name="Google Shape;2053;p57"/>
                <p:cNvCxnSpPr/>
                <p:nvPr/>
              </p:nvCxnSpPr>
              <p:spPr>
                <a:xfrm flipH="1" rot="10800000">
                  <a:off x="1715716080" y="1902171523"/>
                  <a:ext cx="431767566" cy="237269742"/>
                </a:xfrm>
                <a:prstGeom prst="straightConnector1">
                  <a:avLst/>
                </a:prstGeom>
                <a:noFill/>
                <a:ln cap="flat" cmpd="sng" w="9525">
                  <a:solidFill>
                    <a:schemeClr val="dk1"/>
                  </a:solidFill>
                  <a:prstDash val="solid"/>
                  <a:miter lim="800000"/>
                  <a:headEnd len="med" w="med" type="none"/>
                  <a:tailEnd len="med" w="med" type="none"/>
                </a:ln>
              </p:spPr>
            </p:cxnSp>
            <p:grpSp>
              <p:nvGrpSpPr>
                <p:cNvPr id="2054" name="Google Shape;2054;p57"/>
                <p:cNvGrpSpPr/>
                <p:nvPr/>
              </p:nvGrpSpPr>
              <p:grpSpPr>
                <a:xfrm>
                  <a:off x="11359924" y="193031732"/>
                  <a:ext cx="2136122703" cy="237269757"/>
                  <a:chOff x="0" y="0"/>
                  <a:chExt cx="2147483647" cy="2147483647"/>
                </a:xfrm>
              </p:grpSpPr>
              <p:cxnSp>
                <p:nvCxnSpPr>
                  <p:cNvPr id="2055" name="Google Shape;2055;p57"/>
                  <p:cNvCxnSpPr/>
                  <p:nvPr/>
                </p:nvCxnSpPr>
                <p:spPr>
                  <a:xfrm flipH="1" rot="10800000">
                    <a:off x="1713419729" y="0"/>
                    <a:ext cx="434063917"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2056" name="Google Shape;2056;p57"/>
                  <p:cNvCxnSpPr/>
                  <p:nvPr/>
                </p:nvCxnSpPr>
                <p:spPr>
                  <a:xfrm>
                    <a:off x="0" y="2147483647"/>
                    <a:ext cx="17362633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057" name="Google Shape;2057;p57"/>
                <p:cNvGrpSpPr/>
                <p:nvPr/>
              </p:nvGrpSpPr>
              <p:grpSpPr>
                <a:xfrm>
                  <a:off x="11360883" y="361933775"/>
                  <a:ext cx="2136118865" cy="237269757"/>
                  <a:chOff x="0" y="0"/>
                  <a:chExt cx="2147483647" cy="2147483647"/>
                </a:xfrm>
              </p:grpSpPr>
              <p:cxnSp>
                <p:nvCxnSpPr>
                  <p:cNvPr id="2058" name="Google Shape;2058;p57"/>
                  <p:cNvCxnSpPr/>
                  <p:nvPr/>
                </p:nvCxnSpPr>
                <p:spPr>
                  <a:xfrm flipH="1" rot="10800000">
                    <a:off x="1713418950" y="0"/>
                    <a:ext cx="43406469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2059" name="Google Shape;2059;p57"/>
                  <p:cNvCxnSpPr/>
                  <p:nvPr/>
                </p:nvCxnSpPr>
                <p:spPr>
                  <a:xfrm>
                    <a:off x="0" y="2147483647"/>
                    <a:ext cx="173626651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060" name="Google Shape;2060;p57"/>
                <p:cNvGrpSpPr/>
                <p:nvPr/>
              </p:nvGrpSpPr>
              <p:grpSpPr>
                <a:xfrm>
                  <a:off x="11363761" y="530835817"/>
                  <a:ext cx="2124761819" cy="237269757"/>
                  <a:chOff x="0" y="0"/>
                  <a:chExt cx="2147483647" cy="2147483647"/>
                </a:xfrm>
              </p:grpSpPr>
              <p:cxnSp>
                <p:nvCxnSpPr>
                  <p:cNvPr id="2061" name="Google Shape;2061;p57"/>
                  <p:cNvCxnSpPr/>
                  <p:nvPr/>
                </p:nvCxnSpPr>
                <p:spPr>
                  <a:xfrm flipH="1" rot="10800000">
                    <a:off x="1711098834" y="0"/>
                    <a:ext cx="436384812"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2062" name="Google Shape;2062;p57"/>
                  <p:cNvCxnSpPr/>
                  <p:nvPr/>
                </p:nvCxnSpPr>
                <p:spPr>
                  <a:xfrm>
                    <a:off x="0" y="2147483647"/>
                    <a:ext cx="173406774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063" name="Google Shape;2063;p57"/>
                <p:cNvGrpSpPr/>
                <p:nvPr/>
              </p:nvGrpSpPr>
              <p:grpSpPr>
                <a:xfrm>
                  <a:off x="11360883" y="699743028"/>
                  <a:ext cx="2124763738" cy="237267172"/>
                  <a:chOff x="0" y="0"/>
                  <a:chExt cx="2147483647" cy="2147483647"/>
                </a:xfrm>
              </p:grpSpPr>
              <p:cxnSp>
                <p:nvCxnSpPr>
                  <p:cNvPr id="2064" name="Google Shape;2064;p57"/>
                  <p:cNvCxnSpPr/>
                  <p:nvPr/>
                </p:nvCxnSpPr>
                <p:spPr>
                  <a:xfrm flipH="1" rot="10800000">
                    <a:off x="1711099228" y="0"/>
                    <a:ext cx="43638441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065" name="Google Shape;2065;p57"/>
                  <p:cNvCxnSpPr/>
                  <p:nvPr/>
                </p:nvCxnSpPr>
                <p:spPr>
                  <a:xfrm>
                    <a:off x="0" y="2147483647"/>
                    <a:ext cx="1734066183"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066" name="Google Shape;2066;p57"/>
                <p:cNvGrpSpPr/>
                <p:nvPr/>
              </p:nvGrpSpPr>
              <p:grpSpPr>
                <a:xfrm>
                  <a:off x="11359924" y="868645151"/>
                  <a:ext cx="2124761819" cy="237267172"/>
                  <a:chOff x="0" y="0"/>
                  <a:chExt cx="2147483647" cy="2147483647"/>
                </a:xfrm>
              </p:grpSpPr>
              <p:cxnSp>
                <p:nvCxnSpPr>
                  <p:cNvPr id="2067" name="Google Shape;2067;p57"/>
                  <p:cNvCxnSpPr/>
                  <p:nvPr/>
                </p:nvCxnSpPr>
                <p:spPr>
                  <a:xfrm flipH="1" rot="10800000">
                    <a:off x="1711098834" y="0"/>
                    <a:ext cx="43638481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068" name="Google Shape;2068;p57"/>
                  <p:cNvCxnSpPr/>
                  <p:nvPr/>
                </p:nvCxnSpPr>
                <p:spPr>
                  <a:xfrm>
                    <a:off x="0" y="2147483647"/>
                    <a:ext cx="173406774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069" name="Google Shape;2069;p57"/>
                <p:cNvGrpSpPr/>
                <p:nvPr/>
              </p:nvGrpSpPr>
              <p:grpSpPr>
                <a:xfrm>
                  <a:off x="11364721" y="1037549778"/>
                  <a:ext cx="2124759900" cy="237267818"/>
                  <a:chOff x="0" y="0"/>
                  <a:chExt cx="2147483646" cy="2147483647"/>
                </a:xfrm>
              </p:grpSpPr>
              <p:cxnSp>
                <p:nvCxnSpPr>
                  <p:cNvPr id="2070" name="Google Shape;2070;p57"/>
                  <p:cNvCxnSpPr/>
                  <p:nvPr/>
                </p:nvCxnSpPr>
                <p:spPr>
                  <a:xfrm flipH="1" rot="10800000">
                    <a:off x="1711098440" y="0"/>
                    <a:ext cx="436385206" cy="2147477798"/>
                  </a:xfrm>
                  <a:prstGeom prst="straightConnector1">
                    <a:avLst/>
                  </a:prstGeom>
                  <a:noFill/>
                  <a:ln cap="flat" cmpd="sng" w="9525">
                    <a:solidFill>
                      <a:schemeClr val="dk1"/>
                    </a:solidFill>
                    <a:prstDash val="solid"/>
                    <a:miter lim="800000"/>
                    <a:headEnd len="med" w="med" type="none"/>
                    <a:tailEnd len="med" w="med" type="none"/>
                  </a:ln>
                </p:spPr>
              </p:cxnSp>
              <p:cxnSp>
                <p:nvCxnSpPr>
                  <p:cNvPr id="2071" name="Google Shape;2071;p57"/>
                  <p:cNvCxnSpPr/>
                  <p:nvPr/>
                </p:nvCxnSpPr>
                <p:spPr>
                  <a:xfrm>
                    <a:off x="0" y="2147483647"/>
                    <a:ext cx="173406931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072" name="Google Shape;2072;p57"/>
                <p:cNvGrpSpPr/>
                <p:nvPr/>
              </p:nvGrpSpPr>
              <p:grpSpPr>
                <a:xfrm>
                  <a:off x="2878" y="1206452466"/>
                  <a:ext cx="2136122703" cy="237267172"/>
                  <a:chOff x="0" y="0"/>
                  <a:chExt cx="2147483647" cy="2147483647"/>
                </a:xfrm>
              </p:grpSpPr>
              <p:cxnSp>
                <p:nvCxnSpPr>
                  <p:cNvPr id="2073" name="Google Shape;2073;p57"/>
                  <p:cNvCxnSpPr/>
                  <p:nvPr/>
                </p:nvCxnSpPr>
                <p:spPr>
                  <a:xfrm flipH="1" rot="10800000">
                    <a:off x="1713419729" y="0"/>
                    <a:ext cx="43406391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074" name="Google Shape;2074;p57"/>
                  <p:cNvCxnSpPr/>
                  <p:nvPr/>
                </p:nvCxnSpPr>
                <p:spPr>
                  <a:xfrm>
                    <a:off x="0" y="2147483647"/>
                    <a:ext cx="17362633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075" name="Google Shape;2075;p57"/>
                <p:cNvGrpSpPr/>
                <p:nvPr/>
              </p:nvGrpSpPr>
              <p:grpSpPr>
                <a:xfrm>
                  <a:off x="0" y="1375354508"/>
                  <a:ext cx="2136120784" cy="237267172"/>
                  <a:chOff x="0" y="0"/>
                  <a:chExt cx="2147483647" cy="2147483647"/>
                </a:xfrm>
              </p:grpSpPr>
              <p:cxnSp>
                <p:nvCxnSpPr>
                  <p:cNvPr id="2076" name="Google Shape;2076;p57"/>
                  <p:cNvCxnSpPr/>
                  <p:nvPr/>
                </p:nvCxnSpPr>
                <p:spPr>
                  <a:xfrm flipH="1" rot="10800000">
                    <a:off x="1713419339" y="0"/>
                    <a:ext cx="43406430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077" name="Google Shape;2077;p57"/>
                  <p:cNvCxnSpPr/>
                  <p:nvPr/>
                </p:nvCxnSpPr>
                <p:spPr>
                  <a:xfrm>
                    <a:off x="0" y="2147483647"/>
                    <a:ext cx="173626495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078" name="Google Shape;2078;p57"/>
                <p:cNvGrpSpPr/>
                <p:nvPr/>
              </p:nvGrpSpPr>
              <p:grpSpPr>
                <a:xfrm>
                  <a:off x="6715" y="1544259135"/>
                  <a:ext cx="2011132410" cy="237267172"/>
                  <a:chOff x="0" y="0"/>
                  <a:chExt cx="2147483647" cy="2147483647"/>
                </a:xfrm>
              </p:grpSpPr>
              <p:cxnSp>
                <p:nvCxnSpPr>
                  <p:cNvPr id="2079" name="Google Shape;2079;p57"/>
                  <p:cNvCxnSpPr/>
                  <p:nvPr/>
                </p:nvCxnSpPr>
                <p:spPr>
                  <a:xfrm flipH="1" rot="10800000">
                    <a:off x="1807766038" y="0"/>
                    <a:ext cx="33971760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080" name="Google Shape;2080;p57"/>
                  <p:cNvCxnSpPr/>
                  <p:nvPr/>
                </p:nvCxnSpPr>
                <p:spPr>
                  <a:xfrm>
                    <a:off x="0" y="2147483647"/>
                    <a:ext cx="183203485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081" name="Google Shape;2081;p57"/>
                <p:cNvGrpSpPr/>
                <p:nvPr/>
              </p:nvGrpSpPr>
              <p:grpSpPr>
                <a:xfrm>
                  <a:off x="3837" y="1713161177"/>
                  <a:ext cx="2124752225" cy="237267172"/>
                  <a:chOff x="0" y="0"/>
                  <a:chExt cx="2147483646" cy="2147483647"/>
                </a:xfrm>
              </p:grpSpPr>
              <p:cxnSp>
                <p:nvCxnSpPr>
                  <p:cNvPr id="2082" name="Google Shape;2082;p57"/>
                  <p:cNvCxnSpPr/>
                  <p:nvPr/>
                </p:nvCxnSpPr>
                <p:spPr>
                  <a:xfrm flipH="1" rot="10800000">
                    <a:off x="1711096864" y="0"/>
                    <a:ext cx="43638678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083" name="Google Shape;2083;p57"/>
                  <p:cNvCxnSpPr/>
                  <p:nvPr/>
                </p:nvCxnSpPr>
                <p:spPr>
                  <a:xfrm>
                    <a:off x="0" y="2147483647"/>
                    <a:ext cx="1734067923"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2084" name="Google Shape;2084;p57"/>
              <p:cNvGrpSpPr/>
              <p:nvPr/>
            </p:nvGrpSpPr>
            <p:grpSpPr>
              <a:xfrm>
                <a:off x="113025147" y="0"/>
                <a:ext cx="2034458499" cy="1942331203"/>
                <a:chOff x="0" y="0"/>
                <a:chExt cx="2147483647" cy="2147483647"/>
              </a:xfrm>
            </p:grpSpPr>
            <p:grpSp>
              <p:nvGrpSpPr>
                <p:cNvPr id="2085" name="Google Shape;2085;p57"/>
                <p:cNvGrpSpPr/>
                <p:nvPr/>
              </p:nvGrpSpPr>
              <p:grpSpPr>
                <a:xfrm>
                  <a:off x="0" y="0"/>
                  <a:ext cx="1995639585" cy="325598961"/>
                  <a:chOff x="0" y="0"/>
                  <a:chExt cx="2147483647" cy="2147483647"/>
                </a:xfrm>
              </p:grpSpPr>
              <p:sp>
                <p:nvSpPr>
                  <p:cNvPr id="2086" name="Google Shape;2086;p57"/>
                  <p:cNvSpPr txBox="1"/>
                  <p:nvPr/>
                </p:nvSpPr>
                <p:spPr>
                  <a:xfrm>
                    <a:off x="0" y="1158186475"/>
                    <a:ext cx="1738999822" cy="989297171"/>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087" name="Google Shape;2087;p57"/>
                  <p:cNvSpPr/>
                  <p:nvPr/>
                </p:nvSpPr>
                <p:spPr>
                  <a:xfrm>
                    <a:off x="0" y="0"/>
                    <a:ext cx="2135814763" cy="1206439631"/>
                  </a:xfrm>
                  <a:prstGeom prst="parallelogram">
                    <a:avLst>
                      <a:gd fmla="val 3079"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088" name="Google Shape;2088;p57"/>
                  <p:cNvSpPr/>
                  <p:nvPr/>
                </p:nvSpPr>
                <p:spPr>
                  <a:xfrm>
                    <a:off x="1750665528" y="24142454"/>
                    <a:ext cx="396818118" cy="2123340475"/>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089" name="Google Shape;2089;p57"/>
                  <p:cNvSpPr/>
                  <p:nvPr/>
                </p:nvSpPr>
                <p:spPr>
                  <a:xfrm>
                    <a:off x="268438355" y="241284971"/>
                    <a:ext cx="1657296591" cy="699743012"/>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090" name="Google Shape;2090;p57"/>
                  <p:cNvSpPr/>
                  <p:nvPr/>
                </p:nvSpPr>
                <p:spPr>
                  <a:xfrm>
                    <a:off x="653581903" y="193031079"/>
                    <a:ext cx="957030027" cy="820377686"/>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2091" name="Google Shape;2091;p57"/>
                <p:cNvCxnSpPr/>
                <p:nvPr/>
              </p:nvCxnSpPr>
              <p:spPr>
                <a:xfrm flipH="1">
                  <a:off x="2104098831" y="160970482"/>
                  <a:ext cx="32542308" cy="1971881168"/>
                </a:xfrm>
                <a:prstGeom prst="straightConnector1">
                  <a:avLst/>
                </a:prstGeom>
                <a:noFill/>
                <a:ln cap="flat" cmpd="sng" w="25400">
                  <a:solidFill>
                    <a:schemeClr val="dk1"/>
                  </a:solidFill>
                  <a:prstDash val="solid"/>
                  <a:miter lim="800000"/>
                  <a:headEnd len="med" w="med" type="none"/>
                  <a:tailEnd len="med" w="med" type="none"/>
                </a:ln>
              </p:spPr>
            </p:cxnSp>
            <p:cxnSp>
              <p:nvCxnSpPr>
                <p:cNvPr id="2092" name="Google Shape;2092;p57"/>
                <p:cNvCxnSpPr/>
                <p:nvPr/>
              </p:nvCxnSpPr>
              <p:spPr>
                <a:xfrm>
                  <a:off x="1746189432" y="581686597"/>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2093" name="Google Shape;2093;p57"/>
                <p:cNvCxnSpPr/>
                <p:nvPr/>
              </p:nvCxnSpPr>
              <p:spPr>
                <a:xfrm>
                  <a:off x="1735339520" y="731680430"/>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2094" name="Google Shape;2094;p57"/>
                <p:cNvCxnSpPr/>
                <p:nvPr/>
              </p:nvCxnSpPr>
              <p:spPr>
                <a:xfrm>
                  <a:off x="1735339520" y="907283310"/>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2095" name="Google Shape;2095;p57"/>
                <p:cNvCxnSpPr/>
                <p:nvPr/>
              </p:nvCxnSpPr>
              <p:spPr>
                <a:xfrm>
                  <a:off x="1724498494" y="1057279494"/>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2096" name="Google Shape;2096;p57"/>
                <p:cNvCxnSpPr/>
                <p:nvPr/>
              </p:nvCxnSpPr>
              <p:spPr>
                <a:xfrm>
                  <a:off x="1713647100" y="1199956540"/>
                  <a:ext cx="412143798" cy="0"/>
                </a:xfrm>
                <a:prstGeom prst="straightConnector1">
                  <a:avLst/>
                </a:prstGeom>
                <a:noFill/>
                <a:ln cap="flat" cmpd="sng" w="9525">
                  <a:solidFill>
                    <a:schemeClr val="dk1"/>
                  </a:solidFill>
                  <a:prstDash val="solid"/>
                  <a:miter lim="800000"/>
                  <a:headEnd len="med" w="med" type="none"/>
                  <a:tailEnd len="med" w="med" type="none"/>
                </a:ln>
              </p:spPr>
            </p:cxnSp>
            <p:cxnSp>
              <p:nvCxnSpPr>
                <p:cNvPr id="2097" name="Google Shape;2097;p57"/>
                <p:cNvCxnSpPr/>
                <p:nvPr/>
              </p:nvCxnSpPr>
              <p:spPr>
                <a:xfrm>
                  <a:off x="1713647100" y="1360924671"/>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2098" name="Google Shape;2098;p57"/>
                <p:cNvCxnSpPr/>
                <p:nvPr/>
              </p:nvCxnSpPr>
              <p:spPr>
                <a:xfrm>
                  <a:off x="1702806074" y="1518239405"/>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2099" name="Google Shape;2099;p57"/>
                <p:cNvCxnSpPr/>
                <p:nvPr/>
              </p:nvCxnSpPr>
              <p:spPr>
                <a:xfrm>
                  <a:off x="1724498494" y="1679207536"/>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2100" name="Google Shape;2100;p57"/>
                <p:cNvCxnSpPr/>
                <p:nvPr/>
              </p:nvCxnSpPr>
              <p:spPr>
                <a:xfrm>
                  <a:off x="1735339520" y="1836517568"/>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2101" name="Google Shape;2101;p57"/>
                <p:cNvCxnSpPr/>
                <p:nvPr/>
              </p:nvCxnSpPr>
              <p:spPr>
                <a:xfrm>
                  <a:off x="1735339520" y="1997488050"/>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2102" name="Google Shape;2102;p57"/>
                <p:cNvCxnSpPr/>
                <p:nvPr/>
              </p:nvCxnSpPr>
              <p:spPr>
                <a:xfrm>
                  <a:off x="1746189432" y="2147483647"/>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2103" name="Google Shape;2103;p57"/>
                <p:cNvCxnSpPr/>
                <p:nvPr/>
              </p:nvCxnSpPr>
              <p:spPr>
                <a:xfrm rot="10800000">
                  <a:off x="1746190215" y="179263330"/>
                  <a:ext cx="401293431" cy="0"/>
                </a:xfrm>
                <a:prstGeom prst="straightConnector1">
                  <a:avLst/>
                </a:prstGeom>
                <a:noFill/>
                <a:ln cap="flat" cmpd="sng" w="22225">
                  <a:solidFill>
                    <a:schemeClr val="dk1"/>
                  </a:solidFill>
                  <a:prstDash val="solid"/>
                  <a:miter lim="800000"/>
                  <a:headEnd len="med" w="med" type="none"/>
                  <a:tailEnd len="med" w="med" type="none"/>
                </a:ln>
              </p:spPr>
            </p:cxnSp>
          </p:grpSp>
        </p:grpSp>
        <p:cxnSp>
          <p:nvCxnSpPr>
            <p:cNvPr id="2104" name="Google Shape;2104;p57"/>
            <p:cNvCxnSpPr/>
            <p:nvPr/>
          </p:nvCxnSpPr>
          <p:spPr>
            <a:xfrm flipH="1">
              <a:off x="945841250" y="1260633930"/>
              <a:ext cx="93585744" cy="245516620"/>
            </a:xfrm>
            <a:prstGeom prst="straightConnector1">
              <a:avLst/>
            </a:prstGeom>
            <a:noFill/>
            <a:ln cap="flat" cmpd="sng" w="9525">
              <a:solidFill>
                <a:schemeClr val="dk1"/>
              </a:solidFill>
              <a:prstDash val="solid"/>
              <a:miter lim="800000"/>
              <a:headEnd len="med" w="med" type="none"/>
              <a:tailEnd len="med" w="med" type="none"/>
            </a:ln>
          </p:spPr>
        </p:cxnSp>
        <p:cxnSp>
          <p:nvCxnSpPr>
            <p:cNvPr id="2105" name="Google Shape;2105;p57"/>
            <p:cNvCxnSpPr/>
            <p:nvPr/>
          </p:nvCxnSpPr>
          <p:spPr>
            <a:xfrm flipH="1">
              <a:off x="1025701126" y="1366866740"/>
              <a:ext cx="53239962" cy="240795145"/>
            </a:xfrm>
            <a:prstGeom prst="straightConnector1">
              <a:avLst/>
            </a:prstGeom>
            <a:noFill/>
            <a:ln cap="flat" cmpd="sng" w="9525">
              <a:solidFill>
                <a:schemeClr val="dk1"/>
              </a:solidFill>
              <a:prstDash val="solid"/>
              <a:miter lim="800000"/>
              <a:headEnd len="med" w="med" type="none"/>
              <a:tailEnd len="med" w="med" type="none"/>
            </a:ln>
          </p:spPr>
        </p:cxnSp>
        <p:cxnSp>
          <p:nvCxnSpPr>
            <p:cNvPr id="2106" name="Google Shape;2106;p57"/>
            <p:cNvCxnSpPr/>
            <p:nvPr/>
          </p:nvCxnSpPr>
          <p:spPr>
            <a:xfrm>
              <a:off x="1108888560" y="1267715951"/>
              <a:ext cx="15389546" cy="243156125"/>
            </a:xfrm>
            <a:prstGeom prst="straightConnector1">
              <a:avLst/>
            </a:prstGeom>
            <a:noFill/>
            <a:ln cap="flat" cmpd="sng" w="9525">
              <a:solidFill>
                <a:schemeClr val="dk1"/>
              </a:solidFill>
              <a:prstDash val="solid"/>
              <a:miter lim="800000"/>
              <a:headEnd len="med" w="med" type="none"/>
              <a:tailEnd len="med" w="med" type="none"/>
            </a:ln>
          </p:spPr>
        </p:cxnSp>
        <p:cxnSp>
          <p:nvCxnSpPr>
            <p:cNvPr id="2107" name="Google Shape;2107;p57"/>
            <p:cNvCxnSpPr/>
            <p:nvPr/>
          </p:nvCxnSpPr>
          <p:spPr>
            <a:xfrm>
              <a:off x="1145491142" y="1279519901"/>
              <a:ext cx="71957009" cy="226630721"/>
            </a:xfrm>
            <a:prstGeom prst="straightConnector1">
              <a:avLst/>
            </a:prstGeom>
            <a:noFill/>
            <a:ln cap="flat" cmpd="sng" w="9525">
              <a:solidFill>
                <a:schemeClr val="dk1"/>
              </a:solidFill>
              <a:prstDash val="solid"/>
              <a:miter lim="800000"/>
              <a:headEnd len="med" w="med" type="none"/>
              <a:tailEnd len="med" w="med" type="none"/>
            </a:ln>
          </p:spPr>
        </p:cxnSp>
        <p:grpSp>
          <p:nvGrpSpPr>
            <p:cNvPr id="2108" name="Google Shape;2108;p57"/>
            <p:cNvGrpSpPr/>
            <p:nvPr/>
          </p:nvGrpSpPr>
          <p:grpSpPr>
            <a:xfrm>
              <a:off x="876379489" y="1506150604"/>
              <a:ext cx="86931122" cy="510705771"/>
              <a:chOff x="0" y="0"/>
              <a:chExt cx="2147483647" cy="2147483647"/>
            </a:xfrm>
          </p:grpSpPr>
          <p:grpSp>
            <p:nvGrpSpPr>
              <p:cNvPr id="2109" name="Google Shape;2109;p57"/>
              <p:cNvGrpSpPr/>
              <p:nvPr/>
            </p:nvGrpSpPr>
            <p:grpSpPr>
              <a:xfrm>
                <a:off x="0" y="380523069"/>
                <a:ext cx="1941982848" cy="1766960577"/>
                <a:chOff x="0" y="0"/>
                <a:chExt cx="2147483646" cy="2147483647"/>
              </a:xfrm>
            </p:grpSpPr>
            <p:sp>
              <p:nvSpPr>
                <p:cNvPr id="2110" name="Google Shape;2110;p57"/>
                <p:cNvSpPr txBox="1"/>
                <p:nvPr/>
              </p:nvSpPr>
              <p:spPr>
                <a:xfrm>
                  <a:off x="431771204" y="0"/>
                  <a:ext cx="1704347068" cy="190217391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111" name="Google Shape;2111;p57"/>
                <p:cNvCxnSpPr/>
                <p:nvPr/>
              </p:nvCxnSpPr>
              <p:spPr>
                <a:xfrm flipH="1" rot="10800000">
                  <a:off x="1715716080" y="161"/>
                  <a:ext cx="431767566" cy="237269735"/>
                </a:xfrm>
                <a:prstGeom prst="straightConnector1">
                  <a:avLst/>
                </a:prstGeom>
                <a:noFill/>
                <a:ln cap="flat" cmpd="sng" w="9525">
                  <a:solidFill>
                    <a:schemeClr val="dk1"/>
                  </a:solidFill>
                  <a:prstDash val="solid"/>
                  <a:miter lim="800000"/>
                  <a:headEnd len="med" w="med" type="none"/>
                  <a:tailEnd len="med" w="med" type="none"/>
                </a:ln>
              </p:spPr>
            </p:cxnSp>
            <p:sp>
              <p:nvSpPr>
                <p:cNvPr id="2112" name="Google Shape;2112;p57"/>
                <p:cNvSpPr txBox="1"/>
                <p:nvPr/>
              </p:nvSpPr>
              <p:spPr>
                <a:xfrm>
                  <a:off x="306789971" y="24129623"/>
                  <a:ext cx="499940982" cy="29759246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113" name="Google Shape;2113;p57"/>
                <p:cNvCxnSpPr/>
                <p:nvPr/>
              </p:nvCxnSpPr>
              <p:spPr>
                <a:xfrm flipH="1" rot="10800000">
                  <a:off x="3897" y="161"/>
                  <a:ext cx="431767566" cy="237269735"/>
                </a:xfrm>
                <a:prstGeom prst="straightConnector1">
                  <a:avLst/>
                </a:prstGeom>
                <a:noFill/>
                <a:ln cap="flat" cmpd="sng" w="9525">
                  <a:solidFill>
                    <a:schemeClr val="dk1"/>
                  </a:solidFill>
                  <a:prstDash val="solid"/>
                  <a:miter lim="800000"/>
                  <a:headEnd len="med" w="med" type="none"/>
                  <a:tailEnd len="med" w="med" type="none"/>
                </a:ln>
              </p:spPr>
            </p:cxnSp>
            <p:sp>
              <p:nvSpPr>
                <p:cNvPr id="2114" name="Google Shape;2114;p57"/>
                <p:cNvSpPr txBox="1"/>
                <p:nvPr/>
              </p:nvSpPr>
              <p:spPr>
                <a:xfrm>
                  <a:off x="1602091893" y="1644796183"/>
                  <a:ext cx="499940982" cy="29356871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115" name="Google Shape;2115;p57"/>
                <p:cNvSpPr txBox="1"/>
                <p:nvPr/>
              </p:nvSpPr>
              <p:spPr>
                <a:xfrm>
                  <a:off x="34092304" y="245312243"/>
                  <a:ext cx="1692981680" cy="1902171403"/>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116" name="Google Shape;2116;p57"/>
                <p:cNvCxnSpPr/>
                <p:nvPr/>
              </p:nvCxnSpPr>
              <p:spPr>
                <a:xfrm flipH="1" rot="10800000">
                  <a:off x="1715716080" y="1902174032"/>
                  <a:ext cx="431767566" cy="237267165"/>
                </a:xfrm>
                <a:prstGeom prst="straightConnector1">
                  <a:avLst/>
                </a:prstGeom>
                <a:noFill/>
                <a:ln cap="flat" cmpd="sng" w="9525">
                  <a:solidFill>
                    <a:schemeClr val="dk1"/>
                  </a:solidFill>
                  <a:prstDash val="solid"/>
                  <a:miter lim="800000"/>
                  <a:headEnd len="med" w="med" type="none"/>
                  <a:tailEnd len="med" w="med" type="none"/>
                </a:ln>
              </p:spPr>
            </p:cxnSp>
            <p:grpSp>
              <p:nvGrpSpPr>
                <p:cNvPr id="2117" name="Google Shape;2117;p57"/>
                <p:cNvGrpSpPr/>
                <p:nvPr/>
              </p:nvGrpSpPr>
              <p:grpSpPr>
                <a:xfrm>
                  <a:off x="11367599" y="193031741"/>
                  <a:ext cx="2136115028" cy="237272319"/>
                  <a:chOff x="0" y="0"/>
                  <a:chExt cx="2147483647" cy="2147483647"/>
                </a:xfrm>
              </p:grpSpPr>
              <p:cxnSp>
                <p:nvCxnSpPr>
                  <p:cNvPr id="2118" name="Google Shape;2118;p57"/>
                  <p:cNvCxnSpPr/>
                  <p:nvPr/>
                </p:nvCxnSpPr>
                <p:spPr>
                  <a:xfrm flipH="1" rot="10800000">
                    <a:off x="1713418170" y="0"/>
                    <a:ext cx="43406547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2119" name="Google Shape;2119;p57"/>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120" name="Google Shape;2120;p57"/>
                <p:cNvGrpSpPr/>
                <p:nvPr/>
              </p:nvGrpSpPr>
              <p:grpSpPr>
                <a:xfrm>
                  <a:off x="11368558" y="361933777"/>
                  <a:ext cx="2136115028" cy="237272319"/>
                  <a:chOff x="0" y="0"/>
                  <a:chExt cx="2147483647" cy="2147483647"/>
                </a:xfrm>
              </p:grpSpPr>
              <p:cxnSp>
                <p:nvCxnSpPr>
                  <p:cNvPr id="2121" name="Google Shape;2121;p57"/>
                  <p:cNvCxnSpPr/>
                  <p:nvPr/>
                </p:nvCxnSpPr>
                <p:spPr>
                  <a:xfrm flipH="1" rot="10800000">
                    <a:off x="1713418170" y="0"/>
                    <a:ext cx="43406547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2122" name="Google Shape;2122;p57"/>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123" name="Google Shape;2123;p57"/>
                <p:cNvGrpSpPr/>
                <p:nvPr/>
              </p:nvGrpSpPr>
              <p:grpSpPr>
                <a:xfrm>
                  <a:off x="11371436" y="530835814"/>
                  <a:ext cx="2124750307" cy="237272319"/>
                  <a:chOff x="0" y="0"/>
                  <a:chExt cx="2147483646" cy="2147483647"/>
                </a:xfrm>
              </p:grpSpPr>
              <p:cxnSp>
                <p:nvCxnSpPr>
                  <p:cNvPr id="2124" name="Google Shape;2124;p57"/>
                  <p:cNvCxnSpPr/>
                  <p:nvPr/>
                </p:nvCxnSpPr>
                <p:spPr>
                  <a:xfrm flipH="1" rot="10800000">
                    <a:off x="1711096470" y="0"/>
                    <a:ext cx="43638717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2125" name="Google Shape;2125;p57"/>
                  <p:cNvCxnSpPr/>
                  <p:nvPr/>
                </p:nvCxnSpPr>
                <p:spPr>
                  <a:xfrm>
                    <a:off x="0" y="2147483647"/>
                    <a:ext cx="173406172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126" name="Google Shape;2126;p57"/>
                <p:cNvGrpSpPr/>
                <p:nvPr/>
              </p:nvGrpSpPr>
              <p:grpSpPr>
                <a:xfrm>
                  <a:off x="11368558" y="699743020"/>
                  <a:ext cx="2124748388" cy="237269735"/>
                  <a:chOff x="0" y="0"/>
                  <a:chExt cx="2147483647" cy="2147483647"/>
                </a:xfrm>
              </p:grpSpPr>
              <p:cxnSp>
                <p:nvCxnSpPr>
                  <p:cNvPr id="2127" name="Google Shape;2127;p57"/>
                  <p:cNvCxnSpPr/>
                  <p:nvPr/>
                </p:nvCxnSpPr>
                <p:spPr>
                  <a:xfrm flipH="1" rot="10800000">
                    <a:off x="1711096076" y="0"/>
                    <a:ext cx="43638757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128" name="Google Shape;2128;p57"/>
                  <p:cNvCxnSpPr/>
                  <p:nvPr/>
                </p:nvCxnSpPr>
                <p:spPr>
                  <a:xfrm>
                    <a:off x="0" y="2147483647"/>
                    <a:ext cx="17340632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129" name="Google Shape;2129;p57"/>
                <p:cNvGrpSpPr/>
                <p:nvPr/>
              </p:nvGrpSpPr>
              <p:grpSpPr>
                <a:xfrm>
                  <a:off x="11367599" y="868645137"/>
                  <a:ext cx="2124750307" cy="237269735"/>
                  <a:chOff x="0" y="0"/>
                  <a:chExt cx="2147483646" cy="2147483647"/>
                </a:xfrm>
              </p:grpSpPr>
              <p:cxnSp>
                <p:nvCxnSpPr>
                  <p:cNvPr id="2130" name="Google Shape;2130;p57"/>
                  <p:cNvCxnSpPr/>
                  <p:nvPr/>
                </p:nvCxnSpPr>
                <p:spPr>
                  <a:xfrm flipH="1" rot="10800000">
                    <a:off x="1711096470" y="0"/>
                    <a:ext cx="4363871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131" name="Google Shape;2131;p57"/>
                  <p:cNvCxnSpPr/>
                  <p:nvPr/>
                </p:nvCxnSpPr>
                <p:spPr>
                  <a:xfrm>
                    <a:off x="0" y="2147483647"/>
                    <a:ext cx="173406172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132" name="Google Shape;2132;p57"/>
                <p:cNvGrpSpPr/>
                <p:nvPr/>
              </p:nvGrpSpPr>
              <p:grpSpPr>
                <a:xfrm>
                  <a:off x="11372396" y="1037550405"/>
                  <a:ext cx="2124748388" cy="237269735"/>
                  <a:chOff x="0" y="0"/>
                  <a:chExt cx="2147483647" cy="2147483647"/>
                </a:xfrm>
              </p:grpSpPr>
              <p:cxnSp>
                <p:nvCxnSpPr>
                  <p:cNvPr id="2133" name="Google Shape;2133;p57"/>
                  <p:cNvCxnSpPr/>
                  <p:nvPr/>
                </p:nvCxnSpPr>
                <p:spPr>
                  <a:xfrm flipH="1" rot="10800000">
                    <a:off x="1711096076" y="0"/>
                    <a:ext cx="43638757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134" name="Google Shape;2134;p57"/>
                  <p:cNvCxnSpPr/>
                  <p:nvPr/>
                </p:nvCxnSpPr>
                <p:spPr>
                  <a:xfrm>
                    <a:off x="0" y="2147483647"/>
                    <a:ext cx="17340632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135" name="Google Shape;2135;p57"/>
                <p:cNvGrpSpPr/>
                <p:nvPr/>
              </p:nvGrpSpPr>
              <p:grpSpPr>
                <a:xfrm>
                  <a:off x="2878" y="1206452441"/>
                  <a:ext cx="2136115028" cy="237269735"/>
                  <a:chOff x="0" y="0"/>
                  <a:chExt cx="2147483647" cy="2147483647"/>
                </a:xfrm>
              </p:grpSpPr>
              <p:cxnSp>
                <p:nvCxnSpPr>
                  <p:cNvPr id="2136" name="Google Shape;2136;p57"/>
                  <p:cNvCxnSpPr/>
                  <p:nvPr/>
                </p:nvCxnSpPr>
                <p:spPr>
                  <a:xfrm flipH="1" rot="10800000">
                    <a:off x="1713418170" y="0"/>
                    <a:ext cx="4340654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137" name="Google Shape;2137;p57"/>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138" name="Google Shape;2138;p57"/>
                <p:cNvGrpSpPr/>
                <p:nvPr/>
              </p:nvGrpSpPr>
              <p:grpSpPr>
                <a:xfrm>
                  <a:off x="0" y="1375354478"/>
                  <a:ext cx="2136113109" cy="237269735"/>
                  <a:chOff x="0" y="0"/>
                  <a:chExt cx="2147483647" cy="2147483647"/>
                </a:xfrm>
              </p:grpSpPr>
              <p:cxnSp>
                <p:nvCxnSpPr>
                  <p:cNvPr id="2139" name="Google Shape;2139;p57"/>
                  <p:cNvCxnSpPr/>
                  <p:nvPr/>
                </p:nvCxnSpPr>
                <p:spPr>
                  <a:xfrm flipH="1" rot="10800000">
                    <a:off x="1713417780" y="0"/>
                    <a:ext cx="43406586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140" name="Google Shape;2140;p57"/>
                  <p:cNvCxnSpPr/>
                  <p:nvPr/>
                </p:nvCxnSpPr>
                <p:spPr>
                  <a:xfrm>
                    <a:off x="0" y="2147483647"/>
                    <a:ext cx="173626346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141" name="Google Shape;2141;p57"/>
                <p:cNvGrpSpPr/>
                <p:nvPr/>
              </p:nvGrpSpPr>
              <p:grpSpPr>
                <a:xfrm>
                  <a:off x="6715" y="1544259099"/>
                  <a:ext cx="2011128594" cy="237269735"/>
                  <a:chOff x="0" y="0"/>
                  <a:chExt cx="2147483647" cy="2147483647"/>
                </a:xfrm>
              </p:grpSpPr>
              <p:cxnSp>
                <p:nvCxnSpPr>
                  <p:cNvPr id="2142" name="Google Shape;2142;p57"/>
                  <p:cNvCxnSpPr/>
                  <p:nvPr/>
                </p:nvCxnSpPr>
                <p:spPr>
                  <a:xfrm flipH="1" rot="10800000">
                    <a:off x="1807769468" y="0"/>
                    <a:ext cx="33971417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143" name="Google Shape;2143;p57"/>
                  <p:cNvCxnSpPr/>
                  <p:nvPr/>
                </p:nvCxnSpPr>
                <p:spPr>
                  <a:xfrm>
                    <a:off x="0" y="2147483647"/>
                    <a:ext cx="183203833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144" name="Google Shape;2144;p57"/>
                <p:cNvGrpSpPr/>
                <p:nvPr/>
              </p:nvGrpSpPr>
              <p:grpSpPr>
                <a:xfrm>
                  <a:off x="3837" y="1713161136"/>
                  <a:ext cx="2124756063" cy="237269735"/>
                  <a:chOff x="0" y="0"/>
                  <a:chExt cx="2147483647" cy="2147483647"/>
                </a:xfrm>
              </p:grpSpPr>
              <p:cxnSp>
                <p:nvCxnSpPr>
                  <p:cNvPr id="2145" name="Google Shape;2145;p57"/>
                  <p:cNvCxnSpPr/>
                  <p:nvPr/>
                </p:nvCxnSpPr>
                <p:spPr>
                  <a:xfrm flipH="1" rot="10800000">
                    <a:off x="1711097652" y="0"/>
                    <a:ext cx="436385994"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146" name="Google Shape;2146;p57"/>
                  <p:cNvCxnSpPr/>
                  <p:nvPr/>
                </p:nvCxnSpPr>
                <p:spPr>
                  <a:xfrm>
                    <a:off x="0" y="2147483647"/>
                    <a:ext cx="1734064791"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2147" name="Google Shape;2147;p57"/>
              <p:cNvGrpSpPr/>
              <p:nvPr/>
            </p:nvGrpSpPr>
            <p:grpSpPr>
              <a:xfrm>
                <a:off x="113033565" y="0"/>
                <a:ext cx="2034450081" cy="1942330745"/>
                <a:chOff x="0" y="0"/>
                <a:chExt cx="2147483647" cy="2147483646"/>
              </a:xfrm>
            </p:grpSpPr>
            <p:grpSp>
              <p:nvGrpSpPr>
                <p:cNvPr id="2148" name="Google Shape;2148;p57"/>
                <p:cNvGrpSpPr/>
                <p:nvPr/>
              </p:nvGrpSpPr>
              <p:grpSpPr>
                <a:xfrm>
                  <a:off x="0" y="0"/>
                  <a:ext cx="1995638985" cy="325597214"/>
                  <a:chOff x="0" y="0"/>
                  <a:chExt cx="2147483647" cy="2147483647"/>
                </a:xfrm>
              </p:grpSpPr>
              <p:sp>
                <p:nvSpPr>
                  <p:cNvPr id="2149" name="Google Shape;2149;p57"/>
                  <p:cNvSpPr txBox="1"/>
                  <p:nvPr/>
                </p:nvSpPr>
                <p:spPr>
                  <a:xfrm>
                    <a:off x="0" y="1158191348"/>
                    <a:ext cx="1738991673" cy="989289235"/>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150" name="Google Shape;2150;p57"/>
                  <p:cNvSpPr/>
                  <p:nvPr/>
                </p:nvSpPr>
                <p:spPr>
                  <a:xfrm>
                    <a:off x="0" y="0"/>
                    <a:ext cx="2135811659" cy="1206448746"/>
                  </a:xfrm>
                  <a:prstGeom prst="parallelogram">
                    <a:avLst>
                      <a:gd fmla="val 3079"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151" name="Google Shape;2151;p57"/>
                  <p:cNvSpPr/>
                  <p:nvPr/>
                </p:nvSpPr>
                <p:spPr>
                  <a:xfrm>
                    <a:off x="1750666924" y="24127128"/>
                    <a:ext cx="396816722" cy="2123356518"/>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152" name="Google Shape;2152;p57"/>
                  <p:cNvSpPr/>
                  <p:nvPr/>
                </p:nvSpPr>
                <p:spPr>
                  <a:xfrm>
                    <a:off x="268429985" y="241286794"/>
                    <a:ext cx="1657297629" cy="699732916"/>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153" name="Google Shape;2153;p57"/>
                  <p:cNvSpPr/>
                  <p:nvPr/>
                </p:nvSpPr>
                <p:spPr>
                  <a:xfrm>
                    <a:off x="653581617" y="193032537"/>
                    <a:ext cx="957031084" cy="820383884"/>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2154" name="Google Shape;2154;p57"/>
                <p:cNvCxnSpPr/>
                <p:nvPr/>
              </p:nvCxnSpPr>
              <p:spPr>
                <a:xfrm flipH="1">
                  <a:off x="2104100062" y="160970834"/>
                  <a:ext cx="32533626" cy="1971880912"/>
                </a:xfrm>
                <a:prstGeom prst="straightConnector1">
                  <a:avLst/>
                </a:prstGeom>
                <a:noFill/>
                <a:ln cap="flat" cmpd="sng" w="25400">
                  <a:solidFill>
                    <a:schemeClr val="dk1"/>
                  </a:solidFill>
                  <a:prstDash val="solid"/>
                  <a:miter lim="800000"/>
                  <a:headEnd len="med" w="med" type="none"/>
                  <a:tailEnd len="med" w="med" type="none"/>
                </a:ln>
              </p:spPr>
            </p:cxnSp>
            <p:cxnSp>
              <p:nvCxnSpPr>
                <p:cNvPr id="2155" name="Google Shape;2155;p57"/>
                <p:cNvCxnSpPr/>
                <p:nvPr/>
              </p:nvCxnSpPr>
              <p:spPr>
                <a:xfrm>
                  <a:off x="1746181848" y="581685519"/>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2156" name="Google Shape;2156;p57"/>
                <p:cNvCxnSpPr/>
                <p:nvPr/>
              </p:nvCxnSpPr>
              <p:spPr>
                <a:xfrm>
                  <a:off x="1735340777" y="731682032"/>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2157" name="Google Shape;2157;p57"/>
                <p:cNvCxnSpPr/>
                <p:nvPr/>
              </p:nvCxnSpPr>
              <p:spPr>
                <a:xfrm>
                  <a:off x="1735340777" y="907285297"/>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2158" name="Google Shape;2158;p57"/>
                <p:cNvCxnSpPr/>
                <p:nvPr/>
              </p:nvCxnSpPr>
              <p:spPr>
                <a:xfrm>
                  <a:off x="1724490819" y="1057279458"/>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2159" name="Google Shape;2159;p57"/>
                <p:cNvCxnSpPr/>
                <p:nvPr/>
              </p:nvCxnSpPr>
              <p:spPr>
                <a:xfrm>
                  <a:off x="1713648267" y="1199956816"/>
                  <a:ext cx="412142581" cy="0"/>
                </a:xfrm>
                <a:prstGeom prst="straightConnector1">
                  <a:avLst/>
                </a:prstGeom>
                <a:noFill/>
                <a:ln cap="flat" cmpd="sng" w="9525">
                  <a:solidFill>
                    <a:schemeClr val="dk1"/>
                  </a:solidFill>
                  <a:prstDash val="solid"/>
                  <a:miter lim="800000"/>
                  <a:headEnd len="med" w="med" type="none"/>
                  <a:tailEnd len="med" w="med" type="none"/>
                </a:ln>
              </p:spPr>
            </p:cxnSp>
            <p:cxnSp>
              <p:nvCxnSpPr>
                <p:cNvPr id="2160" name="Google Shape;2160;p57"/>
                <p:cNvCxnSpPr/>
                <p:nvPr/>
              </p:nvCxnSpPr>
              <p:spPr>
                <a:xfrm>
                  <a:off x="1713648267" y="1360927651"/>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2161" name="Google Shape;2161;p57"/>
                <p:cNvCxnSpPr/>
                <p:nvPr/>
              </p:nvCxnSpPr>
              <p:spPr>
                <a:xfrm>
                  <a:off x="1702798310" y="1518238027"/>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2162" name="Google Shape;2162;p57"/>
                <p:cNvCxnSpPr/>
                <p:nvPr/>
              </p:nvCxnSpPr>
              <p:spPr>
                <a:xfrm>
                  <a:off x="1724490819" y="1679208862"/>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2163" name="Google Shape;2163;p57"/>
                <p:cNvCxnSpPr/>
                <p:nvPr/>
              </p:nvCxnSpPr>
              <p:spPr>
                <a:xfrm>
                  <a:off x="1735340777" y="1836521590"/>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2164" name="Google Shape;2164;p57"/>
                <p:cNvCxnSpPr/>
                <p:nvPr/>
              </p:nvCxnSpPr>
              <p:spPr>
                <a:xfrm>
                  <a:off x="1735340777" y="1997490073"/>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2165" name="Google Shape;2165;p57"/>
                <p:cNvCxnSpPr/>
                <p:nvPr/>
              </p:nvCxnSpPr>
              <p:spPr>
                <a:xfrm>
                  <a:off x="1746181848" y="2147483646"/>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2166" name="Google Shape;2166;p57"/>
                <p:cNvCxnSpPr/>
                <p:nvPr/>
              </p:nvCxnSpPr>
              <p:spPr>
                <a:xfrm rot="10800000">
                  <a:off x="1746182666" y="179261371"/>
                  <a:ext cx="401300980"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2167" name="Google Shape;2167;p57"/>
            <p:cNvGrpSpPr/>
            <p:nvPr/>
          </p:nvGrpSpPr>
          <p:grpSpPr>
            <a:xfrm>
              <a:off x="977452321" y="1506150604"/>
              <a:ext cx="86930856" cy="510705771"/>
              <a:chOff x="0" y="0"/>
              <a:chExt cx="2147483647" cy="2147483647"/>
            </a:xfrm>
          </p:grpSpPr>
          <p:grpSp>
            <p:nvGrpSpPr>
              <p:cNvPr id="2168" name="Google Shape;2168;p57"/>
              <p:cNvGrpSpPr/>
              <p:nvPr/>
            </p:nvGrpSpPr>
            <p:grpSpPr>
              <a:xfrm>
                <a:off x="0" y="380523069"/>
                <a:ext cx="1941982848" cy="1766960577"/>
                <a:chOff x="0" y="0"/>
                <a:chExt cx="2147483646" cy="2147483647"/>
              </a:xfrm>
            </p:grpSpPr>
            <p:sp>
              <p:nvSpPr>
                <p:cNvPr id="2169" name="Google Shape;2169;p57"/>
                <p:cNvSpPr txBox="1"/>
                <p:nvPr/>
              </p:nvSpPr>
              <p:spPr>
                <a:xfrm>
                  <a:off x="431771204" y="0"/>
                  <a:ext cx="1704350910" cy="190217391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170" name="Google Shape;2170;p57"/>
                <p:cNvCxnSpPr/>
                <p:nvPr/>
              </p:nvCxnSpPr>
              <p:spPr>
                <a:xfrm flipH="1" rot="10800000">
                  <a:off x="1715716080" y="161"/>
                  <a:ext cx="431767566" cy="237269735"/>
                </a:xfrm>
                <a:prstGeom prst="straightConnector1">
                  <a:avLst/>
                </a:prstGeom>
                <a:noFill/>
                <a:ln cap="flat" cmpd="sng" w="9525">
                  <a:solidFill>
                    <a:schemeClr val="dk1"/>
                  </a:solidFill>
                  <a:prstDash val="solid"/>
                  <a:miter lim="800000"/>
                  <a:headEnd len="med" w="med" type="none"/>
                  <a:tailEnd len="med" w="med" type="none"/>
                </a:ln>
              </p:spPr>
            </p:cxnSp>
            <p:sp>
              <p:nvSpPr>
                <p:cNvPr id="2171" name="Google Shape;2171;p57"/>
                <p:cNvSpPr txBox="1"/>
                <p:nvPr/>
              </p:nvSpPr>
              <p:spPr>
                <a:xfrm>
                  <a:off x="306782296" y="24129623"/>
                  <a:ext cx="499944825" cy="29759246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172" name="Google Shape;2172;p57"/>
                <p:cNvCxnSpPr/>
                <p:nvPr/>
              </p:nvCxnSpPr>
              <p:spPr>
                <a:xfrm flipH="1" rot="10800000">
                  <a:off x="3897" y="161"/>
                  <a:ext cx="431767566" cy="237269735"/>
                </a:xfrm>
                <a:prstGeom prst="straightConnector1">
                  <a:avLst/>
                </a:prstGeom>
                <a:noFill/>
                <a:ln cap="flat" cmpd="sng" w="9525">
                  <a:solidFill>
                    <a:schemeClr val="dk1"/>
                  </a:solidFill>
                  <a:prstDash val="solid"/>
                  <a:miter lim="800000"/>
                  <a:headEnd len="med" w="med" type="none"/>
                  <a:tailEnd len="med" w="med" type="none"/>
                </a:ln>
              </p:spPr>
            </p:cxnSp>
            <p:sp>
              <p:nvSpPr>
                <p:cNvPr id="2173" name="Google Shape;2173;p57"/>
                <p:cNvSpPr txBox="1"/>
                <p:nvPr/>
              </p:nvSpPr>
              <p:spPr>
                <a:xfrm>
                  <a:off x="1602091893" y="1644796183"/>
                  <a:ext cx="499944825" cy="29356871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174" name="Google Shape;2174;p57"/>
                <p:cNvSpPr txBox="1"/>
                <p:nvPr/>
              </p:nvSpPr>
              <p:spPr>
                <a:xfrm>
                  <a:off x="34088467" y="245312243"/>
                  <a:ext cx="1692993099" cy="1902171403"/>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175" name="Google Shape;2175;p57"/>
                <p:cNvCxnSpPr/>
                <p:nvPr/>
              </p:nvCxnSpPr>
              <p:spPr>
                <a:xfrm flipH="1" rot="10800000">
                  <a:off x="1715716080" y="1902174032"/>
                  <a:ext cx="431767566" cy="237267165"/>
                </a:xfrm>
                <a:prstGeom prst="straightConnector1">
                  <a:avLst/>
                </a:prstGeom>
                <a:noFill/>
                <a:ln cap="flat" cmpd="sng" w="9525">
                  <a:solidFill>
                    <a:schemeClr val="dk1"/>
                  </a:solidFill>
                  <a:prstDash val="solid"/>
                  <a:miter lim="800000"/>
                  <a:headEnd len="med" w="med" type="none"/>
                  <a:tailEnd len="med" w="med" type="none"/>
                </a:ln>
              </p:spPr>
            </p:cxnSp>
            <p:grpSp>
              <p:nvGrpSpPr>
                <p:cNvPr id="2176" name="Google Shape;2176;p57"/>
                <p:cNvGrpSpPr/>
                <p:nvPr/>
              </p:nvGrpSpPr>
              <p:grpSpPr>
                <a:xfrm>
                  <a:off x="11359924" y="193031741"/>
                  <a:ext cx="2136122703" cy="237272319"/>
                  <a:chOff x="0" y="0"/>
                  <a:chExt cx="2147483647" cy="2147483647"/>
                </a:xfrm>
              </p:grpSpPr>
              <p:cxnSp>
                <p:nvCxnSpPr>
                  <p:cNvPr id="2177" name="Google Shape;2177;p57"/>
                  <p:cNvCxnSpPr/>
                  <p:nvPr/>
                </p:nvCxnSpPr>
                <p:spPr>
                  <a:xfrm flipH="1" rot="10800000">
                    <a:off x="1713419729" y="0"/>
                    <a:ext cx="434063917"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2178" name="Google Shape;2178;p57"/>
                  <p:cNvCxnSpPr/>
                  <p:nvPr/>
                </p:nvCxnSpPr>
                <p:spPr>
                  <a:xfrm>
                    <a:off x="0" y="2147483647"/>
                    <a:ext cx="17362633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179" name="Google Shape;2179;p57"/>
                <p:cNvGrpSpPr/>
                <p:nvPr/>
              </p:nvGrpSpPr>
              <p:grpSpPr>
                <a:xfrm>
                  <a:off x="11360883" y="361933777"/>
                  <a:ext cx="2136118865" cy="237272319"/>
                  <a:chOff x="0" y="0"/>
                  <a:chExt cx="2147483647" cy="2147483647"/>
                </a:xfrm>
              </p:grpSpPr>
              <p:cxnSp>
                <p:nvCxnSpPr>
                  <p:cNvPr id="2180" name="Google Shape;2180;p57"/>
                  <p:cNvCxnSpPr/>
                  <p:nvPr/>
                </p:nvCxnSpPr>
                <p:spPr>
                  <a:xfrm flipH="1" rot="10800000">
                    <a:off x="1713418950" y="0"/>
                    <a:ext cx="43406469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2181" name="Google Shape;2181;p57"/>
                  <p:cNvCxnSpPr/>
                  <p:nvPr/>
                </p:nvCxnSpPr>
                <p:spPr>
                  <a:xfrm>
                    <a:off x="0" y="2147483647"/>
                    <a:ext cx="173626651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182" name="Google Shape;2182;p57"/>
                <p:cNvGrpSpPr/>
                <p:nvPr/>
              </p:nvGrpSpPr>
              <p:grpSpPr>
                <a:xfrm>
                  <a:off x="11363761" y="530835814"/>
                  <a:ext cx="2124761819" cy="237272319"/>
                  <a:chOff x="0" y="0"/>
                  <a:chExt cx="2147483647" cy="2147483647"/>
                </a:xfrm>
              </p:grpSpPr>
              <p:cxnSp>
                <p:nvCxnSpPr>
                  <p:cNvPr id="2183" name="Google Shape;2183;p57"/>
                  <p:cNvCxnSpPr/>
                  <p:nvPr/>
                </p:nvCxnSpPr>
                <p:spPr>
                  <a:xfrm flipH="1" rot="10800000">
                    <a:off x="1711098834" y="0"/>
                    <a:ext cx="436384812"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2184" name="Google Shape;2184;p57"/>
                  <p:cNvCxnSpPr/>
                  <p:nvPr/>
                </p:nvCxnSpPr>
                <p:spPr>
                  <a:xfrm>
                    <a:off x="0" y="2147483647"/>
                    <a:ext cx="173406774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185" name="Google Shape;2185;p57"/>
                <p:cNvGrpSpPr/>
                <p:nvPr/>
              </p:nvGrpSpPr>
              <p:grpSpPr>
                <a:xfrm>
                  <a:off x="11360883" y="699743020"/>
                  <a:ext cx="2124763738" cy="237269735"/>
                  <a:chOff x="0" y="0"/>
                  <a:chExt cx="2147483647" cy="2147483647"/>
                </a:xfrm>
              </p:grpSpPr>
              <p:cxnSp>
                <p:nvCxnSpPr>
                  <p:cNvPr id="2186" name="Google Shape;2186;p57"/>
                  <p:cNvCxnSpPr/>
                  <p:nvPr/>
                </p:nvCxnSpPr>
                <p:spPr>
                  <a:xfrm flipH="1" rot="10800000">
                    <a:off x="1711099228" y="0"/>
                    <a:ext cx="43638441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187" name="Google Shape;2187;p57"/>
                  <p:cNvCxnSpPr/>
                  <p:nvPr/>
                </p:nvCxnSpPr>
                <p:spPr>
                  <a:xfrm>
                    <a:off x="0" y="2147483647"/>
                    <a:ext cx="1734066183"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188" name="Google Shape;2188;p57"/>
                <p:cNvGrpSpPr/>
                <p:nvPr/>
              </p:nvGrpSpPr>
              <p:grpSpPr>
                <a:xfrm>
                  <a:off x="11359924" y="868645137"/>
                  <a:ext cx="2124761819" cy="237269735"/>
                  <a:chOff x="0" y="0"/>
                  <a:chExt cx="2147483647" cy="2147483647"/>
                </a:xfrm>
              </p:grpSpPr>
              <p:cxnSp>
                <p:nvCxnSpPr>
                  <p:cNvPr id="2189" name="Google Shape;2189;p57"/>
                  <p:cNvCxnSpPr/>
                  <p:nvPr/>
                </p:nvCxnSpPr>
                <p:spPr>
                  <a:xfrm flipH="1" rot="10800000">
                    <a:off x="1711098834" y="0"/>
                    <a:ext cx="43638481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190" name="Google Shape;2190;p57"/>
                  <p:cNvCxnSpPr/>
                  <p:nvPr/>
                </p:nvCxnSpPr>
                <p:spPr>
                  <a:xfrm>
                    <a:off x="0" y="2147483647"/>
                    <a:ext cx="173406774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191" name="Google Shape;2191;p57"/>
                <p:cNvGrpSpPr/>
                <p:nvPr/>
              </p:nvGrpSpPr>
              <p:grpSpPr>
                <a:xfrm>
                  <a:off x="11364721" y="1037550405"/>
                  <a:ext cx="2124759900" cy="237269735"/>
                  <a:chOff x="0" y="0"/>
                  <a:chExt cx="2147483646" cy="2147483647"/>
                </a:xfrm>
              </p:grpSpPr>
              <p:cxnSp>
                <p:nvCxnSpPr>
                  <p:cNvPr id="2192" name="Google Shape;2192;p57"/>
                  <p:cNvCxnSpPr/>
                  <p:nvPr/>
                </p:nvCxnSpPr>
                <p:spPr>
                  <a:xfrm flipH="1" rot="10800000">
                    <a:off x="1711098440" y="0"/>
                    <a:ext cx="43638520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193" name="Google Shape;2193;p57"/>
                  <p:cNvCxnSpPr/>
                  <p:nvPr/>
                </p:nvCxnSpPr>
                <p:spPr>
                  <a:xfrm>
                    <a:off x="0" y="2147483647"/>
                    <a:ext cx="173406931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194" name="Google Shape;2194;p57"/>
                <p:cNvGrpSpPr/>
                <p:nvPr/>
              </p:nvGrpSpPr>
              <p:grpSpPr>
                <a:xfrm>
                  <a:off x="2878" y="1206452441"/>
                  <a:ext cx="2136122703" cy="237269735"/>
                  <a:chOff x="0" y="0"/>
                  <a:chExt cx="2147483647" cy="2147483647"/>
                </a:xfrm>
              </p:grpSpPr>
              <p:cxnSp>
                <p:nvCxnSpPr>
                  <p:cNvPr id="2195" name="Google Shape;2195;p57"/>
                  <p:cNvCxnSpPr/>
                  <p:nvPr/>
                </p:nvCxnSpPr>
                <p:spPr>
                  <a:xfrm flipH="1" rot="10800000">
                    <a:off x="1713419729" y="0"/>
                    <a:ext cx="43406391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196" name="Google Shape;2196;p57"/>
                  <p:cNvCxnSpPr/>
                  <p:nvPr/>
                </p:nvCxnSpPr>
                <p:spPr>
                  <a:xfrm>
                    <a:off x="0" y="2147483647"/>
                    <a:ext cx="17362633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197" name="Google Shape;2197;p57"/>
                <p:cNvGrpSpPr/>
                <p:nvPr/>
              </p:nvGrpSpPr>
              <p:grpSpPr>
                <a:xfrm>
                  <a:off x="0" y="1375354478"/>
                  <a:ext cx="2136120784" cy="237269735"/>
                  <a:chOff x="0" y="0"/>
                  <a:chExt cx="2147483647" cy="2147483647"/>
                </a:xfrm>
              </p:grpSpPr>
              <p:cxnSp>
                <p:nvCxnSpPr>
                  <p:cNvPr id="2198" name="Google Shape;2198;p57"/>
                  <p:cNvCxnSpPr/>
                  <p:nvPr/>
                </p:nvCxnSpPr>
                <p:spPr>
                  <a:xfrm flipH="1" rot="10800000">
                    <a:off x="1713419339" y="0"/>
                    <a:ext cx="43406430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199" name="Google Shape;2199;p57"/>
                  <p:cNvCxnSpPr/>
                  <p:nvPr/>
                </p:nvCxnSpPr>
                <p:spPr>
                  <a:xfrm>
                    <a:off x="0" y="2147483647"/>
                    <a:ext cx="173626495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200" name="Google Shape;2200;p57"/>
                <p:cNvGrpSpPr/>
                <p:nvPr/>
              </p:nvGrpSpPr>
              <p:grpSpPr>
                <a:xfrm>
                  <a:off x="6715" y="1544259099"/>
                  <a:ext cx="2011132410" cy="237269735"/>
                  <a:chOff x="0" y="0"/>
                  <a:chExt cx="2147483647" cy="2147483647"/>
                </a:xfrm>
              </p:grpSpPr>
              <p:cxnSp>
                <p:nvCxnSpPr>
                  <p:cNvPr id="2201" name="Google Shape;2201;p57"/>
                  <p:cNvCxnSpPr/>
                  <p:nvPr/>
                </p:nvCxnSpPr>
                <p:spPr>
                  <a:xfrm flipH="1" rot="10800000">
                    <a:off x="1807766038" y="0"/>
                    <a:ext cx="33971760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202" name="Google Shape;2202;p57"/>
                  <p:cNvCxnSpPr/>
                  <p:nvPr/>
                </p:nvCxnSpPr>
                <p:spPr>
                  <a:xfrm>
                    <a:off x="0" y="2147483647"/>
                    <a:ext cx="183203485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203" name="Google Shape;2203;p57"/>
                <p:cNvGrpSpPr/>
                <p:nvPr/>
              </p:nvGrpSpPr>
              <p:grpSpPr>
                <a:xfrm>
                  <a:off x="3837" y="1713161136"/>
                  <a:ext cx="2124752225" cy="237269735"/>
                  <a:chOff x="0" y="0"/>
                  <a:chExt cx="2147483646" cy="2147483647"/>
                </a:xfrm>
              </p:grpSpPr>
              <p:cxnSp>
                <p:nvCxnSpPr>
                  <p:cNvPr id="2204" name="Google Shape;2204;p57"/>
                  <p:cNvCxnSpPr/>
                  <p:nvPr/>
                </p:nvCxnSpPr>
                <p:spPr>
                  <a:xfrm flipH="1" rot="10800000">
                    <a:off x="1711096864" y="0"/>
                    <a:ext cx="43638678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205" name="Google Shape;2205;p57"/>
                  <p:cNvCxnSpPr/>
                  <p:nvPr/>
                </p:nvCxnSpPr>
                <p:spPr>
                  <a:xfrm>
                    <a:off x="0" y="2147483647"/>
                    <a:ext cx="1734067923"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2206" name="Google Shape;2206;p57"/>
              <p:cNvGrpSpPr/>
              <p:nvPr/>
            </p:nvGrpSpPr>
            <p:grpSpPr>
              <a:xfrm>
                <a:off x="113025147" y="0"/>
                <a:ext cx="2034458499" cy="1942330745"/>
                <a:chOff x="0" y="0"/>
                <a:chExt cx="2147483647" cy="2147483646"/>
              </a:xfrm>
            </p:grpSpPr>
            <p:grpSp>
              <p:nvGrpSpPr>
                <p:cNvPr id="2207" name="Google Shape;2207;p57"/>
                <p:cNvGrpSpPr/>
                <p:nvPr/>
              </p:nvGrpSpPr>
              <p:grpSpPr>
                <a:xfrm>
                  <a:off x="0" y="0"/>
                  <a:ext cx="1995639585" cy="325597214"/>
                  <a:chOff x="0" y="0"/>
                  <a:chExt cx="2147483647" cy="2147483647"/>
                </a:xfrm>
              </p:grpSpPr>
              <p:sp>
                <p:nvSpPr>
                  <p:cNvPr id="2208" name="Google Shape;2208;p57"/>
                  <p:cNvSpPr txBox="1"/>
                  <p:nvPr/>
                </p:nvSpPr>
                <p:spPr>
                  <a:xfrm>
                    <a:off x="0" y="1158191348"/>
                    <a:ext cx="1738999822" cy="989289235"/>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209" name="Google Shape;2209;p57"/>
                  <p:cNvSpPr/>
                  <p:nvPr/>
                </p:nvSpPr>
                <p:spPr>
                  <a:xfrm>
                    <a:off x="0" y="0"/>
                    <a:ext cx="2135814763" cy="1206448746"/>
                  </a:xfrm>
                  <a:prstGeom prst="parallelogram">
                    <a:avLst>
                      <a:gd fmla="val 3079"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210" name="Google Shape;2210;p57"/>
                  <p:cNvSpPr/>
                  <p:nvPr/>
                </p:nvSpPr>
                <p:spPr>
                  <a:xfrm>
                    <a:off x="1750665528" y="24127128"/>
                    <a:ext cx="396818118" cy="2123356518"/>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211" name="Google Shape;2211;p57"/>
                  <p:cNvSpPr/>
                  <p:nvPr/>
                </p:nvSpPr>
                <p:spPr>
                  <a:xfrm>
                    <a:off x="268438355" y="241286794"/>
                    <a:ext cx="1657296591" cy="699732916"/>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212" name="Google Shape;2212;p57"/>
                  <p:cNvSpPr/>
                  <p:nvPr/>
                </p:nvSpPr>
                <p:spPr>
                  <a:xfrm>
                    <a:off x="653581903" y="193032537"/>
                    <a:ext cx="957030027" cy="820383884"/>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2213" name="Google Shape;2213;p57"/>
                <p:cNvCxnSpPr/>
                <p:nvPr/>
              </p:nvCxnSpPr>
              <p:spPr>
                <a:xfrm flipH="1">
                  <a:off x="2104098831" y="160970834"/>
                  <a:ext cx="32542308" cy="1971880912"/>
                </a:xfrm>
                <a:prstGeom prst="straightConnector1">
                  <a:avLst/>
                </a:prstGeom>
                <a:noFill/>
                <a:ln cap="flat" cmpd="sng" w="25400">
                  <a:solidFill>
                    <a:schemeClr val="dk1"/>
                  </a:solidFill>
                  <a:prstDash val="solid"/>
                  <a:miter lim="800000"/>
                  <a:headEnd len="med" w="med" type="none"/>
                  <a:tailEnd len="med" w="med" type="none"/>
                </a:ln>
              </p:spPr>
            </p:cxnSp>
            <p:cxnSp>
              <p:nvCxnSpPr>
                <p:cNvPr id="2214" name="Google Shape;2214;p57"/>
                <p:cNvCxnSpPr/>
                <p:nvPr/>
              </p:nvCxnSpPr>
              <p:spPr>
                <a:xfrm>
                  <a:off x="1746189432" y="581685519"/>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2215" name="Google Shape;2215;p57"/>
                <p:cNvCxnSpPr/>
                <p:nvPr/>
              </p:nvCxnSpPr>
              <p:spPr>
                <a:xfrm>
                  <a:off x="1735339520" y="731682032"/>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2216" name="Google Shape;2216;p57"/>
                <p:cNvCxnSpPr/>
                <p:nvPr/>
              </p:nvCxnSpPr>
              <p:spPr>
                <a:xfrm>
                  <a:off x="1735339520" y="907285297"/>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2217" name="Google Shape;2217;p57"/>
                <p:cNvCxnSpPr/>
                <p:nvPr/>
              </p:nvCxnSpPr>
              <p:spPr>
                <a:xfrm>
                  <a:off x="1724498494" y="1057279458"/>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2218" name="Google Shape;2218;p57"/>
                <p:cNvCxnSpPr/>
                <p:nvPr/>
              </p:nvCxnSpPr>
              <p:spPr>
                <a:xfrm>
                  <a:off x="1713647100" y="1199956816"/>
                  <a:ext cx="412143798" cy="0"/>
                </a:xfrm>
                <a:prstGeom prst="straightConnector1">
                  <a:avLst/>
                </a:prstGeom>
                <a:noFill/>
                <a:ln cap="flat" cmpd="sng" w="9525">
                  <a:solidFill>
                    <a:schemeClr val="dk1"/>
                  </a:solidFill>
                  <a:prstDash val="solid"/>
                  <a:miter lim="800000"/>
                  <a:headEnd len="med" w="med" type="none"/>
                  <a:tailEnd len="med" w="med" type="none"/>
                </a:ln>
              </p:spPr>
            </p:cxnSp>
            <p:cxnSp>
              <p:nvCxnSpPr>
                <p:cNvPr id="2219" name="Google Shape;2219;p57"/>
                <p:cNvCxnSpPr/>
                <p:nvPr/>
              </p:nvCxnSpPr>
              <p:spPr>
                <a:xfrm>
                  <a:off x="1713647100" y="1360927651"/>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2220" name="Google Shape;2220;p57"/>
                <p:cNvCxnSpPr/>
                <p:nvPr/>
              </p:nvCxnSpPr>
              <p:spPr>
                <a:xfrm>
                  <a:off x="1702806074" y="1518238027"/>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2221" name="Google Shape;2221;p57"/>
                <p:cNvCxnSpPr/>
                <p:nvPr/>
              </p:nvCxnSpPr>
              <p:spPr>
                <a:xfrm>
                  <a:off x="1724498494" y="1679208862"/>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2222" name="Google Shape;2222;p57"/>
                <p:cNvCxnSpPr/>
                <p:nvPr/>
              </p:nvCxnSpPr>
              <p:spPr>
                <a:xfrm>
                  <a:off x="1735339520" y="1836521590"/>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2223" name="Google Shape;2223;p57"/>
                <p:cNvCxnSpPr/>
                <p:nvPr/>
              </p:nvCxnSpPr>
              <p:spPr>
                <a:xfrm>
                  <a:off x="1735339520" y="1997490073"/>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2224" name="Google Shape;2224;p57"/>
                <p:cNvCxnSpPr/>
                <p:nvPr/>
              </p:nvCxnSpPr>
              <p:spPr>
                <a:xfrm>
                  <a:off x="1746189432" y="2147483646"/>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2225" name="Google Shape;2225;p57"/>
                <p:cNvCxnSpPr/>
                <p:nvPr/>
              </p:nvCxnSpPr>
              <p:spPr>
                <a:xfrm rot="10800000">
                  <a:off x="1746190215" y="179261371"/>
                  <a:ext cx="401293431"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2226" name="Google Shape;2226;p57"/>
            <p:cNvGrpSpPr/>
            <p:nvPr/>
          </p:nvGrpSpPr>
          <p:grpSpPr>
            <a:xfrm>
              <a:off x="1076029335" y="1506150604"/>
              <a:ext cx="86931122" cy="510705771"/>
              <a:chOff x="0" y="0"/>
              <a:chExt cx="2147483647" cy="2147483647"/>
            </a:xfrm>
          </p:grpSpPr>
          <p:grpSp>
            <p:nvGrpSpPr>
              <p:cNvPr id="2227" name="Google Shape;2227;p57"/>
              <p:cNvGrpSpPr/>
              <p:nvPr/>
            </p:nvGrpSpPr>
            <p:grpSpPr>
              <a:xfrm>
                <a:off x="0" y="380523069"/>
                <a:ext cx="1941982848" cy="1766960577"/>
                <a:chOff x="0" y="0"/>
                <a:chExt cx="2147483646" cy="2147483647"/>
              </a:xfrm>
            </p:grpSpPr>
            <p:sp>
              <p:nvSpPr>
                <p:cNvPr id="2228" name="Google Shape;2228;p57"/>
                <p:cNvSpPr txBox="1"/>
                <p:nvPr/>
              </p:nvSpPr>
              <p:spPr>
                <a:xfrm>
                  <a:off x="431771204" y="0"/>
                  <a:ext cx="1704347068" cy="190217391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229" name="Google Shape;2229;p57"/>
                <p:cNvCxnSpPr/>
                <p:nvPr/>
              </p:nvCxnSpPr>
              <p:spPr>
                <a:xfrm flipH="1" rot="10800000">
                  <a:off x="1715716080" y="161"/>
                  <a:ext cx="431767566" cy="237269735"/>
                </a:xfrm>
                <a:prstGeom prst="straightConnector1">
                  <a:avLst/>
                </a:prstGeom>
                <a:noFill/>
                <a:ln cap="flat" cmpd="sng" w="9525">
                  <a:solidFill>
                    <a:schemeClr val="dk1"/>
                  </a:solidFill>
                  <a:prstDash val="solid"/>
                  <a:miter lim="800000"/>
                  <a:headEnd len="med" w="med" type="none"/>
                  <a:tailEnd len="med" w="med" type="none"/>
                </a:ln>
              </p:spPr>
            </p:cxnSp>
            <p:sp>
              <p:nvSpPr>
                <p:cNvPr id="2230" name="Google Shape;2230;p57"/>
                <p:cNvSpPr txBox="1"/>
                <p:nvPr/>
              </p:nvSpPr>
              <p:spPr>
                <a:xfrm>
                  <a:off x="306789971" y="24129623"/>
                  <a:ext cx="499940982" cy="29759246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231" name="Google Shape;2231;p57"/>
                <p:cNvCxnSpPr/>
                <p:nvPr/>
              </p:nvCxnSpPr>
              <p:spPr>
                <a:xfrm flipH="1" rot="10800000">
                  <a:off x="3897" y="161"/>
                  <a:ext cx="431767566" cy="237269735"/>
                </a:xfrm>
                <a:prstGeom prst="straightConnector1">
                  <a:avLst/>
                </a:prstGeom>
                <a:noFill/>
                <a:ln cap="flat" cmpd="sng" w="9525">
                  <a:solidFill>
                    <a:schemeClr val="dk1"/>
                  </a:solidFill>
                  <a:prstDash val="solid"/>
                  <a:miter lim="800000"/>
                  <a:headEnd len="med" w="med" type="none"/>
                  <a:tailEnd len="med" w="med" type="none"/>
                </a:ln>
              </p:spPr>
            </p:cxnSp>
            <p:sp>
              <p:nvSpPr>
                <p:cNvPr id="2232" name="Google Shape;2232;p57"/>
                <p:cNvSpPr txBox="1"/>
                <p:nvPr/>
              </p:nvSpPr>
              <p:spPr>
                <a:xfrm>
                  <a:off x="1602091893" y="1644796183"/>
                  <a:ext cx="499940982" cy="29356871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233" name="Google Shape;2233;p57"/>
                <p:cNvSpPr txBox="1"/>
                <p:nvPr/>
              </p:nvSpPr>
              <p:spPr>
                <a:xfrm>
                  <a:off x="34092304" y="245312243"/>
                  <a:ext cx="1692981680" cy="1902171403"/>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234" name="Google Shape;2234;p57"/>
                <p:cNvCxnSpPr/>
                <p:nvPr/>
              </p:nvCxnSpPr>
              <p:spPr>
                <a:xfrm flipH="1" rot="10800000">
                  <a:off x="1715716080" y="1902174032"/>
                  <a:ext cx="431767566" cy="237267165"/>
                </a:xfrm>
                <a:prstGeom prst="straightConnector1">
                  <a:avLst/>
                </a:prstGeom>
                <a:noFill/>
                <a:ln cap="flat" cmpd="sng" w="9525">
                  <a:solidFill>
                    <a:schemeClr val="dk1"/>
                  </a:solidFill>
                  <a:prstDash val="solid"/>
                  <a:miter lim="800000"/>
                  <a:headEnd len="med" w="med" type="none"/>
                  <a:tailEnd len="med" w="med" type="none"/>
                </a:ln>
              </p:spPr>
            </p:cxnSp>
            <p:grpSp>
              <p:nvGrpSpPr>
                <p:cNvPr id="2235" name="Google Shape;2235;p57"/>
                <p:cNvGrpSpPr/>
                <p:nvPr/>
              </p:nvGrpSpPr>
              <p:grpSpPr>
                <a:xfrm>
                  <a:off x="11367599" y="193031741"/>
                  <a:ext cx="2136115028" cy="237272319"/>
                  <a:chOff x="0" y="0"/>
                  <a:chExt cx="2147483647" cy="2147483647"/>
                </a:xfrm>
              </p:grpSpPr>
              <p:cxnSp>
                <p:nvCxnSpPr>
                  <p:cNvPr id="2236" name="Google Shape;2236;p57"/>
                  <p:cNvCxnSpPr/>
                  <p:nvPr/>
                </p:nvCxnSpPr>
                <p:spPr>
                  <a:xfrm flipH="1" rot="10800000">
                    <a:off x="1713418170" y="0"/>
                    <a:ext cx="43406547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2237" name="Google Shape;2237;p57"/>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238" name="Google Shape;2238;p57"/>
                <p:cNvGrpSpPr/>
                <p:nvPr/>
              </p:nvGrpSpPr>
              <p:grpSpPr>
                <a:xfrm>
                  <a:off x="11368558" y="361933777"/>
                  <a:ext cx="2136115028" cy="237272319"/>
                  <a:chOff x="0" y="0"/>
                  <a:chExt cx="2147483647" cy="2147483647"/>
                </a:xfrm>
              </p:grpSpPr>
              <p:cxnSp>
                <p:nvCxnSpPr>
                  <p:cNvPr id="2239" name="Google Shape;2239;p57"/>
                  <p:cNvCxnSpPr/>
                  <p:nvPr/>
                </p:nvCxnSpPr>
                <p:spPr>
                  <a:xfrm flipH="1" rot="10800000">
                    <a:off x="1713418170" y="0"/>
                    <a:ext cx="43406547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2240" name="Google Shape;2240;p57"/>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241" name="Google Shape;2241;p57"/>
                <p:cNvGrpSpPr/>
                <p:nvPr/>
              </p:nvGrpSpPr>
              <p:grpSpPr>
                <a:xfrm>
                  <a:off x="11371436" y="530835814"/>
                  <a:ext cx="2124750307" cy="237272319"/>
                  <a:chOff x="0" y="0"/>
                  <a:chExt cx="2147483646" cy="2147483647"/>
                </a:xfrm>
              </p:grpSpPr>
              <p:cxnSp>
                <p:nvCxnSpPr>
                  <p:cNvPr id="2242" name="Google Shape;2242;p57"/>
                  <p:cNvCxnSpPr/>
                  <p:nvPr/>
                </p:nvCxnSpPr>
                <p:spPr>
                  <a:xfrm flipH="1" rot="10800000">
                    <a:off x="1711096470" y="0"/>
                    <a:ext cx="436387176"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2243" name="Google Shape;2243;p57"/>
                  <p:cNvCxnSpPr/>
                  <p:nvPr/>
                </p:nvCxnSpPr>
                <p:spPr>
                  <a:xfrm>
                    <a:off x="0" y="2147483647"/>
                    <a:ext cx="173406172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244" name="Google Shape;2244;p57"/>
                <p:cNvGrpSpPr/>
                <p:nvPr/>
              </p:nvGrpSpPr>
              <p:grpSpPr>
                <a:xfrm>
                  <a:off x="11368558" y="699743020"/>
                  <a:ext cx="2124748388" cy="237269735"/>
                  <a:chOff x="0" y="0"/>
                  <a:chExt cx="2147483647" cy="2147483647"/>
                </a:xfrm>
              </p:grpSpPr>
              <p:cxnSp>
                <p:nvCxnSpPr>
                  <p:cNvPr id="2245" name="Google Shape;2245;p57"/>
                  <p:cNvCxnSpPr/>
                  <p:nvPr/>
                </p:nvCxnSpPr>
                <p:spPr>
                  <a:xfrm flipH="1" rot="10800000">
                    <a:off x="1711096076" y="0"/>
                    <a:ext cx="43638757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246" name="Google Shape;2246;p57"/>
                  <p:cNvCxnSpPr/>
                  <p:nvPr/>
                </p:nvCxnSpPr>
                <p:spPr>
                  <a:xfrm>
                    <a:off x="0" y="2147483647"/>
                    <a:ext cx="17340632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247" name="Google Shape;2247;p57"/>
                <p:cNvGrpSpPr/>
                <p:nvPr/>
              </p:nvGrpSpPr>
              <p:grpSpPr>
                <a:xfrm>
                  <a:off x="11367599" y="868645137"/>
                  <a:ext cx="2124750307" cy="237269735"/>
                  <a:chOff x="0" y="0"/>
                  <a:chExt cx="2147483646" cy="2147483647"/>
                </a:xfrm>
              </p:grpSpPr>
              <p:cxnSp>
                <p:nvCxnSpPr>
                  <p:cNvPr id="2248" name="Google Shape;2248;p57"/>
                  <p:cNvCxnSpPr/>
                  <p:nvPr/>
                </p:nvCxnSpPr>
                <p:spPr>
                  <a:xfrm flipH="1" rot="10800000">
                    <a:off x="1711096470" y="0"/>
                    <a:ext cx="4363871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249" name="Google Shape;2249;p57"/>
                  <p:cNvCxnSpPr/>
                  <p:nvPr/>
                </p:nvCxnSpPr>
                <p:spPr>
                  <a:xfrm>
                    <a:off x="0" y="2147483647"/>
                    <a:ext cx="173406172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250" name="Google Shape;2250;p57"/>
                <p:cNvGrpSpPr/>
                <p:nvPr/>
              </p:nvGrpSpPr>
              <p:grpSpPr>
                <a:xfrm>
                  <a:off x="11372396" y="1037550405"/>
                  <a:ext cx="2124748388" cy="237269735"/>
                  <a:chOff x="0" y="0"/>
                  <a:chExt cx="2147483647" cy="2147483647"/>
                </a:xfrm>
              </p:grpSpPr>
              <p:cxnSp>
                <p:nvCxnSpPr>
                  <p:cNvPr id="2251" name="Google Shape;2251;p57"/>
                  <p:cNvCxnSpPr/>
                  <p:nvPr/>
                </p:nvCxnSpPr>
                <p:spPr>
                  <a:xfrm flipH="1" rot="10800000">
                    <a:off x="1711096076" y="0"/>
                    <a:ext cx="43638757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252" name="Google Shape;2252;p57"/>
                  <p:cNvCxnSpPr/>
                  <p:nvPr/>
                </p:nvCxnSpPr>
                <p:spPr>
                  <a:xfrm>
                    <a:off x="0" y="2147483647"/>
                    <a:ext cx="17340632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253" name="Google Shape;2253;p57"/>
                <p:cNvGrpSpPr/>
                <p:nvPr/>
              </p:nvGrpSpPr>
              <p:grpSpPr>
                <a:xfrm>
                  <a:off x="2878" y="1206452441"/>
                  <a:ext cx="2136115028" cy="237269735"/>
                  <a:chOff x="0" y="0"/>
                  <a:chExt cx="2147483647" cy="2147483647"/>
                </a:xfrm>
              </p:grpSpPr>
              <p:cxnSp>
                <p:nvCxnSpPr>
                  <p:cNvPr id="2254" name="Google Shape;2254;p57"/>
                  <p:cNvCxnSpPr/>
                  <p:nvPr/>
                </p:nvCxnSpPr>
                <p:spPr>
                  <a:xfrm flipH="1" rot="10800000">
                    <a:off x="1713418170" y="0"/>
                    <a:ext cx="4340654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255" name="Google Shape;2255;p57"/>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256" name="Google Shape;2256;p57"/>
                <p:cNvGrpSpPr/>
                <p:nvPr/>
              </p:nvGrpSpPr>
              <p:grpSpPr>
                <a:xfrm>
                  <a:off x="0" y="1375354478"/>
                  <a:ext cx="2136113109" cy="237269735"/>
                  <a:chOff x="0" y="0"/>
                  <a:chExt cx="2147483647" cy="2147483647"/>
                </a:xfrm>
              </p:grpSpPr>
              <p:cxnSp>
                <p:nvCxnSpPr>
                  <p:cNvPr id="2257" name="Google Shape;2257;p57"/>
                  <p:cNvCxnSpPr/>
                  <p:nvPr/>
                </p:nvCxnSpPr>
                <p:spPr>
                  <a:xfrm flipH="1" rot="10800000">
                    <a:off x="1713417780" y="0"/>
                    <a:ext cx="43406586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258" name="Google Shape;2258;p57"/>
                  <p:cNvCxnSpPr/>
                  <p:nvPr/>
                </p:nvCxnSpPr>
                <p:spPr>
                  <a:xfrm>
                    <a:off x="0" y="2147483647"/>
                    <a:ext cx="173626346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259" name="Google Shape;2259;p57"/>
                <p:cNvGrpSpPr/>
                <p:nvPr/>
              </p:nvGrpSpPr>
              <p:grpSpPr>
                <a:xfrm>
                  <a:off x="6715" y="1544259099"/>
                  <a:ext cx="2011128594" cy="237269735"/>
                  <a:chOff x="0" y="0"/>
                  <a:chExt cx="2147483647" cy="2147483647"/>
                </a:xfrm>
              </p:grpSpPr>
              <p:cxnSp>
                <p:nvCxnSpPr>
                  <p:cNvPr id="2260" name="Google Shape;2260;p57"/>
                  <p:cNvCxnSpPr/>
                  <p:nvPr/>
                </p:nvCxnSpPr>
                <p:spPr>
                  <a:xfrm flipH="1" rot="10800000">
                    <a:off x="1807769468" y="0"/>
                    <a:ext cx="33971417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261" name="Google Shape;2261;p57"/>
                  <p:cNvCxnSpPr/>
                  <p:nvPr/>
                </p:nvCxnSpPr>
                <p:spPr>
                  <a:xfrm>
                    <a:off x="0" y="2147483647"/>
                    <a:ext cx="183203833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262" name="Google Shape;2262;p57"/>
                <p:cNvGrpSpPr/>
                <p:nvPr/>
              </p:nvGrpSpPr>
              <p:grpSpPr>
                <a:xfrm>
                  <a:off x="3837" y="1713161136"/>
                  <a:ext cx="2124756063" cy="237269735"/>
                  <a:chOff x="0" y="0"/>
                  <a:chExt cx="2147483647" cy="2147483647"/>
                </a:xfrm>
              </p:grpSpPr>
              <p:cxnSp>
                <p:nvCxnSpPr>
                  <p:cNvPr id="2263" name="Google Shape;2263;p57"/>
                  <p:cNvCxnSpPr/>
                  <p:nvPr/>
                </p:nvCxnSpPr>
                <p:spPr>
                  <a:xfrm flipH="1" rot="10800000">
                    <a:off x="1711097652" y="0"/>
                    <a:ext cx="436385994"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264" name="Google Shape;2264;p57"/>
                  <p:cNvCxnSpPr/>
                  <p:nvPr/>
                </p:nvCxnSpPr>
                <p:spPr>
                  <a:xfrm>
                    <a:off x="0" y="2147483647"/>
                    <a:ext cx="1734064791"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2265" name="Google Shape;2265;p57"/>
              <p:cNvGrpSpPr/>
              <p:nvPr/>
            </p:nvGrpSpPr>
            <p:grpSpPr>
              <a:xfrm>
                <a:off x="113033565" y="0"/>
                <a:ext cx="2034450081" cy="1942330745"/>
                <a:chOff x="0" y="0"/>
                <a:chExt cx="2147483647" cy="2147483646"/>
              </a:xfrm>
            </p:grpSpPr>
            <p:grpSp>
              <p:nvGrpSpPr>
                <p:cNvPr id="2266" name="Google Shape;2266;p57"/>
                <p:cNvGrpSpPr/>
                <p:nvPr/>
              </p:nvGrpSpPr>
              <p:grpSpPr>
                <a:xfrm>
                  <a:off x="0" y="0"/>
                  <a:ext cx="1995638985" cy="325597214"/>
                  <a:chOff x="0" y="0"/>
                  <a:chExt cx="2147483647" cy="2147483647"/>
                </a:xfrm>
              </p:grpSpPr>
              <p:sp>
                <p:nvSpPr>
                  <p:cNvPr id="2267" name="Google Shape;2267;p57"/>
                  <p:cNvSpPr txBox="1"/>
                  <p:nvPr/>
                </p:nvSpPr>
                <p:spPr>
                  <a:xfrm>
                    <a:off x="0" y="1158191348"/>
                    <a:ext cx="1738991673" cy="989289235"/>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268" name="Google Shape;2268;p57"/>
                  <p:cNvSpPr/>
                  <p:nvPr/>
                </p:nvSpPr>
                <p:spPr>
                  <a:xfrm>
                    <a:off x="0" y="0"/>
                    <a:ext cx="2135811659" cy="1206448746"/>
                  </a:xfrm>
                  <a:prstGeom prst="parallelogram">
                    <a:avLst>
                      <a:gd fmla="val 3079"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269" name="Google Shape;2269;p57"/>
                  <p:cNvSpPr/>
                  <p:nvPr/>
                </p:nvSpPr>
                <p:spPr>
                  <a:xfrm>
                    <a:off x="1750666924" y="24127128"/>
                    <a:ext cx="396816722" cy="2123356518"/>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270" name="Google Shape;2270;p57"/>
                  <p:cNvSpPr/>
                  <p:nvPr/>
                </p:nvSpPr>
                <p:spPr>
                  <a:xfrm>
                    <a:off x="268429985" y="241286794"/>
                    <a:ext cx="1657297629" cy="699732916"/>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271" name="Google Shape;2271;p57"/>
                  <p:cNvSpPr/>
                  <p:nvPr/>
                </p:nvSpPr>
                <p:spPr>
                  <a:xfrm>
                    <a:off x="653581617" y="193032537"/>
                    <a:ext cx="957031084" cy="820383884"/>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2272" name="Google Shape;2272;p57"/>
                <p:cNvCxnSpPr/>
                <p:nvPr/>
              </p:nvCxnSpPr>
              <p:spPr>
                <a:xfrm flipH="1">
                  <a:off x="2104100062" y="160970834"/>
                  <a:ext cx="32533626" cy="1971880912"/>
                </a:xfrm>
                <a:prstGeom prst="straightConnector1">
                  <a:avLst/>
                </a:prstGeom>
                <a:noFill/>
                <a:ln cap="flat" cmpd="sng" w="25400">
                  <a:solidFill>
                    <a:schemeClr val="dk1"/>
                  </a:solidFill>
                  <a:prstDash val="solid"/>
                  <a:miter lim="800000"/>
                  <a:headEnd len="med" w="med" type="none"/>
                  <a:tailEnd len="med" w="med" type="none"/>
                </a:ln>
              </p:spPr>
            </p:cxnSp>
            <p:cxnSp>
              <p:nvCxnSpPr>
                <p:cNvPr id="2273" name="Google Shape;2273;p57"/>
                <p:cNvCxnSpPr/>
                <p:nvPr/>
              </p:nvCxnSpPr>
              <p:spPr>
                <a:xfrm>
                  <a:off x="1746181848" y="581685519"/>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2274" name="Google Shape;2274;p57"/>
                <p:cNvCxnSpPr/>
                <p:nvPr/>
              </p:nvCxnSpPr>
              <p:spPr>
                <a:xfrm>
                  <a:off x="1735340777" y="731682032"/>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2275" name="Google Shape;2275;p57"/>
                <p:cNvCxnSpPr/>
                <p:nvPr/>
              </p:nvCxnSpPr>
              <p:spPr>
                <a:xfrm>
                  <a:off x="1735340777" y="907285297"/>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2276" name="Google Shape;2276;p57"/>
                <p:cNvCxnSpPr/>
                <p:nvPr/>
              </p:nvCxnSpPr>
              <p:spPr>
                <a:xfrm>
                  <a:off x="1724490819" y="1057279458"/>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2277" name="Google Shape;2277;p57"/>
                <p:cNvCxnSpPr/>
                <p:nvPr/>
              </p:nvCxnSpPr>
              <p:spPr>
                <a:xfrm>
                  <a:off x="1713648267" y="1199956816"/>
                  <a:ext cx="412142581" cy="0"/>
                </a:xfrm>
                <a:prstGeom prst="straightConnector1">
                  <a:avLst/>
                </a:prstGeom>
                <a:noFill/>
                <a:ln cap="flat" cmpd="sng" w="9525">
                  <a:solidFill>
                    <a:schemeClr val="dk1"/>
                  </a:solidFill>
                  <a:prstDash val="solid"/>
                  <a:miter lim="800000"/>
                  <a:headEnd len="med" w="med" type="none"/>
                  <a:tailEnd len="med" w="med" type="none"/>
                </a:ln>
              </p:spPr>
            </p:cxnSp>
            <p:cxnSp>
              <p:nvCxnSpPr>
                <p:cNvPr id="2278" name="Google Shape;2278;p57"/>
                <p:cNvCxnSpPr/>
                <p:nvPr/>
              </p:nvCxnSpPr>
              <p:spPr>
                <a:xfrm>
                  <a:off x="1713648267" y="1360927651"/>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2279" name="Google Shape;2279;p57"/>
                <p:cNvCxnSpPr/>
                <p:nvPr/>
              </p:nvCxnSpPr>
              <p:spPr>
                <a:xfrm>
                  <a:off x="1702798310" y="1518238027"/>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2280" name="Google Shape;2280;p57"/>
                <p:cNvCxnSpPr/>
                <p:nvPr/>
              </p:nvCxnSpPr>
              <p:spPr>
                <a:xfrm>
                  <a:off x="1724490819" y="1679208862"/>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2281" name="Google Shape;2281;p57"/>
                <p:cNvCxnSpPr/>
                <p:nvPr/>
              </p:nvCxnSpPr>
              <p:spPr>
                <a:xfrm>
                  <a:off x="1735340777" y="1836521590"/>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2282" name="Google Shape;2282;p57"/>
                <p:cNvCxnSpPr/>
                <p:nvPr/>
              </p:nvCxnSpPr>
              <p:spPr>
                <a:xfrm>
                  <a:off x="1735340777" y="1997490073"/>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2283" name="Google Shape;2283;p57"/>
                <p:cNvCxnSpPr/>
                <p:nvPr/>
              </p:nvCxnSpPr>
              <p:spPr>
                <a:xfrm>
                  <a:off x="1746181848" y="2147483646"/>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2284" name="Google Shape;2284;p57"/>
                <p:cNvCxnSpPr/>
                <p:nvPr/>
              </p:nvCxnSpPr>
              <p:spPr>
                <a:xfrm rot="10800000">
                  <a:off x="1746182666" y="179261371"/>
                  <a:ext cx="401300980"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2285" name="Google Shape;2285;p57"/>
            <p:cNvGrpSpPr/>
            <p:nvPr/>
          </p:nvGrpSpPr>
          <p:grpSpPr>
            <a:xfrm>
              <a:off x="1175022491" y="1506150604"/>
              <a:ext cx="86514955" cy="510705771"/>
              <a:chOff x="0" y="0"/>
              <a:chExt cx="2147483647" cy="2147483647"/>
            </a:xfrm>
          </p:grpSpPr>
          <p:grpSp>
            <p:nvGrpSpPr>
              <p:cNvPr id="2286" name="Google Shape;2286;p57"/>
              <p:cNvGrpSpPr/>
              <p:nvPr/>
            </p:nvGrpSpPr>
            <p:grpSpPr>
              <a:xfrm>
                <a:off x="0" y="380523069"/>
                <a:ext cx="1940994167" cy="1766960577"/>
                <a:chOff x="0" y="0"/>
                <a:chExt cx="2147483647" cy="2147483647"/>
              </a:xfrm>
            </p:grpSpPr>
            <p:sp>
              <p:nvSpPr>
                <p:cNvPr id="2287" name="Google Shape;2287;p57"/>
                <p:cNvSpPr txBox="1"/>
                <p:nvPr/>
              </p:nvSpPr>
              <p:spPr>
                <a:xfrm>
                  <a:off x="434063941" y="0"/>
                  <a:ext cx="1701998070" cy="190217391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288" name="Google Shape;2288;p57"/>
                <p:cNvCxnSpPr/>
                <p:nvPr/>
              </p:nvCxnSpPr>
              <p:spPr>
                <a:xfrm flipH="1" rot="10800000">
                  <a:off x="1713419513" y="161"/>
                  <a:ext cx="434064133" cy="237269735"/>
                </a:xfrm>
                <a:prstGeom prst="straightConnector1">
                  <a:avLst/>
                </a:prstGeom>
                <a:noFill/>
                <a:ln cap="flat" cmpd="sng" w="9525">
                  <a:solidFill>
                    <a:schemeClr val="dk1"/>
                  </a:solidFill>
                  <a:prstDash val="solid"/>
                  <a:miter lim="800000"/>
                  <a:headEnd len="med" w="med" type="none"/>
                  <a:tailEnd len="med" w="med" type="none"/>
                </a:ln>
              </p:spPr>
            </p:cxnSp>
            <p:sp>
              <p:nvSpPr>
                <p:cNvPr id="2289" name="Google Shape;2289;p57"/>
                <p:cNvSpPr txBox="1"/>
                <p:nvPr/>
              </p:nvSpPr>
              <p:spPr>
                <a:xfrm>
                  <a:off x="308418038" y="24129623"/>
                  <a:ext cx="502603757" cy="29759246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290" name="Google Shape;2290;p57"/>
                <p:cNvCxnSpPr/>
                <p:nvPr/>
              </p:nvCxnSpPr>
              <p:spPr>
                <a:xfrm flipH="1" rot="10800000">
                  <a:off x="1019" y="161"/>
                  <a:ext cx="434064133" cy="237269735"/>
                </a:xfrm>
                <a:prstGeom prst="straightConnector1">
                  <a:avLst/>
                </a:prstGeom>
                <a:noFill/>
                <a:ln cap="flat" cmpd="sng" w="9525">
                  <a:solidFill>
                    <a:schemeClr val="dk1"/>
                  </a:solidFill>
                  <a:prstDash val="solid"/>
                  <a:miter lim="800000"/>
                  <a:headEnd len="med" w="med" type="none"/>
                  <a:tailEnd len="med" w="med" type="none"/>
                </a:ln>
              </p:spPr>
            </p:cxnSp>
            <p:sp>
              <p:nvSpPr>
                <p:cNvPr id="2291" name="Google Shape;2291;p57"/>
                <p:cNvSpPr txBox="1"/>
                <p:nvPr/>
              </p:nvSpPr>
              <p:spPr>
                <a:xfrm>
                  <a:off x="1599188286" y="1644796183"/>
                  <a:ext cx="502603757" cy="29356871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292" name="Google Shape;2292;p57"/>
                <p:cNvSpPr txBox="1"/>
                <p:nvPr/>
              </p:nvSpPr>
              <p:spPr>
                <a:xfrm>
                  <a:off x="34273843" y="245312243"/>
                  <a:ext cx="1690569762" cy="1902171403"/>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293" name="Google Shape;2293;p57"/>
                <p:cNvCxnSpPr/>
                <p:nvPr/>
              </p:nvCxnSpPr>
              <p:spPr>
                <a:xfrm flipH="1" rot="10800000">
                  <a:off x="1724843788" y="1902174032"/>
                  <a:ext cx="422639585" cy="237267165"/>
                </a:xfrm>
                <a:prstGeom prst="straightConnector1">
                  <a:avLst/>
                </a:prstGeom>
                <a:noFill/>
                <a:ln cap="flat" cmpd="sng" w="9525">
                  <a:solidFill>
                    <a:schemeClr val="dk1"/>
                  </a:solidFill>
                  <a:prstDash val="solid"/>
                  <a:miter lim="800000"/>
                  <a:headEnd len="med" w="med" type="none"/>
                  <a:tailEnd len="med" w="med" type="none"/>
                </a:ln>
              </p:spPr>
            </p:cxnSp>
            <p:grpSp>
              <p:nvGrpSpPr>
                <p:cNvPr id="2294" name="Google Shape;2294;p57"/>
                <p:cNvGrpSpPr/>
                <p:nvPr/>
              </p:nvGrpSpPr>
              <p:grpSpPr>
                <a:xfrm>
                  <a:off x="11428113" y="193031741"/>
                  <a:ext cx="2136050673" cy="237272319"/>
                  <a:chOff x="0" y="0"/>
                  <a:chExt cx="2147483647" cy="2147483647"/>
                </a:xfrm>
              </p:grpSpPr>
              <p:cxnSp>
                <p:nvCxnSpPr>
                  <p:cNvPr id="2295" name="Google Shape;2295;p57"/>
                  <p:cNvCxnSpPr/>
                  <p:nvPr/>
                </p:nvCxnSpPr>
                <p:spPr>
                  <a:xfrm flipH="1" rot="10800000">
                    <a:off x="1711096233" y="0"/>
                    <a:ext cx="436387413"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2296" name="Google Shape;2296;p57"/>
                  <p:cNvCxnSpPr/>
                  <p:nvPr/>
                </p:nvCxnSpPr>
                <p:spPr>
                  <a:xfrm>
                    <a:off x="0" y="2147483647"/>
                    <a:ext cx="173406392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297" name="Google Shape;2297;p57"/>
                <p:cNvGrpSpPr/>
                <p:nvPr/>
              </p:nvGrpSpPr>
              <p:grpSpPr>
                <a:xfrm>
                  <a:off x="11425234" y="361933777"/>
                  <a:ext cx="2136054513" cy="237272319"/>
                  <a:chOff x="0" y="0"/>
                  <a:chExt cx="2147483647" cy="2147483647"/>
                </a:xfrm>
              </p:grpSpPr>
              <p:cxnSp>
                <p:nvCxnSpPr>
                  <p:cNvPr id="2298" name="Google Shape;2298;p57"/>
                  <p:cNvCxnSpPr/>
                  <p:nvPr/>
                </p:nvCxnSpPr>
                <p:spPr>
                  <a:xfrm flipH="1" rot="10800000">
                    <a:off x="1711097018" y="0"/>
                    <a:ext cx="436386628"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2299" name="Google Shape;2299;p57"/>
                  <p:cNvCxnSpPr/>
                  <p:nvPr/>
                </p:nvCxnSpPr>
                <p:spPr>
                  <a:xfrm>
                    <a:off x="0" y="2147483647"/>
                    <a:ext cx="173406080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300" name="Google Shape;2300;p57"/>
                <p:cNvGrpSpPr/>
                <p:nvPr/>
              </p:nvGrpSpPr>
              <p:grpSpPr>
                <a:xfrm>
                  <a:off x="11424274" y="530835814"/>
                  <a:ext cx="2010407362" cy="237272319"/>
                  <a:chOff x="0" y="0"/>
                  <a:chExt cx="2147483647" cy="2147483647"/>
                </a:xfrm>
              </p:grpSpPr>
              <p:cxnSp>
                <p:nvCxnSpPr>
                  <p:cNvPr id="2301" name="Google Shape;2301;p57"/>
                  <p:cNvCxnSpPr/>
                  <p:nvPr/>
                </p:nvCxnSpPr>
                <p:spPr>
                  <a:xfrm flipH="1" rot="10800000">
                    <a:off x="1818037765" y="0"/>
                    <a:ext cx="329445881" cy="2147460253"/>
                  </a:xfrm>
                  <a:prstGeom prst="straightConnector1">
                    <a:avLst/>
                  </a:prstGeom>
                  <a:noFill/>
                  <a:ln cap="flat" cmpd="sng" w="9525">
                    <a:solidFill>
                      <a:schemeClr val="dk1"/>
                    </a:solidFill>
                    <a:prstDash val="solid"/>
                    <a:miter lim="800000"/>
                    <a:headEnd len="med" w="med" type="none"/>
                    <a:tailEnd len="med" w="med" type="none"/>
                  </a:ln>
                </p:spPr>
              </p:cxnSp>
              <p:cxnSp>
                <p:nvCxnSpPr>
                  <p:cNvPr id="2302" name="Google Shape;2302;p57"/>
                  <p:cNvCxnSpPr/>
                  <p:nvPr/>
                </p:nvCxnSpPr>
                <p:spPr>
                  <a:xfrm>
                    <a:off x="0" y="2147483647"/>
                    <a:ext cx="1842436753"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303" name="Google Shape;2303;p57"/>
                <p:cNvGrpSpPr/>
                <p:nvPr/>
              </p:nvGrpSpPr>
              <p:grpSpPr>
                <a:xfrm>
                  <a:off x="11425234" y="699743020"/>
                  <a:ext cx="2124633732" cy="237269735"/>
                  <a:chOff x="0" y="0"/>
                  <a:chExt cx="2147483647" cy="2147483647"/>
                </a:xfrm>
              </p:grpSpPr>
              <p:cxnSp>
                <p:nvCxnSpPr>
                  <p:cNvPr id="2304" name="Google Shape;2304;p57"/>
                  <p:cNvCxnSpPr/>
                  <p:nvPr/>
                </p:nvCxnSpPr>
                <p:spPr>
                  <a:xfrm flipH="1" rot="10800000">
                    <a:off x="1720290988" y="0"/>
                    <a:ext cx="42719265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305" name="Google Shape;2305;p57"/>
                  <p:cNvCxnSpPr/>
                  <p:nvPr/>
                </p:nvCxnSpPr>
                <p:spPr>
                  <a:xfrm>
                    <a:off x="0" y="2147483647"/>
                    <a:ext cx="174338209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306" name="Google Shape;2306;p57"/>
                <p:cNvGrpSpPr/>
                <p:nvPr/>
              </p:nvGrpSpPr>
              <p:grpSpPr>
                <a:xfrm>
                  <a:off x="11424274" y="868645137"/>
                  <a:ext cx="2124633732" cy="237269735"/>
                  <a:chOff x="0" y="0"/>
                  <a:chExt cx="2147483647" cy="2147483647"/>
                </a:xfrm>
              </p:grpSpPr>
              <p:cxnSp>
                <p:nvCxnSpPr>
                  <p:cNvPr id="2307" name="Google Shape;2307;p57"/>
                  <p:cNvCxnSpPr/>
                  <p:nvPr/>
                </p:nvCxnSpPr>
                <p:spPr>
                  <a:xfrm flipH="1" rot="10800000">
                    <a:off x="1720290988" y="0"/>
                    <a:ext cx="42719265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308" name="Google Shape;2308;p57"/>
                  <p:cNvCxnSpPr/>
                  <p:nvPr/>
                </p:nvCxnSpPr>
                <p:spPr>
                  <a:xfrm>
                    <a:off x="0" y="2147483647"/>
                    <a:ext cx="174338209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309" name="Google Shape;2309;p57"/>
                <p:cNvGrpSpPr/>
                <p:nvPr/>
              </p:nvGrpSpPr>
              <p:grpSpPr>
                <a:xfrm>
                  <a:off x="11429073" y="1037550405"/>
                  <a:ext cx="2124637571" cy="237269735"/>
                  <a:chOff x="0" y="0"/>
                  <a:chExt cx="2147483647" cy="2147483647"/>
                </a:xfrm>
              </p:grpSpPr>
              <p:cxnSp>
                <p:nvCxnSpPr>
                  <p:cNvPr id="2310" name="Google Shape;2310;p57"/>
                  <p:cNvCxnSpPr/>
                  <p:nvPr/>
                </p:nvCxnSpPr>
                <p:spPr>
                  <a:xfrm flipH="1" rot="10800000">
                    <a:off x="1720291760" y="0"/>
                    <a:ext cx="42719188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311" name="Google Shape;2311;p57"/>
                  <p:cNvCxnSpPr/>
                  <p:nvPr/>
                </p:nvCxnSpPr>
                <p:spPr>
                  <a:xfrm>
                    <a:off x="0" y="2147483647"/>
                    <a:ext cx="174337894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312" name="Google Shape;2312;p57"/>
                <p:cNvGrpSpPr/>
                <p:nvPr/>
              </p:nvGrpSpPr>
              <p:grpSpPr>
                <a:xfrm>
                  <a:off x="3839" y="1206452441"/>
                  <a:ext cx="2136058352" cy="237269735"/>
                  <a:chOff x="0" y="0"/>
                  <a:chExt cx="2147483647" cy="2147483647"/>
                </a:xfrm>
              </p:grpSpPr>
              <p:cxnSp>
                <p:nvCxnSpPr>
                  <p:cNvPr id="2313" name="Google Shape;2313;p57"/>
                  <p:cNvCxnSpPr/>
                  <p:nvPr/>
                </p:nvCxnSpPr>
                <p:spPr>
                  <a:xfrm flipH="1" rot="10800000">
                    <a:off x="1711097802" y="0"/>
                    <a:ext cx="436385844"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314" name="Google Shape;2314;p57"/>
                  <p:cNvCxnSpPr/>
                  <p:nvPr/>
                </p:nvCxnSpPr>
                <p:spPr>
                  <a:xfrm>
                    <a:off x="0" y="2147483647"/>
                    <a:ext cx="1734065311"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315" name="Google Shape;2315;p57"/>
                <p:cNvGrpSpPr/>
                <p:nvPr/>
              </p:nvGrpSpPr>
              <p:grpSpPr>
                <a:xfrm>
                  <a:off x="959" y="1375354478"/>
                  <a:ext cx="2136062192" cy="237269735"/>
                  <a:chOff x="0" y="0"/>
                  <a:chExt cx="2147483647" cy="2147483647"/>
                </a:xfrm>
              </p:grpSpPr>
              <p:cxnSp>
                <p:nvCxnSpPr>
                  <p:cNvPr id="2316" name="Google Shape;2316;p57"/>
                  <p:cNvCxnSpPr/>
                  <p:nvPr/>
                </p:nvCxnSpPr>
                <p:spPr>
                  <a:xfrm flipH="1" rot="10800000">
                    <a:off x="1711098587" y="0"/>
                    <a:ext cx="43638505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317" name="Google Shape;2317;p57"/>
                  <p:cNvCxnSpPr/>
                  <p:nvPr/>
                </p:nvCxnSpPr>
                <p:spPr>
                  <a:xfrm>
                    <a:off x="0" y="2147483647"/>
                    <a:ext cx="173406219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318" name="Google Shape;2318;p57"/>
                <p:cNvGrpSpPr/>
                <p:nvPr/>
              </p:nvGrpSpPr>
              <p:grpSpPr>
                <a:xfrm>
                  <a:off x="0" y="1544259099"/>
                  <a:ext cx="2010408336" cy="237269735"/>
                  <a:chOff x="0" y="0"/>
                  <a:chExt cx="2147483647" cy="2147483647"/>
                </a:xfrm>
              </p:grpSpPr>
              <p:cxnSp>
                <p:nvCxnSpPr>
                  <p:cNvPr id="2319" name="Google Shape;2319;p57"/>
                  <p:cNvCxnSpPr/>
                  <p:nvPr/>
                </p:nvCxnSpPr>
                <p:spPr>
                  <a:xfrm flipH="1" rot="10800000">
                    <a:off x="1696027303" y="0"/>
                    <a:ext cx="45145634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320" name="Google Shape;2320;p57"/>
                  <p:cNvCxnSpPr/>
                  <p:nvPr/>
                </p:nvCxnSpPr>
                <p:spPr>
                  <a:xfrm>
                    <a:off x="0" y="2147483647"/>
                    <a:ext cx="172042925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321" name="Google Shape;2321;p57"/>
                <p:cNvGrpSpPr/>
                <p:nvPr/>
              </p:nvGrpSpPr>
              <p:grpSpPr>
                <a:xfrm>
                  <a:off x="959" y="1713161136"/>
                  <a:ext cx="2124633804" cy="237269735"/>
                  <a:chOff x="0" y="0"/>
                  <a:chExt cx="2147483647" cy="2147483647"/>
                </a:xfrm>
              </p:grpSpPr>
              <p:cxnSp>
                <p:nvCxnSpPr>
                  <p:cNvPr id="2322" name="Google Shape;2322;p57"/>
                  <p:cNvCxnSpPr/>
                  <p:nvPr/>
                </p:nvCxnSpPr>
                <p:spPr>
                  <a:xfrm flipH="1" rot="10800000">
                    <a:off x="1720298691" y="0"/>
                    <a:ext cx="42718495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323" name="Google Shape;2323;p57"/>
                  <p:cNvCxnSpPr/>
                  <p:nvPr/>
                </p:nvCxnSpPr>
                <p:spPr>
                  <a:xfrm>
                    <a:off x="0" y="2147483647"/>
                    <a:ext cx="1743389700"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2324" name="Google Shape;2324;p57"/>
              <p:cNvGrpSpPr/>
              <p:nvPr/>
            </p:nvGrpSpPr>
            <p:grpSpPr>
              <a:xfrm>
                <a:off x="113576878" y="0"/>
                <a:ext cx="2033906768" cy="1942330745"/>
                <a:chOff x="0" y="0"/>
                <a:chExt cx="2147483647" cy="2147483646"/>
              </a:xfrm>
            </p:grpSpPr>
            <p:grpSp>
              <p:nvGrpSpPr>
                <p:cNvPr id="2325" name="Google Shape;2325;p57"/>
                <p:cNvGrpSpPr/>
                <p:nvPr/>
              </p:nvGrpSpPr>
              <p:grpSpPr>
                <a:xfrm>
                  <a:off x="0" y="0"/>
                  <a:ext cx="1994875781" cy="325597214"/>
                  <a:chOff x="0" y="0"/>
                  <a:chExt cx="2147483647" cy="2147483647"/>
                </a:xfrm>
              </p:grpSpPr>
              <p:sp>
                <p:nvSpPr>
                  <p:cNvPr id="2326" name="Google Shape;2326;p57"/>
                  <p:cNvSpPr txBox="1"/>
                  <p:nvPr/>
                </p:nvSpPr>
                <p:spPr>
                  <a:xfrm>
                    <a:off x="0" y="1158191348"/>
                    <a:ext cx="1736766031" cy="989289235"/>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327" name="Google Shape;2327;p57"/>
                  <p:cNvSpPr/>
                  <p:nvPr/>
                </p:nvSpPr>
                <p:spPr>
                  <a:xfrm>
                    <a:off x="0" y="0"/>
                    <a:ext cx="2135752384" cy="1206448746"/>
                  </a:xfrm>
                  <a:prstGeom prst="parallelogram">
                    <a:avLst>
                      <a:gd fmla="val 3081"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328" name="Google Shape;2328;p57"/>
                  <p:cNvSpPr/>
                  <p:nvPr/>
                </p:nvSpPr>
                <p:spPr>
                  <a:xfrm>
                    <a:off x="1760234646" y="24127128"/>
                    <a:ext cx="387249000" cy="2123356518"/>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329" name="Google Shape;2329;p57"/>
                  <p:cNvSpPr/>
                  <p:nvPr/>
                </p:nvSpPr>
                <p:spPr>
                  <a:xfrm>
                    <a:off x="269896447" y="241286794"/>
                    <a:ext cx="1654623146" cy="699732916"/>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330" name="Google Shape;2330;p57"/>
                  <p:cNvSpPr/>
                  <p:nvPr/>
                </p:nvSpPr>
                <p:spPr>
                  <a:xfrm>
                    <a:off x="657151865" y="193032537"/>
                    <a:ext cx="950524286" cy="820383884"/>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2331" name="Google Shape;2331;p57"/>
                <p:cNvCxnSpPr/>
                <p:nvPr/>
              </p:nvCxnSpPr>
              <p:spPr>
                <a:xfrm flipH="1">
                  <a:off x="2103879052" y="160970834"/>
                  <a:ext cx="32706975" cy="1971880912"/>
                </a:xfrm>
                <a:prstGeom prst="straightConnector1">
                  <a:avLst/>
                </a:prstGeom>
                <a:noFill/>
                <a:ln cap="flat" cmpd="sng" w="25400">
                  <a:solidFill>
                    <a:schemeClr val="dk1"/>
                  </a:solidFill>
                  <a:prstDash val="solid"/>
                  <a:miter lim="800000"/>
                  <a:headEnd len="med" w="med" type="none"/>
                  <a:tailEnd len="med" w="med" type="none"/>
                </a:ln>
              </p:spPr>
            </p:cxnSp>
            <p:cxnSp>
              <p:nvCxnSpPr>
                <p:cNvPr id="2332" name="Google Shape;2332;p57"/>
                <p:cNvCxnSpPr/>
                <p:nvPr/>
              </p:nvCxnSpPr>
              <p:spPr>
                <a:xfrm>
                  <a:off x="1744152509" y="581685519"/>
                  <a:ext cx="403331137" cy="0"/>
                </a:xfrm>
                <a:prstGeom prst="straightConnector1">
                  <a:avLst/>
                </a:prstGeom>
                <a:noFill/>
                <a:ln cap="flat" cmpd="sng" w="9525">
                  <a:solidFill>
                    <a:schemeClr val="dk1"/>
                  </a:solidFill>
                  <a:prstDash val="solid"/>
                  <a:miter lim="800000"/>
                  <a:headEnd len="med" w="med" type="none"/>
                  <a:tailEnd len="med" w="med" type="none"/>
                </a:ln>
              </p:spPr>
            </p:cxnSp>
            <p:cxnSp>
              <p:nvCxnSpPr>
                <p:cNvPr id="2333" name="Google Shape;2333;p57"/>
                <p:cNvCxnSpPr/>
                <p:nvPr/>
              </p:nvCxnSpPr>
              <p:spPr>
                <a:xfrm>
                  <a:off x="1733246311" y="731682032"/>
                  <a:ext cx="403339951" cy="0"/>
                </a:xfrm>
                <a:prstGeom prst="straightConnector1">
                  <a:avLst/>
                </a:prstGeom>
                <a:noFill/>
                <a:ln cap="flat" cmpd="sng" w="9525">
                  <a:solidFill>
                    <a:schemeClr val="dk1"/>
                  </a:solidFill>
                  <a:prstDash val="solid"/>
                  <a:miter lim="800000"/>
                  <a:headEnd len="med" w="med" type="none"/>
                  <a:tailEnd len="med" w="med" type="none"/>
                </a:ln>
              </p:spPr>
            </p:cxnSp>
            <p:cxnSp>
              <p:nvCxnSpPr>
                <p:cNvPr id="2334" name="Google Shape;2334;p57"/>
                <p:cNvCxnSpPr/>
                <p:nvPr/>
              </p:nvCxnSpPr>
              <p:spPr>
                <a:xfrm>
                  <a:off x="1733246311" y="907285297"/>
                  <a:ext cx="403339951" cy="0"/>
                </a:xfrm>
                <a:prstGeom prst="straightConnector1">
                  <a:avLst/>
                </a:prstGeom>
                <a:noFill/>
                <a:ln cap="flat" cmpd="sng" w="9525">
                  <a:solidFill>
                    <a:schemeClr val="dk1"/>
                  </a:solidFill>
                  <a:prstDash val="solid"/>
                  <a:miter lim="800000"/>
                  <a:headEnd len="med" w="med" type="none"/>
                  <a:tailEnd len="med" w="med" type="none"/>
                </a:ln>
              </p:spPr>
            </p:cxnSp>
            <p:cxnSp>
              <p:nvCxnSpPr>
                <p:cNvPr id="2335" name="Google Shape;2335;p57"/>
                <p:cNvCxnSpPr/>
                <p:nvPr/>
              </p:nvCxnSpPr>
              <p:spPr>
                <a:xfrm>
                  <a:off x="1722347519" y="1057279458"/>
                  <a:ext cx="403331137" cy="0"/>
                </a:xfrm>
                <a:prstGeom prst="straightConnector1">
                  <a:avLst/>
                </a:prstGeom>
                <a:noFill/>
                <a:ln cap="flat" cmpd="sng" w="9525">
                  <a:solidFill>
                    <a:schemeClr val="dk1"/>
                  </a:solidFill>
                  <a:prstDash val="solid"/>
                  <a:miter lim="800000"/>
                  <a:headEnd len="med" w="med" type="none"/>
                  <a:tailEnd len="med" w="med" type="none"/>
                </a:ln>
              </p:spPr>
            </p:cxnSp>
            <p:cxnSp>
              <p:nvCxnSpPr>
                <p:cNvPr id="2336" name="Google Shape;2336;p57"/>
                <p:cNvCxnSpPr/>
                <p:nvPr/>
              </p:nvCxnSpPr>
              <p:spPr>
                <a:xfrm>
                  <a:off x="1722347519" y="1199956816"/>
                  <a:ext cx="403331137" cy="0"/>
                </a:xfrm>
                <a:prstGeom prst="straightConnector1">
                  <a:avLst/>
                </a:prstGeom>
                <a:noFill/>
                <a:ln cap="flat" cmpd="sng" w="9525">
                  <a:solidFill>
                    <a:schemeClr val="dk1"/>
                  </a:solidFill>
                  <a:prstDash val="solid"/>
                  <a:miter lim="800000"/>
                  <a:headEnd len="med" w="med" type="none"/>
                  <a:tailEnd len="med" w="med" type="none"/>
                </a:ln>
              </p:spPr>
            </p:cxnSp>
            <p:cxnSp>
              <p:nvCxnSpPr>
                <p:cNvPr id="2337" name="Google Shape;2337;p57"/>
                <p:cNvCxnSpPr/>
                <p:nvPr/>
              </p:nvCxnSpPr>
              <p:spPr>
                <a:xfrm>
                  <a:off x="1711444284" y="1360927651"/>
                  <a:ext cx="403339951" cy="0"/>
                </a:xfrm>
                <a:prstGeom prst="straightConnector1">
                  <a:avLst/>
                </a:prstGeom>
                <a:noFill/>
                <a:ln cap="flat" cmpd="sng" w="9525">
                  <a:solidFill>
                    <a:schemeClr val="dk1"/>
                  </a:solidFill>
                  <a:prstDash val="solid"/>
                  <a:miter lim="800000"/>
                  <a:headEnd len="med" w="med" type="none"/>
                  <a:tailEnd len="med" w="med" type="none"/>
                </a:ln>
              </p:spPr>
            </p:cxnSp>
            <p:cxnSp>
              <p:nvCxnSpPr>
                <p:cNvPr id="2338" name="Google Shape;2338;p57"/>
                <p:cNvCxnSpPr/>
                <p:nvPr/>
              </p:nvCxnSpPr>
              <p:spPr>
                <a:xfrm>
                  <a:off x="1700546974" y="1518238027"/>
                  <a:ext cx="403331137" cy="0"/>
                </a:xfrm>
                <a:prstGeom prst="straightConnector1">
                  <a:avLst/>
                </a:prstGeom>
                <a:noFill/>
                <a:ln cap="flat" cmpd="sng" w="9525">
                  <a:solidFill>
                    <a:schemeClr val="dk1"/>
                  </a:solidFill>
                  <a:prstDash val="solid"/>
                  <a:miter lim="800000"/>
                  <a:headEnd len="med" w="med" type="none"/>
                  <a:tailEnd len="med" w="med" type="none"/>
                </a:ln>
              </p:spPr>
            </p:cxnSp>
            <p:cxnSp>
              <p:nvCxnSpPr>
                <p:cNvPr id="2339" name="Google Shape;2339;p57"/>
                <p:cNvCxnSpPr/>
                <p:nvPr/>
              </p:nvCxnSpPr>
              <p:spPr>
                <a:xfrm>
                  <a:off x="1722347519" y="1679208862"/>
                  <a:ext cx="403331137" cy="0"/>
                </a:xfrm>
                <a:prstGeom prst="straightConnector1">
                  <a:avLst/>
                </a:prstGeom>
                <a:noFill/>
                <a:ln cap="flat" cmpd="sng" w="9525">
                  <a:solidFill>
                    <a:schemeClr val="dk1"/>
                  </a:solidFill>
                  <a:prstDash val="solid"/>
                  <a:miter lim="800000"/>
                  <a:headEnd len="med" w="med" type="none"/>
                  <a:tailEnd len="med" w="med" type="none"/>
                </a:ln>
              </p:spPr>
            </p:cxnSp>
            <p:cxnSp>
              <p:nvCxnSpPr>
                <p:cNvPr id="2340" name="Google Shape;2340;p57"/>
                <p:cNvCxnSpPr/>
                <p:nvPr/>
              </p:nvCxnSpPr>
              <p:spPr>
                <a:xfrm>
                  <a:off x="1733246311" y="1836521590"/>
                  <a:ext cx="403339951" cy="0"/>
                </a:xfrm>
                <a:prstGeom prst="straightConnector1">
                  <a:avLst/>
                </a:prstGeom>
                <a:noFill/>
                <a:ln cap="flat" cmpd="sng" w="9525">
                  <a:solidFill>
                    <a:schemeClr val="dk1"/>
                  </a:solidFill>
                  <a:prstDash val="solid"/>
                  <a:miter lim="800000"/>
                  <a:headEnd len="med" w="med" type="none"/>
                  <a:tailEnd len="med" w="med" type="none"/>
                </a:ln>
              </p:spPr>
            </p:cxnSp>
            <p:cxnSp>
              <p:nvCxnSpPr>
                <p:cNvPr id="2341" name="Google Shape;2341;p57"/>
                <p:cNvCxnSpPr/>
                <p:nvPr/>
              </p:nvCxnSpPr>
              <p:spPr>
                <a:xfrm>
                  <a:off x="1733246311" y="1997490073"/>
                  <a:ext cx="403339951" cy="0"/>
                </a:xfrm>
                <a:prstGeom prst="straightConnector1">
                  <a:avLst/>
                </a:prstGeom>
                <a:noFill/>
                <a:ln cap="flat" cmpd="sng" w="9525">
                  <a:solidFill>
                    <a:schemeClr val="dk1"/>
                  </a:solidFill>
                  <a:prstDash val="solid"/>
                  <a:miter lim="800000"/>
                  <a:headEnd len="med" w="med" type="none"/>
                  <a:tailEnd len="med" w="med" type="none"/>
                </a:ln>
              </p:spPr>
            </p:cxnSp>
            <p:cxnSp>
              <p:nvCxnSpPr>
                <p:cNvPr id="2342" name="Google Shape;2342;p57"/>
                <p:cNvCxnSpPr/>
                <p:nvPr/>
              </p:nvCxnSpPr>
              <p:spPr>
                <a:xfrm>
                  <a:off x="1744152509" y="2147483646"/>
                  <a:ext cx="403331137" cy="0"/>
                </a:xfrm>
                <a:prstGeom prst="straightConnector1">
                  <a:avLst/>
                </a:prstGeom>
                <a:noFill/>
                <a:ln cap="flat" cmpd="sng" w="9525">
                  <a:solidFill>
                    <a:schemeClr val="dk1"/>
                  </a:solidFill>
                  <a:prstDash val="solid"/>
                  <a:miter lim="800000"/>
                  <a:headEnd len="med" w="med" type="none"/>
                  <a:tailEnd len="med" w="med" type="none"/>
                </a:ln>
              </p:spPr>
            </p:cxnSp>
            <p:cxnSp>
              <p:nvCxnSpPr>
                <p:cNvPr id="2343" name="Google Shape;2343;p57"/>
                <p:cNvCxnSpPr/>
                <p:nvPr/>
              </p:nvCxnSpPr>
              <p:spPr>
                <a:xfrm rot="10800000">
                  <a:off x="1755049602" y="179261371"/>
                  <a:ext cx="392433735" cy="0"/>
                </a:xfrm>
                <a:prstGeom prst="straightConnector1">
                  <a:avLst/>
                </a:prstGeom>
                <a:noFill/>
                <a:ln cap="flat" cmpd="sng" w="22225">
                  <a:solidFill>
                    <a:schemeClr val="dk1"/>
                  </a:solidFill>
                  <a:prstDash val="solid"/>
                  <a:miter lim="800000"/>
                  <a:headEnd len="med" w="med" type="none"/>
                  <a:tailEnd len="med" w="med" type="none"/>
                </a:ln>
              </p:spPr>
            </p:cxnSp>
          </p:grpSp>
        </p:grpSp>
        <p:cxnSp>
          <p:nvCxnSpPr>
            <p:cNvPr id="2344" name="Google Shape;2344;p57"/>
            <p:cNvCxnSpPr/>
            <p:nvPr/>
          </p:nvCxnSpPr>
          <p:spPr>
            <a:xfrm flipH="1">
              <a:off x="1355955298" y="1263781633"/>
              <a:ext cx="93169933" cy="245516620"/>
            </a:xfrm>
            <a:prstGeom prst="straightConnector1">
              <a:avLst/>
            </a:prstGeom>
            <a:noFill/>
            <a:ln cap="flat" cmpd="sng" w="9525">
              <a:solidFill>
                <a:schemeClr val="dk1"/>
              </a:solidFill>
              <a:prstDash val="solid"/>
              <a:miter lim="800000"/>
              <a:headEnd len="med" w="med" type="none"/>
              <a:tailEnd len="med" w="med" type="none"/>
            </a:ln>
          </p:spPr>
        </p:cxnSp>
        <p:cxnSp>
          <p:nvCxnSpPr>
            <p:cNvPr id="2345" name="Google Shape;2345;p57"/>
            <p:cNvCxnSpPr/>
            <p:nvPr/>
          </p:nvCxnSpPr>
          <p:spPr>
            <a:xfrm flipH="1">
              <a:off x="1435815299" y="1370801557"/>
              <a:ext cx="52823894" cy="240795145"/>
            </a:xfrm>
            <a:prstGeom prst="straightConnector1">
              <a:avLst/>
            </a:prstGeom>
            <a:noFill/>
            <a:ln cap="flat" cmpd="sng" w="9525">
              <a:solidFill>
                <a:schemeClr val="dk1"/>
              </a:solidFill>
              <a:prstDash val="solid"/>
              <a:miter lim="800000"/>
              <a:headEnd len="med" w="med" type="none"/>
              <a:tailEnd len="med" w="med" type="none"/>
            </a:ln>
          </p:spPr>
        </p:cxnSp>
        <p:cxnSp>
          <p:nvCxnSpPr>
            <p:cNvPr id="2346" name="Google Shape;2346;p57"/>
            <p:cNvCxnSpPr/>
            <p:nvPr/>
          </p:nvCxnSpPr>
          <p:spPr>
            <a:xfrm>
              <a:off x="1519002708" y="1270863404"/>
              <a:ext cx="14973739" cy="243942785"/>
            </a:xfrm>
            <a:prstGeom prst="straightConnector1">
              <a:avLst/>
            </a:prstGeom>
            <a:noFill/>
            <a:ln cap="flat" cmpd="sng" w="9525">
              <a:solidFill>
                <a:schemeClr val="dk1"/>
              </a:solidFill>
              <a:prstDash val="solid"/>
              <a:miter lim="800000"/>
              <a:headEnd len="med" w="med" type="none"/>
              <a:tailEnd len="med" w="med" type="none"/>
            </a:ln>
          </p:spPr>
        </p:cxnSp>
        <p:cxnSp>
          <p:nvCxnSpPr>
            <p:cNvPr id="2347" name="Google Shape;2347;p57"/>
            <p:cNvCxnSpPr/>
            <p:nvPr/>
          </p:nvCxnSpPr>
          <p:spPr>
            <a:xfrm>
              <a:off x="1555605158" y="1282667355"/>
              <a:ext cx="71541197" cy="226630721"/>
            </a:xfrm>
            <a:prstGeom prst="straightConnector1">
              <a:avLst/>
            </a:prstGeom>
            <a:noFill/>
            <a:ln cap="flat" cmpd="sng" w="9525">
              <a:solidFill>
                <a:schemeClr val="dk1"/>
              </a:solidFill>
              <a:prstDash val="solid"/>
              <a:miter lim="800000"/>
              <a:headEnd len="med" w="med" type="none"/>
              <a:tailEnd len="med" w="med" type="none"/>
            </a:ln>
          </p:spPr>
        </p:cxnSp>
        <p:grpSp>
          <p:nvGrpSpPr>
            <p:cNvPr id="2348" name="Google Shape;2348;p57"/>
            <p:cNvGrpSpPr/>
            <p:nvPr/>
          </p:nvGrpSpPr>
          <p:grpSpPr>
            <a:xfrm>
              <a:off x="1286493555" y="1509298184"/>
              <a:ext cx="86931122" cy="511492896"/>
              <a:chOff x="0" y="0"/>
              <a:chExt cx="2147483647" cy="2147483647"/>
            </a:xfrm>
          </p:grpSpPr>
          <p:grpSp>
            <p:nvGrpSpPr>
              <p:cNvPr id="2349" name="Google Shape;2349;p57"/>
              <p:cNvGrpSpPr/>
              <p:nvPr/>
            </p:nvGrpSpPr>
            <p:grpSpPr>
              <a:xfrm>
                <a:off x="0" y="379938313"/>
                <a:ext cx="1941982848" cy="1767545333"/>
                <a:chOff x="0" y="0"/>
                <a:chExt cx="2147483646" cy="2147483646"/>
              </a:xfrm>
            </p:grpSpPr>
            <p:sp>
              <p:nvSpPr>
                <p:cNvPr id="2350" name="Google Shape;2350;p57"/>
                <p:cNvSpPr txBox="1"/>
                <p:nvPr/>
              </p:nvSpPr>
              <p:spPr>
                <a:xfrm>
                  <a:off x="431771204" y="119"/>
                  <a:ext cx="1704347068" cy="1902629904"/>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351" name="Google Shape;2351;p57"/>
                <p:cNvCxnSpPr/>
                <p:nvPr/>
              </p:nvCxnSpPr>
              <p:spPr>
                <a:xfrm flipH="1" rot="10800000">
                  <a:off x="1715716080" y="0"/>
                  <a:ext cx="431767566" cy="236826983"/>
                </a:xfrm>
                <a:prstGeom prst="straightConnector1">
                  <a:avLst/>
                </a:prstGeom>
                <a:noFill/>
                <a:ln cap="flat" cmpd="sng" w="9525">
                  <a:solidFill>
                    <a:schemeClr val="dk1"/>
                  </a:solidFill>
                  <a:prstDash val="solid"/>
                  <a:miter lim="800000"/>
                  <a:headEnd len="med" w="med" type="none"/>
                  <a:tailEnd len="med" w="med" type="none"/>
                </a:ln>
              </p:spPr>
            </p:cxnSp>
            <p:sp>
              <p:nvSpPr>
                <p:cNvPr id="2352" name="Google Shape;2352;p57"/>
                <p:cNvSpPr txBox="1"/>
                <p:nvPr/>
              </p:nvSpPr>
              <p:spPr>
                <a:xfrm>
                  <a:off x="306789971" y="24082981"/>
                  <a:ext cx="499940982" cy="29703484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353" name="Google Shape;2353;p57"/>
                <p:cNvCxnSpPr/>
                <p:nvPr/>
              </p:nvCxnSpPr>
              <p:spPr>
                <a:xfrm flipH="1" rot="10800000">
                  <a:off x="3897" y="0"/>
                  <a:ext cx="431767566" cy="236826983"/>
                </a:xfrm>
                <a:prstGeom prst="straightConnector1">
                  <a:avLst/>
                </a:prstGeom>
                <a:noFill/>
                <a:ln cap="flat" cmpd="sng" w="9525">
                  <a:solidFill>
                    <a:schemeClr val="dk1"/>
                  </a:solidFill>
                  <a:prstDash val="solid"/>
                  <a:miter lim="800000"/>
                  <a:headEnd len="med" w="med" type="none"/>
                  <a:tailEnd len="med" w="med" type="none"/>
                </a:ln>
              </p:spPr>
            </p:cxnSp>
            <p:sp>
              <p:nvSpPr>
                <p:cNvPr id="2354" name="Google Shape;2354;p57"/>
                <p:cNvSpPr txBox="1"/>
                <p:nvPr/>
              </p:nvSpPr>
              <p:spPr>
                <a:xfrm>
                  <a:off x="1602091893" y="1641722372"/>
                  <a:ext cx="499940982" cy="29703484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355" name="Google Shape;2355;p57"/>
                <p:cNvSpPr txBox="1"/>
                <p:nvPr/>
              </p:nvSpPr>
              <p:spPr>
                <a:xfrm>
                  <a:off x="34092304" y="244853742"/>
                  <a:ext cx="1692981680" cy="190262990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356" name="Google Shape;2356;p57"/>
                <p:cNvCxnSpPr/>
                <p:nvPr/>
              </p:nvCxnSpPr>
              <p:spPr>
                <a:xfrm flipH="1" rot="10800000">
                  <a:off x="1715716080" y="1902630040"/>
                  <a:ext cx="431767566" cy="236826983"/>
                </a:xfrm>
                <a:prstGeom prst="straightConnector1">
                  <a:avLst/>
                </a:prstGeom>
                <a:noFill/>
                <a:ln cap="flat" cmpd="sng" w="9525">
                  <a:solidFill>
                    <a:schemeClr val="dk1"/>
                  </a:solidFill>
                  <a:prstDash val="solid"/>
                  <a:miter lim="800000"/>
                  <a:headEnd len="med" w="med" type="none"/>
                  <a:tailEnd len="med" w="med" type="none"/>
                </a:ln>
              </p:spPr>
            </p:cxnSp>
            <p:grpSp>
              <p:nvGrpSpPr>
                <p:cNvPr id="2357" name="Google Shape;2357;p57"/>
                <p:cNvGrpSpPr/>
                <p:nvPr/>
              </p:nvGrpSpPr>
              <p:grpSpPr>
                <a:xfrm>
                  <a:off x="11367599" y="192670401"/>
                  <a:ext cx="2136115028" cy="236826983"/>
                  <a:chOff x="0" y="0"/>
                  <a:chExt cx="2147483647" cy="2147483647"/>
                </a:xfrm>
              </p:grpSpPr>
              <p:cxnSp>
                <p:nvCxnSpPr>
                  <p:cNvPr id="2358" name="Google Shape;2358;p57"/>
                  <p:cNvCxnSpPr/>
                  <p:nvPr/>
                </p:nvCxnSpPr>
                <p:spPr>
                  <a:xfrm flipH="1" rot="10800000">
                    <a:off x="1713418170" y="0"/>
                    <a:ext cx="4340654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359" name="Google Shape;2359;p57"/>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360" name="Google Shape;2360;p57"/>
                <p:cNvGrpSpPr/>
                <p:nvPr/>
              </p:nvGrpSpPr>
              <p:grpSpPr>
                <a:xfrm>
                  <a:off x="11368558" y="361257377"/>
                  <a:ext cx="2136115028" cy="236826983"/>
                  <a:chOff x="0" y="0"/>
                  <a:chExt cx="2147483647" cy="2147483647"/>
                </a:xfrm>
              </p:grpSpPr>
              <p:cxnSp>
                <p:nvCxnSpPr>
                  <p:cNvPr id="2361" name="Google Shape;2361;p57"/>
                  <p:cNvCxnSpPr/>
                  <p:nvPr/>
                </p:nvCxnSpPr>
                <p:spPr>
                  <a:xfrm flipH="1" rot="10800000">
                    <a:off x="1713418170" y="0"/>
                    <a:ext cx="4340654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362" name="Google Shape;2362;p57"/>
                  <p:cNvCxnSpPr/>
                  <p:nvPr/>
                </p:nvCxnSpPr>
                <p:spPr>
                  <a:xfrm>
                    <a:off x="0" y="214746021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363" name="Google Shape;2363;p57"/>
                <p:cNvGrpSpPr/>
                <p:nvPr/>
              </p:nvGrpSpPr>
              <p:grpSpPr>
                <a:xfrm>
                  <a:off x="11371436" y="529844352"/>
                  <a:ext cx="2124750307" cy="236826983"/>
                  <a:chOff x="0" y="0"/>
                  <a:chExt cx="2147483646" cy="2147483647"/>
                </a:xfrm>
              </p:grpSpPr>
              <p:cxnSp>
                <p:nvCxnSpPr>
                  <p:cNvPr id="2364" name="Google Shape;2364;p57"/>
                  <p:cNvCxnSpPr/>
                  <p:nvPr/>
                </p:nvCxnSpPr>
                <p:spPr>
                  <a:xfrm flipH="1" rot="10800000">
                    <a:off x="1711096470" y="0"/>
                    <a:ext cx="4363871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365" name="Google Shape;2365;p57"/>
                  <p:cNvCxnSpPr/>
                  <p:nvPr/>
                </p:nvCxnSpPr>
                <p:spPr>
                  <a:xfrm>
                    <a:off x="0" y="2147483647"/>
                    <a:ext cx="173406172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366" name="Google Shape;2366;p57"/>
                <p:cNvGrpSpPr/>
                <p:nvPr/>
              </p:nvGrpSpPr>
              <p:grpSpPr>
                <a:xfrm>
                  <a:off x="11368558" y="698434557"/>
                  <a:ext cx="2124748388" cy="236826983"/>
                  <a:chOff x="0" y="0"/>
                  <a:chExt cx="2147483647" cy="2147483647"/>
                </a:xfrm>
              </p:grpSpPr>
              <p:cxnSp>
                <p:nvCxnSpPr>
                  <p:cNvPr id="2367" name="Google Shape;2367;p57"/>
                  <p:cNvCxnSpPr/>
                  <p:nvPr/>
                </p:nvCxnSpPr>
                <p:spPr>
                  <a:xfrm flipH="1" rot="10800000">
                    <a:off x="1711096076" y="0"/>
                    <a:ext cx="43638757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368" name="Google Shape;2368;p57"/>
                  <p:cNvCxnSpPr/>
                  <p:nvPr/>
                </p:nvCxnSpPr>
                <p:spPr>
                  <a:xfrm>
                    <a:off x="0" y="2147460217"/>
                    <a:ext cx="17340632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369" name="Google Shape;2369;p57"/>
                <p:cNvGrpSpPr/>
                <p:nvPr/>
              </p:nvGrpSpPr>
              <p:grpSpPr>
                <a:xfrm>
                  <a:off x="11367599" y="867018855"/>
                  <a:ext cx="2124750307" cy="196687547"/>
                  <a:chOff x="0" y="0"/>
                  <a:chExt cx="2147483646" cy="2147483647"/>
                </a:xfrm>
              </p:grpSpPr>
              <p:cxnSp>
                <p:nvCxnSpPr>
                  <p:cNvPr id="2370" name="Google Shape;2370;p57"/>
                  <p:cNvCxnSpPr/>
                  <p:nvPr/>
                </p:nvCxnSpPr>
                <p:spPr>
                  <a:xfrm flipH="1" rot="10800000">
                    <a:off x="1711096470" y="0"/>
                    <a:ext cx="4363871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371" name="Google Shape;2371;p57"/>
                  <p:cNvCxnSpPr/>
                  <p:nvPr/>
                </p:nvCxnSpPr>
                <p:spPr>
                  <a:xfrm>
                    <a:off x="0" y="2147483647"/>
                    <a:ext cx="173406172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372" name="Google Shape;2372;p57"/>
                <p:cNvGrpSpPr/>
                <p:nvPr/>
              </p:nvGrpSpPr>
              <p:grpSpPr>
                <a:xfrm>
                  <a:off x="11372396" y="1035608517"/>
                  <a:ext cx="2124748388" cy="240839141"/>
                  <a:chOff x="0" y="0"/>
                  <a:chExt cx="2147483647" cy="2147483647"/>
                </a:xfrm>
              </p:grpSpPr>
              <p:cxnSp>
                <p:nvCxnSpPr>
                  <p:cNvPr id="2373" name="Google Shape;2373;p57"/>
                  <p:cNvCxnSpPr/>
                  <p:nvPr/>
                </p:nvCxnSpPr>
                <p:spPr>
                  <a:xfrm flipH="1" rot="10800000">
                    <a:off x="1711096076" y="0"/>
                    <a:ext cx="43638757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374" name="Google Shape;2374;p57"/>
                  <p:cNvCxnSpPr/>
                  <p:nvPr/>
                </p:nvCxnSpPr>
                <p:spPr>
                  <a:xfrm>
                    <a:off x="0" y="2147460607"/>
                    <a:ext cx="17340632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375" name="Google Shape;2375;p57"/>
                <p:cNvGrpSpPr/>
                <p:nvPr/>
              </p:nvGrpSpPr>
              <p:grpSpPr>
                <a:xfrm>
                  <a:off x="2878" y="1204195492"/>
                  <a:ext cx="2136115028" cy="240839141"/>
                  <a:chOff x="0" y="0"/>
                  <a:chExt cx="2147483647" cy="2147483647"/>
                </a:xfrm>
              </p:grpSpPr>
              <p:cxnSp>
                <p:nvCxnSpPr>
                  <p:cNvPr id="2376" name="Google Shape;2376;p57"/>
                  <p:cNvCxnSpPr/>
                  <p:nvPr/>
                </p:nvCxnSpPr>
                <p:spPr>
                  <a:xfrm flipH="1" rot="10800000">
                    <a:off x="1713418170" y="0"/>
                    <a:ext cx="4340654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377" name="Google Shape;2377;p57"/>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378" name="Google Shape;2378;p57"/>
                <p:cNvGrpSpPr/>
                <p:nvPr/>
              </p:nvGrpSpPr>
              <p:grpSpPr>
                <a:xfrm>
                  <a:off x="0" y="1372783113"/>
                  <a:ext cx="2136113109" cy="240839141"/>
                  <a:chOff x="0" y="0"/>
                  <a:chExt cx="2147483647" cy="2147483647"/>
                </a:xfrm>
              </p:grpSpPr>
              <p:cxnSp>
                <p:nvCxnSpPr>
                  <p:cNvPr id="2379" name="Google Shape;2379;p57"/>
                  <p:cNvCxnSpPr/>
                  <p:nvPr/>
                </p:nvCxnSpPr>
                <p:spPr>
                  <a:xfrm flipH="1" rot="10800000">
                    <a:off x="1713417780" y="0"/>
                    <a:ext cx="43406586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380" name="Google Shape;2380;p57"/>
                  <p:cNvCxnSpPr/>
                  <p:nvPr/>
                </p:nvCxnSpPr>
                <p:spPr>
                  <a:xfrm>
                    <a:off x="0" y="2147483647"/>
                    <a:ext cx="173626346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381" name="Google Shape;2381;p57"/>
                <p:cNvGrpSpPr/>
                <p:nvPr/>
              </p:nvGrpSpPr>
              <p:grpSpPr>
                <a:xfrm>
                  <a:off x="6715" y="1545384817"/>
                  <a:ext cx="2011128594" cy="236824413"/>
                  <a:chOff x="0" y="0"/>
                  <a:chExt cx="2147483647" cy="2147483647"/>
                </a:xfrm>
              </p:grpSpPr>
              <p:cxnSp>
                <p:nvCxnSpPr>
                  <p:cNvPr id="2382" name="Google Shape;2382;p57"/>
                  <p:cNvCxnSpPr/>
                  <p:nvPr/>
                </p:nvCxnSpPr>
                <p:spPr>
                  <a:xfrm flipH="1" rot="10800000">
                    <a:off x="1807769468" y="0"/>
                    <a:ext cx="33971417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383" name="Google Shape;2383;p57"/>
                  <p:cNvCxnSpPr/>
                  <p:nvPr/>
                </p:nvCxnSpPr>
                <p:spPr>
                  <a:xfrm>
                    <a:off x="0" y="2147483647"/>
                    <a:ext cx="183203833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384" name="Google Shape;2384;p57"/>
                <p:cNvGrpSpPr/>
                <p:nvPr/>
              </p:nvGrpSpPr>
              <p:grpSpPr>
                <a:xfrm>
                  <a:off x="3837" y="1713974376"/>
                  <a:ext cx="2124756063" cy="236824413"/>
                  <a:chOff x="0" y="0"/>
                  <a:chExt cx="2147483647" cy="2147483647"/>
                </a:xfrm>
              </p:grpSpPr>
              <p:cxnSp>
                <p:nvCxnSpPr>
                  <p:cNvPr id="2385" name="Google Shape;2385;p57"/>
                  <p:cNvCxnSpPr/>
                  <p:nvPr/>
                </p:nvCxnSpPr>
                <p:spPr>
                  <a:xfrm flipH="1" rot="10800000">
                    <a:off x="1711097652" y="0"/>
                    <a:ext cx="436385994"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386" name="Google Shape;2386;p57"/>
                  <p:cNvCxnSpPr/>
                  <p:nvPr/>
                </p:nvCxnSpPr>
                <p:spPr>
                  <a:xfrm>
                    <a:off x="0" y="2147460217"/>
                    <a:ext cx="1734064791"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2387" name="Google Shape;2387;p57"/>
              <p:cNvGrpSpPr/>
              <p:nvPr/>
            </p:nvGrpSpPr>
            <p:grpSpPr>
              <a:xfrm>
                <a:off x="113033565" y="0"/>
                <a:ext cx="2034450081" cy="1942645881"/>
                <a:chOff x="0" y="0"/>
                <a:chExt cx="2147483647" cy="2147483646"/>
              </a:xfrm>
            </p:grpSpPr>
            <p:grpSp>
              <p:nvGrpSpPr>
                <p:cNvPr id="2388" name="Google Shape;2388;p57"/>
                <p:cNvGrpSpPr/>
                <p:nvPr/>
              </p:nvGrpSpPr>
              <p:grpSpPr>
                <a:xfrm>
                  <a:off x="0" y="0"/>
                  <a:ext cx="1995638985" cy="325044702"/>
                  <a:chOff x="0" y="0"/>
                  <a:chExt cx="2147483647" cy="2147483647"/>
                </a:xfrm>
              </p:grpSpPr>
              <p:sp>
                <p:nvSpPr>
                  <p:cNvPr id="2389" name="Google Shape;2389;p57"/>
                  <p:cNvSpPr txBox="1"/>
                  <p:nvPr/>
                </p:nvSpPr>
                <p:spPr>
                  <a:xfrm>
                    <a:off x="0" y="1158200130"/>
                    <a:ext cx="1738991673" cy="989283516"/>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390" name="Google Shape;2390;p57"/>
                  <p:cNvSpPr/>
                  <p:nvPr/>
                </p:nvSpPr>
                <p:spPr>
                  <a:xfrm>
                    <a:off x="0" y="0"/>
                    <a:ext cx="2135811659" cy="1206453059"/>
                  </a:xfrm>
                  <a:prstGeom prst="parallelogram">
                    <a:avLst>
                      <a:gd fmla="val 3074"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391" name="Google Shape;2391;p57"/>
                  <p:cNvSpPr/>
                  <p:nvPr/>
                </p:nvSpPr>
                <p:spPr>
                  <a:xfrm>
                    <a:off x="1750666924" y="24117601"/>
                    <a:ext cx="396816722" cy="2123351785"/>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392" name="Google Shape;2392;p57"/>
                  <p:cNvSpPr/>
                  <p:nvPr/>
                </p:nvSpPr>
                <p:spPr>
                  <a:xfrm>
                    <a:off x="268429985" y="241284736"/>
                    <a:ext cx="1657297629" cy="699729182"/>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393" name="Google Shape;2393;p57"/>
                  <p:cNvSpPr/>
                  <p:nvPr/>
                </p:nvSpPr>
                <p:spPr>
                  <a:xfrm>
                    <a:off x="653581617" y="193034002"/>
                    <a:ext cx="957031084" cy="820396082"/>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2394" name="Google Shape;2394;p57"/>
                <p:cNvCxnSpPr/>
                <p:nvPr/>
              </p:nvCxnSpPr>
              <p:spPr>
                <a:xfrm flipH="1">
                  <a:off x="2104100062" y="164347596"/>
                  <a:ext cx="32533626" cy="1968529127"/>
                </a:xfrm>
                <a:prstGeom prst="straightConnector1">
                  <a:avLst/>
                </a:prstGeom>
                <a:noFill/>
                <a:ln cap="flat" cmpd="sng" w="25400">
                  <a:solidFill>
                    <a:schemeClr val="dk1"/>
                  </a:solidFill>
                  <a:prstDash val="solid"/>
                  <a:miter lim="800000"/>
                  <a:headEnd len="med" w="med" type="none"/>
                  <a:tailEnd len="med" w="med" type="none"/>
                </a:ln>
              </p:spPr>
            </p:cxnSp>
            <p:cxnSp>
              <p:nvCxnSpPr>
                <p:cNvPr id="2395" name="Google Shape;2395;p57"/>
                <p:cNvCxnSpPr/>
                <p:nvPr/>
              </p:nvCxnSpPr>
              <p:spPr>
                <a:xfrm>
                  <a:off x="1746181848" y="580694919"/>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2396" name="Google Shape;2396;p57"/>
                <p:cNvCxnSpPr/>
                <p:nvPr/>
              </p:nvCxnSpPr>
              <p:spPr>
                <a:xfrm>
                  <a:off x="1735340777" y="730435982"/>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2397" name="Google Shape;2397;p57"/>
                <p:cNvCxnSpPr/>
                <p:nvPr/>
              </p:nvCxnSpPr>
              <p:spPr>
                <a:xfrm>
                  <a:off x="1735340777" y="909393051"/>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2398" name="Google Shape;2398;p57"/>
                <p:cNvCxnSpPr/>
                <p:nvPr/>
              </p:nvCxnSpPr>
              <p:spPr>
                <a:xfrm>
                  <a:off x="1724490819" y="1059133527"/>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2399" name="Google Shape;2399;p57"/>
                <p:cNvCxnSpPr/>
                <p:nvPr/>
              </p:nvCxnSpPr>
              <p:spPr>
                <a:xfrm>
                  <a:off x="1713648267" y="1201566621"/>
                  <a:ext cx="412142581" cy="0"/>
                </a:xfrm>
                <a:prstGeom prst="straightConnector1">
                  <a:avLst/>
                </a:prstGeom>
                <a:noFill/>
                <a:ln cap="flat" cmpd="sng" w="9525">
                  <a:solidFill>
                    <a:schemeClr val="dk1"/>
                  </a:solidFill>
                  <a:prstDash val="solid"/>
                  <a:miter lim="800000"/>
                  <a:headEnd len="med" w="med" type="none"/>
                  <a:tailEnd len="med" w="med" type="none"/>
                </a:ln>
              </p:spPr>
            </p:cxnSp>
            <p:cxnSp>
              <p:nvCxnSpPr>
                <p:cNvPr id="2400" name="Google Shape;2400;p57"/>
                <p:cNvCxnSpPr/>
                <p:nvPr/>
              </p:nvCxnSpPr>
              <p:spPr>
                <a:xfrm>
                  <a:off x="1713648267" y="1358610951"/>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2401" name="Google Shape;2401;p57"/>
                <p:cNvCxnSpPr/>
                <p:nvPr/>
              </p:nvCxnSpPr>
              <p:spPr>
                <a:xfrm>
                  <a:off x="1702798310" y="1519308090"/>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2402" name="Google Shape;2402;p57"/>
                <p:cNvCxnSpPr/>
                <p:nvPr/>
              </p:nvCxnSpPr>
              <p:spPr>
                <a:xfrm>
                  <a:off x="1724490819" y="1680005816"/>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2403" name="Google Shape;2403;p57"/>
                <p:cNvCxnSpPr/>
                <p:nvPr/>
              </p:nvCxnSpPr>
              <p:spPr>
                <a:xfrm>
                  <a:off x="1735340777" y="1837047795"/>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2404" name="Google Shape;2404;p57"/>
                <p:cNvCxnSpPr/>
                <p:nvPr/>
              </p:nvCxnSpPr>
              <p:spPr>
                <a:xfrm>
                  <a:off x="1735340777" y="1997742583"/>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2405" name="Google Shape;2405;p57"/>
                <p:cNvCxnSpPr/>
                <p:nvPr/>
              </p:nvCxnSpPr>
              <p:spPr>
                <a:xfrm>
                  <a:off x="1746181848" y="2147483646"/>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2406" name="Google Shape;2406;p57"/>
                <p:cNvCxnSpPr/>
                <p:nvPr/>
              </p:nvCxnSpPr>
              <p:spPr>
                <a:xfrm rot="10800000">
                  <a:off x="1746182666" y="178956480"/>
                  <a:ext cx="401300980"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2407" name="Google Shape;2407;p57"/>
            <p:cNvGrpSpPr/>
            <p:nvPr/>
          </p:nvGrpSpPr>
          <p:grpSpPr>
            <a:xfrm>
              <a:off x="1387566499" y="1509298184"/>
              <a:ext cx="86514953" cy="511492896"/>
              <a:chOff x="0" y="0"/>
              <a:chExt cx="2147483647" cy="2147483647"/>
            </a:xfrm>
          </p:grpSpPr>
          <p:grpSp>
            <p:nvGrpSpPr>
              <p:cNvPr id="2408" name="Google Shape;2408;p57"/>
              <p:cNvGrpSpPr/>
              <p:nvPr/>
            </p:nvGrpSpPr>
            <p:grpSpPr>
              <a:xfrm>
                <a:off x="0" y="379938313"/>
                <a:ext cx="1940994230" cy="1767545333"/>
                <a:chOff x="0" y="0"/>
                <a:chExt cx="2147483647" cy="2147483646"/>
              </a:xfrm>
            </p:grpSpPr>
            <p:sp>
              <p:nvSpPr>
                <p:cNvPr id="2409" name="Google Shape;2409;p57"/>
                <p:cNvSpPr txBox="1"/>
                <p:nvPr/>
              </p:nvSpPr>
              <p:spPr>
                <a:xfrm>
                  <a:off x="434063941" y="119"/>
                  <a:ext cx="1701990492" cy="1902629904"/>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410" name="Google Shape;2410;p57"/>
                <p:cNvCxnSpPr/>
                <p:nvPr/>
              </p:nvCxnSpPr>
              <p:spPr>
                <a:xfrm flipH="1" rot="10800000">
                  <a:off x="1713419513" y="0"/>
                  <a:ext cx="434064133" cy="236826983"/>
                </a:xfrm>
                <a:prstGeom prst="straightConnector1">
                  <a:avLst/>
                </a:prstGeom>
                <a:noFill/>
                <a:ln cap="flat" cmpd="sng" w="9525">
                  <a:solidFill>
                    <a:schemeClr val="dk1"/>
                  </a:solidFill>
                  <a:prstDash val="solid"/>
                  <a:miter lim="800000"/>
                  <a:headEnd len="med" w="med" type="none"/>
                  <a:tailEnd len="med" w="med" type="none"/>
                </a:ln>
              </p:spPr>
            </p:cxnSp>
            <p:sp>
              <p:nvSpPr>
                <p:cNvPr id="2411" name="Google Shape;2411;p57"/>
                <p:cNvSpPr txBox="1"/>
                <p:nvPr/>
              </p:nvSpPr>
              <p:spPr>
                <a:xfrm>
                  <a:off x="308414198" y="24082981"/>
                  <a:ext cx="502603757" cy="29703484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412" name="Google Shape;2412;p57"/>
                <p:cNvCxnSpPr/>
                <p:nvPr/>
              </p:nvCxnSpPr>
              <p:spPr>
                <a:xfrm flipH="1" rot="10800000">
                  <a:off x="1019" y="0"/>
                  <a:ext cx="434064133" cy="236826983"/>
                </a:xfrm>
                <a:prstGeom prst="straightConnector1">
                  <a:avLst/>
                </a:prstGeom>
                <a:noFill/>
                <a:ln cap="flat" cmpd="sng" w="9525">
                  <a:solidFill>
                    <a:schemeClr val="dk1"/>
                  </a:solidFill>
                  <a:prstDash val="solid"/>
                  <a:miter lim="800000"/>
                  <a:headEnd len="med" w="med" type="none"/>
                  <a:tailEnd len="med" w="med" type="none"/>
                </a:ln>
              </p:spPr>
            </p:cxnSp>
            <p:sp>
              <p:nvSpPr>
                <p:cNvPr id="2413" name="Google Shape;2413;p57"/>
                <p:cNvSpPr txBox="1"/>
                <p:nvPr/>
              </p:nvSpPr>
              <p:spPr>
                <a:xfrm>
                  <a:off x="1599188286" y="1641722372"/>
                  <a:ext cx="502603757" cy="29703484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414" name="Google Shape;2414;p57"/>
                <p:cNvSpPr txBox="1"/>
                <p:nvPr/>
              </p:nvSpPr>
              <p:spPr>
                <a:xfrm>
                  <a:off x="34266164" y="244853742"/>
                  <a:ext cx="1690569762" cy="190262990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415" name="Google Shape;2415;p57"/>
                <p:cNvCxnSpPr/>
                <p:nvPr/>
              </p:nvCxnSpPr>
              <p:spPr>
                <a:xfrm flipH="1" rot="10800000">
                  <a:off x="1724836109" y="1902630040"/>
                  <a:ext cx="422647191" cy="236826983"/>
                </a:xfrm>
                <a:prstGeom prst="straightConnector1">
                  <a:avLst/>
                </a:prstGeom>
                <a:noFill/>
                <a:ln cap="flat" cmpd="sng" w="9525">
                  <a:solidFill>
                    <a:schemeClr val="dk1"/>
                  </a:solidFill>
                  <a:prstDash val="solid"/>
                  <a:miter lim="800000"/>
                  <a:headEnd len="med" w="med" type="none"/>
                  <a:tailEnd len="med" w="med" type="none"/>
                </a:ln>
              </p:spPr>
            </p:cxnSp>
            <p:grpSp>
              <p:nvGrpSpPr>
                <p:cNvPr id="2416" name="Google Shape;2416;p57"/>
                <p:cNvGrpSpPr/>
                <p:nvPr/>
              </p:nvGrpSpPr>
              <p:grpSpPr>
                <a:xfrm>
                  <a:off x="11420435" y="192670401"/>
                  <a:ext cx="2136058352" cy="236826983"/>
                  <a:chOff x="0" y="0"/>
                  <a:chExt cx="2147483647" cy="2147483647"/>
                </a:xfrm>
              </p:grpSpPr>
              <p:cxnSp>
                <p:nvCxnSpPr>
                  <p:cNvPr id="2417" name="Google Shape;2417;p57"/>
                  <p:cNvCxnSpPr/>
                  <p:nvPr/>
                </p:nvCxnSpPr>
                <p:spPr>
                  <a:xfrm flipH="1" rot="10800000">
                    <a:off x="1711097802" y="0"/>
                    <a:ext cx="436385844"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418" name="Google Shape;2418;p57"/>
                  <p:cNvCxnSpPr/>
                  <p:nvPr/>
                </p:nvCxnSpPr>
                <p:spPr>
                  <a:xfrm>
                    <a:off x="0" y="2147483647"/>
                    <a:ext cx="1734065311"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419" name="Google Shape;2419;p57"/>
                <p:cNvGrpSpPr/>
                <p:nvPr/>
              </p:nvGrpSpPr>
              <p:grpSpPr>
                <a:xfrm>
                  <a:off x="11421394" y="361257377"/>
                  <a:ext cx="2136058352" cy="236826983"/>
                  <a:chOff x="0" y="0"/>
                  <a:chExt cx="2147483647" cy="2147483647"/>
                </a:xfrm>
              </p:grpSpPr>
              <p:cxnSp>
                <p:nvCxnSpPr>
                  <p:cNvPr id="2420" name="Google Shape;2420;p57"/>
                  <p:cNvCxnSpPr/>
                  <p:nvPr/>
                </p:nvCxnSpPr>
                <p:spPr>
                  <a:xfrm flipH="1" rot="10800000">
                    <a:off x="1711097802" y="0"/>
                    <a:ext cx="436385844"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421" name="Google Shape;2421;p57"/>
                  <p:cNvCxnSpPr/>
                  <p:nvPr/>
                </p:nvCxnSpPr>
                <p:spPr>
                  <a:xfrm>
                    <a:off x="0" y="2147460217"/>
                    <a:ext cx="1734065311"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422" name="Google Shape;2422;p57"/>
                <p:cNvGrpSpPr/>
                <p:nvPr/>
              </p:nvGrpSpPr>
              <p:grpSpPr>
                <a:xfrm>
                  <a:off x="11416595" y="529844352"/>
                  <a:ext cx="2010407434" cy="236826983"/>
                  <a:chOff x="0" y="0"/>
                  <a:chExt cx="2147483647" cy="2147483647"/>
                </a:xfrm>
              </p:grpSpPr>
              <p:cxnSp>
                <p:nvCxnSpPr>
                  <p:cNvPr id="2423" name="Google Shape;2423;p57"/>
                  <p:cNvCxnSpPr/>
                  <p:nvPr/>
                </p:nvCxnSpPr>
                <p:spPr>
                  <a:xfrm flipH="1" rot="10800000">
                    <a:off x="1818045902" y="0"/>
                    <a:ext cx="329437744"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424" name="Google Shape;2424;p57"/>
                  <p:cNvCxnSpPr/>
                  <p:nvPr/>
                </p:nvCxnSpPr>
                <p:spPr>
                  <a:xfrm>
                    <a:off x="0" y="2147483647"/>
                    <a:ext cx="184244478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425" name="Google Shape;2425;p57"/>
                <p:cNvGrpSpPr/>
                <p:nvPr/>
              </p:nvGrpSpPr>
              <p:grpSpPr>
                <a:xfrm>
                  <a:off x="11417555" y="698434557"/>
                  <a:ext cx="2124633804" cy="236826983"/>
                  <a:chOff x="0" y="0"/>
                  <a:chExt cx="2147483647" cy="2147483647"/>
                </a:xfrm>
              </p:grpSpPr>
              <p:cxnSp>
                <p:nvCxnSpPr>
                  <p:cNvPr id="2426" name="Google Shape;2426;p57"/>
                  <p:cNvCxnSpPr/>
                  <p:nvPr/>
                </p:nvCxnSpPr>
                <p:spPr>
                  <a:xfrm flipH="1" rot="10800000">
                    <a:off x="1720298691" y="0"/>
                    <a:ext cx="42718495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427" name="Google Shape;2427;p57"/>
                  <p:cNvCxnSpPr/>
                  <p:nvPr/>
                </p:nvCxnSpPr>
                <p:spPr>
                  <a:xfrm>
                    <a:off x="0" y="2147460217"/>
                    <a:ext cx="174338970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428" name="Google Shape;2428;p57"/>
                <p:cNvGrpSpPr/>
                <p:nvPr/>
              </p:nvGrpSpPr>
              <p:grpSpPr>
                <a:xfrm>
                  <a:off x="11416595" y="867018855"/>
                  <a:ext cx="2124633804" cy="196687547"/>
                  <a:chOff x="0" y="0"/>
                  <a:chExt cx="2147483647" cy="2147483647"/>
                </a:xfrm>
              </p:grpSpPr>
              <p:cxnSp>
                <p:nvCxnSpPr>
                  <p:cNvPr id="2429" name="Google Shape;2429;p57"/>
                  <p:cNvCxnSpPr/>
                  <p:nvPr/>
                </p:nvCxnSpPr>
                <p:spPr>
                  <a:xfrm flipH="1" rot="10800000">
                    <a:off x="1720298691" y="0"/>
                    <a:ext cx="42718495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430" name="Google Shape;2430;p57"/>
                  <p:cNvCxnSpPr/>
                  <p:nvPr/>
                </p:nvCxnSpPr>
                <p:spPr>
                  <a:xfrm>
                    <a:off x="0" y="2147483647"/>
                    <a:ext cx="174338970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431" name="Google Shape;2431;p57"/>
                <p:cNvGrpSpPr/>
                <p:nvPr/>
              </p:nvGrpSpPr>
              <p:grpSpPr>
                <a:xfrm>
                  <a:off x="11425234" y="1035608517"/>
                  <a:ext cx="2124633804" cy="240839141"/>
                  <a:chOff x="0" y="0"/>
                  <a:chExt cx="2147483647" cy="2147483647"/>
                </a:xfrm>
              </p:grpSpPr>
              <p:cxnSp>
                <p:nvCxnSpPr>
                  <p:cNvPr id="2432" name="Google Shape;2432;p57"/>
                  <p:cNvCxnSpPr/>
                  <p:nvPr/>
                </p:nvCxnSpPr>
                <p:spPr>
                  <a:xfrm flipH="1" rot="10800000">
                    <a:off x="1720298691" y="0"/>
                    <a:ext cx="42718495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433" name="Google Shape;2433;p57"/>
                  <p:cNvCxnSpPr/>
                  <p:nvPr/>
                </p:nvCxnSpPr>
                <p:spPr>
                  <a:xfrm>
                    <a:off x="0" y="2147460607"/>
                    <a:ext cx="174338970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434" name="Google Shape;2434;p57"/>
                <p:cNvGrpSpPr/>
                <p:nvPr/>
              </p:nvGrpSpPr>
              <p:grpSpPr>
                <a:xfrm>
                  <a:off x="3839" y="1204195492"/>
                  <a:ext cx="2136050673" cy="240839141"/>
                  <a:chOff x="0" y="0"/>
                  <a:chExt cx="2147483647" cy="2147483647"/>
                </a:xfrm>
              </p:grpSpPr>
              <p:cxnSp>
                <p:nvCxnSpPr>
                  <p:cNvPr id="2435" name="Google Shape;2435;p57"/>
                  <p:cNvCxnSpPr/>
                  <p:nvPr/>
                </p:nvCxnSpPr>
                <p:spPr>
                  <a:xfrm flipH="1" rot="10800000">
                    <a:off x="1711096233" y="0"/>
                    <a:ext cx="43638741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436" name="Google Shape;2436;p57"/>
                  <p:cNvCxnSpPr/>
                  <p:nvPr/>
                </p:nvCxnSpPr>
                <p:spPr>
                  <a:xfrm>
                    <a:off x="0" y="2147483647"/>
                    <a:ext cx="173406392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437" name="Google Shape;2437;p57"/>
                <p:cNvGrpSpPr/>
                <p:nvPr/>
              </p:nvGrpSpPr>
              <p:grpSpPr>
                <a:xfrm>
                  <a:off x="959" y="1372783113"/>
                  <a:ext cx="2136054513" cy="240839141"/>
                  <a:chOff x="0" y="0"/>
                  <a:chExt cx="2147483647" cy="2147483647"/>
                </a:xfrm>
              </p:grpSpPr>
              <p:cxnSp>
                <p:nvCxnSpPr>
                  <p:cNvPr id="2438" name="Google Shape;2438;p57"/>
                  <p:cNvCxnSpPr/>
                  <p:nvPr/>
                </p:nvCxnSpPr>
                <p:spPr>
                  <a:xfrm flipH="1" rot="10800000">
                    <a:off x="1711097018" y="0"/>
                    <a:ext cx="43638662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439" name="Google Shape;2439;p57"/>
                  <p:cNvCxnSpPr/>
                  <p:nvPr/>
                </p:nvCxnSpPr>
                <p:spPr>
                  <a:xfrm>
                    <a:off x="0" y="2147483647"/>
                    <a:ext cx="173406080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440" name="Google Shape;2440;p57"/>
                <p:cNvGrpSpPr/>
                <p:nvPr/>
              </p:nvGrpSpPr>
              <p:grpSpPr>
                <a:xfrm>
                  <a:off x="0" y="1545384817"/>
                  <a:ext cx="2010408264" cy="236824413"/>
                  <a:chOff x="0" y="0"/>
                  <a:chExt cx="2147483647" cy="2147483647"/>
                </a:xfrm>
              </p:grpSpPr>
              <p:cxnSp>
                <p:nvCxnSpPr>
                  <p:cNvPr id="2441" name="Google Shape;2441;p57"/>
                  <p:cNvCxnSpPr/>
                  <p:nvPr/>
                </p:nvCxnSpPr>
                <p:spPr>
                  <a:xfrm flipH="1" rot="10800000">
                    <a:off x="1696019161" y="0"/>
                    <a:ext cx="45146448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442" name="Google Shape;2442;p57"/>
                  <p:cNvCxnSpPr/>
                  <p:nvPr/>
                </p:nvCxnSpPr>
                <p:spPr>
                  <a:xfrm>
                    <a:off x="0" y="2147483647"/>
                    <a:ext cx="172042122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443" name="Google Shape;2443;p57"/>
                <p:cNvGrpSpPr/>
                <p:nvPr/>
              </p:nvGrpSpPr>
              <p:grpSpPr>
                <a:xfrm>
                  <a:off x="959" y="1713974376"/>
                  <a:ext cx="2124633732" cy="236824413"/>
                  <a:chOff x="0" y="0"/>
                  <a:chExt cx="2147483647" cy="2147483647"/>
                </a:xfrm>
              </p:grpSpPr>
              <p:cxnSp>
                <p:nvCxnSpPr>
                  <p:cNvPr id="2444" name="Google Shape;2444;p57"/>
                  <p:cNvCxnSpPr/>
                  <p:nvPr/>
                </p:nvCxnSpPr>
                <p:spPr>
                  <a:xfrm flipH="1" rot="10800000">
                    <a:off x="1720290988" y="0"/>
                    <a:ext cx="42719265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445" name="Google Shape;2445;p57"/>
                  <p:cNvCxnSpPr/>
                  <p:nvPr/>
                </p:nvCxnSpPr>
                <p:spPr>
                  <a:xfrm>
                    <a:off x="0" y="2147460217"/>
                    <a:ext cx="1743382097"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2446" name="Google Shape;2446;p57"/>
              <p:cNvGrpSpPr/>
              <p:nvPr/>
            </p:nvGrpSpPr>
            <p:grpSpPr>
              <a:xfrm>
                <a:off x="113568463" y="0"/>
                <a:ext cx="2033915183" cy="1942645881"/>
                <a:chOff x="0" y="0"/>
                <a:chExt cx="2147483647" cy="2147483646"/>
              </a:xfrm>
            </p:grpSpPr>
            <p:grpSp>
              <p:nvGrpSpPr>
                <p:cNvPr id="2447" name="Google Shape;2447;p57"/>
                <p:cNvGrpSpPr/>
                <p:nvPr/>
              </p:nvGrpSpPr>
              <p:grpSpPr>
                <a:xfrm>
                  <a:off x="0" y="0"/>
                  <a:ext cx="1994873462" cy="325044702"/>
                  <a:chOff x="0" y="0"/>
                  <a:chExt cx="2147483647" cy="2147483647"/>
                </a:xfrm>
              </p:grpSpPr>
              <p:sp>
                <p:nvSpPr>
                  <p:cNvPr id="2448" name="Google Shape;2448;p57"/>
                  <p:cNvSpPr txBox="1"/>
                  <p:nvPr/>
                </p:nvSpPr>
                <p:spPr>
                  <a:xfrm>
                    <a:off x="0" y="1158200130"/>
                    <a:ext cx="1736760922" cy="989283516"/>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449" name="Google Shape;2449;p57"/>
                  <p:cNvSpPr/>
                  <p:nvPr/>
                </p:nvSpPr>
                <p:spPr>
                  <a:xfrm>
                    <a:off x="0" y="0"/>
                    <a:ext cx="2135746102" cy="1206453059"/>
                  </a:xfrm>
                  <a:prstGeom prst="parallelogram">
                    <a:avLst>
                      <a:gd fmla="val 3076"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450" name="Google Shape;2450;p57"/>
                  <p:cNvSpPr/>
                  <p:nvPr/>
                </p:nvSpPr>
                <p:spPr>
                  <a:xfrm>
                    <a:off x="1760229468" y="24117601"/>
                    <a:ext cx="387254178" cy="2123351785"/>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451" name="Google Shape;2451;p57"/>
                  <p:cNvSpPr/>
                  <p:nvPr/>
                </p:nvSpPr>
                <p:spPr>
                  <a:xfrm>
                    <a:off x="269905222" y="241284736"/>
                    <a:ext cx="1654611956" cy="699729182"/>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452" name="Google Shape;2452;p57"/>
                  <p:cNvSpPr/>
                  <p:nvPr/>
                </p:nvSpPr>
                <p:spPr>
                  <a:xfrm>
                    <a:off x="657153121" y="193034002"/>
                    <a:ext cx="950527821" cy="820396082"/>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2453" name="Google Shape;2453;p57"/>
                <p:cNvCxnSpPr/>
                <p:nvPr/>
              </p:nvCxnSpPr>
              <p:spPr>
                <a:xfrm flipH="1">
                  <a:off x="2103879237" y="164347596"/>
                  <a:ext cx="32698020" cy="1968529127"/>
                </a:xfrm>
                <a:prstGeom prst="straightConnector1">
                  <a:avLst/>
                </a:prstGeom>
                <a:noFill/>
                <a:ln cap="flat" cmpd="sng" w="25400">
                  <a:solidFill>
                    <a:schemeClr val="dk1"/>
                  </a:solidFill>
                  <a:prstDash val="solid"/>
                  <a:miter lim="800000"/>
                  <a:headEnd len="med" w="med" type="none"/>
                  <a:tailEnd len="med" w="med" type="none"/>
                </a:ln>
              </p:spPr>
            </p:cxnSp>
            <p:cxnSp>
              <p:nvCxnSpPr>
                <p:cNvPr id="2454" name="Google Shape;2454;p57"/>
                <p:cNvCxnSpPr/>
                <p:nvPr/>
              </p:nvCxnSpPr>
              <p:spPr>
                <a:xfrm>
                  <a:off x="1744145350" y="580694919"/>
                  <a:ext cx="403338296" cy="0"/>
                </a:xfrm>
                <a:prstGeom prst="straightConnector1">
                  <a:avLst/>
                </a:prstGeom>
                <a:noFill/>
                <a:ln cap="flat" cmpd="sng" w="9525">
                  <a:solidFill>
                    <a:schemeClr val="dk1"/>
                  </a:solidFill>
                  <a:prstDash val="solid"/>
                  <a:miter lim="800000"/>
                  <a:headEnd len="med" w="med" type="none"/>
                  <a:tailEnd len="med" w="med" type="none"/>
                </a:ln>
              </p:spPr>
            </p:cxnSp>
            <p:cxnSp>
              <p:nvCxnSpPr>
                <p:cNvPr id="2455" name="Google Shape;2455;p57"/>
                <p:cNvCxnSpPr/>
                <p:nvPr/>
              </p:nvCxnSpPr>
              <p:spPr>
                <a:xfrm>
                  <a:off x="1733248085" y="730435982"/>
                  <a:ext cx="403329481" cy="0"/>
                </a:xfrm>
                <a:prstGeom prst="straightConnector1">
                  <a:avLst/>
                </a:prstGeom>
                <a:noFill/>
                <a:ln cap="flat" cmpd="sng" w="9525">
                  <a:solidFill>
                    <a:schemeClr val="dk1"/>
                  </a:solidFill>
                  <a:prstDash val="solid"/>
                  <a:miter lim="800000"/>
                  <a:headEnd len="med" w="med" type="none"/>
                  <a:tailEnd len="med" w="med" type="none"/>
                </a:ln>
              </p:spPr>
            </p:cxnSp>
            <p:cxnSp>
              <p:nvCxnSpPr>
                <p:cNvPr id="2456" name="Google Shape;2456;p57"/>
                <p:cNvCxnSpPr/>
                <p:nvPr/>
              </p:nvCxnSpPr>
              <p:spPr>
                <a:xfrm>
                  <a:off x="1733248085" y="909393051"/>
                  <a:ext cx="403329481" cy="0"/>
                </a:xfrm>
                <a:prstGeom prst="straightConnector1">
                  <a:avLst/>
                </a:prstGeom>
                <a:noFill/>
                <a:ln cap="flat" cmpd="sng" w="9525">
                  <a:solidFill>
                    <a:schemeClr val="dk1"/>
                  </a:solidFill>
                  <a:prstDash val="solid"/>
                  <a:miter lim="800000"/>
                  <a:headEnd len="med" w="med" type="none"/>
                  <a:tailEnd len="med" w="med" type="none"/>
                </a:ln>
              </p:spPr>
            </p:cxnSp>
            <p:cxnSp>
              <p:nvCxnSpPr>
                <p:cNvPr id="2457" name="Google Shape;2457;p57"/>
                <p:cNvCxnSpPr/>
                <p:nvPr/>
              </p:nvCxnSpPr>
              <p:spPr>
                <a:xfrm>
                  <a:off x="1722344894" y="1059133527"/>
                  <a:ext cx="403338296" cy="0"/>
                </a:xfrm>
                <a:prstGeom prst="straightConnector1">
                  <a:avLst/>
                </a:prstGeom>
                <a:noFill/>
                <a:ln cap="flat" cmpd="sng" w="9525">
                  <a:solidFill>
                    <a:schemeClr val="dk1"/>
                  </a:solidFill>
                  <a:prstDash val="solid"/>
                  <a:miter lim="800000"/>
                  <a:headEnd len="med" w="med" type="none"/>
                  <a:tailEnd len="med" w="med" type="none"/>
                </a:ln>
              </p:spPr>
            </p:cxnSp>
            <p:cxnSp>
              <p:nvCxnSpPr>
                <p:cNvPr id="2458" name="Google Shape;2458;p57"/>
                <p:cNvCxnSpPr/>
                <p:nvPr/>
              </p:nvCxnSpPr>
              <p:spPr>
                <a:xfrm>
                  <a:off x="1722344894" y="1201566621"/>
                  <a:ext cx="403338296" cy="0"/>
                </a:xfrm>
                <a:prstGeom prst="straightConnector1">
                  <a:avLst/>
                </a:prstGeom>
                <a:noFill/>
                <a:ln cap="flat" cmpd="sng" w="9525">
                  <a:solidFill>
                    <a:schemeClr val="dk1"/>
                  </a:solidFill>
                  <a:prstDash val="solid"/>
                  <a:miter lim="800000"/>
                  <a:headEnd len="med" w="med" type="none"/>
                  <a:tailEnd len="med" w="med" type="none"/>
                </a:ln>
              </p:spPr>
            </p:cxnSp>
            <p:cxnSp>
              <p:nvCxnSpPr>
                <p:cNvPr id="2459" name="Google Shape;2459;p57"/>
                <p:cNvCxnSpPr/>
                <p:nvPr/>
              </p:nvCxnSpPr>
              <p:spPr>
                <a:xfrm>
                  <a:off x="1711446148" y="1358610951"/>
                  <a:ext cx="403329481" cy="0"/>
                </a:xfrm>
                <a:prstGeom prst="straightConnector1">
                  <a:avLst/>
                </a:prstGeom>
                <a:noFill/>
                <a:ln cap="flat" cmpd="sng" w="9525">
                  <a:solidFill>
                    <a:schemeClr val="dk1"/>
                  </a:solidFill>
                  <a:prstDash val="solid"/>
                  <a:miter lim="800000"/>
                  <a:headEnd len="med" w="med" type="none"/>
                  <a:tailEnd len="med" w="med" type="none"/>
                </a:ln>
              </p:spPr>
            </p:cxnSp>
            <p:cxnSp>
              <p:nvCxnSpPr>
                <p:cNvPr id="2460" name="Google Shape;2460;p57"/>
                <p:cNvCxnSpPr/>
                <p:nvPr/>
              </p:nvCxnSpPr>
              <p:spPr>
                <a:xfrm>
                  <a:off x="1700542957" y="1519308090"/>
                  <a:ext cx="403338296" cy="0"/>
                </a:xfrm>
                <a:prstGeom prst="straightConnector1">
                  <a:avLst/>
                </a:prstGeom>
                <a:noFill/>
                <a:ln cap="flat" cmpd="sng" w="9525">
                  <a:solidFill>
                    <a:schemeClr val="dk1"/>
                  </a:solidFill>
                  <a:prstDash val="solid"/>
                  <a:miter lim="800000"/>
                  <a:headEnd len="med" w="med" type="none"/>
                  <a:tailEnd len="med" w="med" type="none"/>
                </a:ln>
              </p:spPr>
            </p:cxnSp>
            <p:cxnSp>
              <p:nvCxnSpPr>
                <p:cNvPr id="2461" name="Google Shape;2461;p57"/>
                <p:cNvCxnSpPr/>
                <p:nvPr/>
              </p:nvCxnSpPr>
              <p:spPr>
                <a:xfrm>
                  <a:off x="1722344894" y="1680005816"/>
                  <a:ext cx="403338296" cy="0"/>
                </a:xfrm>
                <a:prstGeom prst="straightConnector1">
                  <a:avLst/>
                </a:prstGeom>
                <a:noFill/>
                <a:ln cap="flat" cmpd="sng" w="9525">
                  <a:solidFill>
                    <a:schemeClr val="dk1"/>
                  </a:solidFill>
                  <a:prstDash val="solid"/>
                  <a:miter lim="800000"/>
                  <a:headEnd len="med" w="med" type="none"/>
                  <a:tailEnd len="med" w="med" type="none"/>
                </a:ln>
              </p:spPr>
            </p:cxnSp>
            <p:cxnSp>
              <p:nvCxnSpPr>
                <p:cNvPr id="2462" name="Google Shape;2462;p57"/>
                <p:cNvCxnSpPr/>
                <p:nvPr/>
              </p:nvCxnSpPr>
              <p:spPr>
                <a:xfrm>
                  <a:off x="1733248085" y="1837047795"/>
                  <a:ext cx="403329481" cy="0"/>
                </a:xfrm>
                <a:prstGeom prst="straightConnector1">
                  <a:avLst/>
                </a:prstGeom>
                <a:noFill/>
                <a:ln cap="flat" cmpd="sng" w="9525">
                  <a:solidFill>
                    <a:schemeClr val="dk1"/>
                  </a:solidFill>
                  <a:prstDash val="solid"/>
                  <a:miter lim="800000"/>
                  <a:headEnd len="med" w="med" type="none"/>
                  <a:tailEnd len="med" w="med" type="none"/>
                </a:ln>
              </p:spPr>
            </p:cxnSp>
            <p:cxnSp>
              <p:nvCxnSpPr>
                <p:cNvPr id="2463" name="Google Shape;2463;p57"/>
                <p:cNvCxnSpPr/>
                <p:nvPr/>
              </p:nvCxnSpPr>
              <p:spPr>
                <a:xfrm>
                  <a:off x="1733248085" y="1997742583"/>
                  <a:ext cx="403329481" cy="0"/>
                </a:xfrm>
                <a:prstGeom prst="straightConnector1">
                  <a:avLst/>
                </a:prstGeom>
                <a:noFill/>
                <a:ln cap="flat" cmpd="sng" w="9525">
                  <a:solidFill>
                    <a:schemeClr val="dk1"/>
                  </a:solidFill>
                  <a:prstDash val="solid"/>
                  <a:miter lim="800000"/>
                  <a:headEnd len="med" w="med" type="none"/>
                  <a:tailEnd len="med" w="med" type="none"/>
                </a:ln>
              </p:spPr>
            </p:cxnSp>
            <p:cxnSp>
              <p:nvCxnSpPr>
                <p:cNvPr id="2464" name="Google Shape;2464;p57"/>
                <p:cNvCxnSpPr/>
                <p:nvPr/>
              </p:nvCxnSpPr>
              <p:spPr>
                <a:xfrm>
                  <a:off x="1744145350" y="2147483646"/>
                  <a:ext cx="403338296" cy="0"/>
                </a:xfrm>
                <a:prstGeom prst="straightConnector1">
                  <a:avLst/>
                </a:prstGeom>
                <a:noFill/>
                <a:ln cap="flat" cmpd="sng" w="9525">
                  <a:solidFill>
                    <a:schemeClr val="dk1"/>
                  </a:solidFill>
                  <a:prstDash val="solid"/>
                  <a:miter lim="800000"/>
                  <a:headEnd len="med" w="med" type="none"/>
                  <a:tailEnd len="med" w="med" type="none"/>
                </a:ln>
              </p:spPr>
            </p:cxnSp>
            <p:cxnSp>
              <p:nvCxnSpPr>
                <p:cNvPr id="2465" name="Google Shape;2465;p57"/>
                <p:cNvCxnSpPr/>
                <p:nvPr/>
              </p:nvCxnSpPr>
              <p:spPr>
                <a:xfrm rot="10800000">
                  <a:off x="1755051287" y="178956480"/>
                  <a:ext cx="392432124"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2466" name="Google Shape;2466;p57"/>
            <p:cNvGrpSpPr/>
            <p:nvPr/>
          </p:nvGrpSpPr>
          <p:grpSpPr>
            <a:xfrm>
              <a:off x="1486143451" y="1509298184"/>
              <a:ext cx="86931122" cy="511492896"/>
              <a:chOff x="0" y="0"/>
              <a:chExt cx="2147483647" cy="2147483647"/>
            </a:xfrm>
          </p:grpSpPr>
          <p:grpSp>
            <p:nvGrpSpPr>
              <p:cNvPr id="2467" name="Google Shape;2467;p57"/>
              <p:cNvGrpSpPr/>
              <p:nvPr/>
            </p:nvGrpSpPr>
            <p:grpSpPr>
              <a:xfrm>
                <a:off x="0" y="379938313"/>
                <a:ext cx="1941982848" cy="1767545333"/>
                <a:chOff x="0" y="0"/>
                <a:chExt cx="2147483646" cy="2147483646"/>
              </a:xfrm>
            </p:grpSpPr>
            <p:sp>
              <p:nvSpPr>
                <p:cNvPr id="2468" name="Google Shape;2468;p57"/>
                <p:cNvSpPr txBox="1"/>
                <p:nvPr/>
              </p:nvSpPr>
              <p:spPr>
                <a:xfrm>
                  <a:off x="431771204" y="119"/>
                  <a:ext cx="1704347068" cy="1902629904"/>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469" name="Google Shape;2469;p57"/>
                <p:cNvCxnSpPr/>
                <p:nvPr/>
              </p:nvCxnSpPr>
              <p:spPr>
                <a:xfrm flipH="1" rot="10800000">
                  <a:off x="1715716080" y="0"/>
                  <a:ext cx="431767566" cy="236826983"/>
                </a:xfrm>
                <a:prstGeom prst="straightConnector1">
                  <a:avLst/>
                </a:prstGeom>
                <a:noFill/>
                <a:ln cap="flat" cmpd="sng" w="9525">
                  <a:solidFill>
                    <a:schemeClr val="dk1"/>
                  </a:solidFill>
                  <a:prstDash val="solid"/>
                  <a:miter lim="800000"/>
                  <a:headEnd len="med" w="med" type="none"/>
                  <a:tailEnd len="med" w="med" type="none"/>
                </a:ln>
              </p:spPr>
            </p:cxnSp>
            <p:sp>
              <p:nvSpPr>
                <p:cNvPr id="2470" name="Google Shape;2470;p57"/>
                <p:cNvSpPr txBox="1"/>
                <p:nvPr/>
              </p:nvSpPr>
              <p:spPr>
                <a:xfrm>
                  <a:off x="306789971" y="24082981"/>
                  <a:ext cx="499940982" cy="29703484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471" name="Google Shape;2471;p57"/>
                <p:cNvCxnSpPr/>
                <p:nvPr/>
              </p:nvCxnSpPr>
              <p:spPr>
                <a:xfrm flipH="1" rot="10800000">
                  <a:off x="3897" y="0"/>
                  <a:ext cx="431767566" cy="236826983"/>
                </a:xfrm>
                <a:prstGeom prst="straightConnector1">
                  <a:avLst/>
                </a:prstGeom>
                <a:noFill/>
                <a:ln cap="flat" cmpd="sng" w="9525">
                  <a:solidFill>
                    <a:schemeClr val="dk1"/>
                  </a:solidFill>
                  <a:prstDash val="solid"/>
                  <a:miter lim="800000"/>
                  <a:headEnd len="med" w="med" type="none"/>
                  <a:tailEnd len="med" w="med" type="none"/>
                </a:ln>
              </p:spPr>
            </p:cxnSp>
            <p:sp>
              <p:nvSpPr>
                <p:cNvPr id="2472" name="Google Shape;2472;p57"/>
                <p:cNvSpPr txBox="1"/>
                <p:nvPr/>
              </p:nvSpPr>
              <p:spPr>
                <a:xfrm>
                  <a:off x="1602091893" y="1641722372"/>
                  <a:ext cx="499940982" cy="29703484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473" name="Google Shape;2473;p57"/>
                <p:cNvSpPr txBox="1"/>
                <p:nvPr/>
              </p:nvSpPr>
              <p:spPr>
                <a:xfrm>
                  <a:off x="34092304" y="244853742"/>
                  <a:ext cx="1692981680" cy="190262990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474" name="Google Shape;2474;p57"/>
                <p:cNvCxnSpPr/>
                <p:nvPr/>
              </p:nvCxnSpPr>
              <p:spPr>
                <a:xfrm flipH="1" rot="10800000">
                  <a:off x="1715716080" y="1902630040"/>
                  <a:ext cx="431767566" cy="236826983"/>
                </a:xfrm>
                <a:prstGeom prst="straightConnector1">
                  <a:avLst/>
                </a:prstGeom>
                <a:noFill/>
                <a:ln cap="flat" cmpd="sng" w="9525">
                  <a:solidFill>
                    <a:schemeClr val="dk1"/>
                  </a:solidFill>
                  <a:prstDash val="solid"/>
                  <a:miter lim="800000"/>
                  <a:headEnd len="med" w="med" type="none"/>
                  <a:tailEnd len="med" w="med" type="none"/>
                </a:ln>
              </p:spPr>
            </p:cxnSp>
            <p:grpSp>
              <p:nvGrpSpPr>
                <p:cNvPr id="2475" name="Google Shape;2475;p57"/>
                <p:cNvGrpSpPr/>
                <p:nvPr/>
              </p:nvGrpSpPr>
              <p:grpSpPr>
                <a:xfrm>
                  <a:off x="11367599" y="192670401"/>
                  <a:ext cx="2136115028" cy="236826983"/>
                  <a:chOff x="0" y="0"/>
                  <a:chExt cx="2147483647" cy="2147483647"/>
                </a:xfrm>
              </p:grpSpPr>
              <p:cxnSp>
                <p:nvCxnSpPr>
                  <p:cNvPr id="2476" name="Google Shape;2476;p57"/>
                  <p:cNvCxnSpPr/>
                  <p:nvPr/>
                </p:nvCxnSpPr>
                <p:spPr>
                  <a:xfrm flipH="1" rot="10800000">
                    <a:off x="1713418170" y="0"/>
                    <a:ext cx="4340654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477" name="Google Shape;2477;p57"/>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478" name="Google Shape;2478;p57"/>
                <p:cNvGrpSpPr/>
                <p:nvPr/>
              </p:nvGrpSpPr>
              <p:grpSpPr>
                <a:xfrm>
                  <a:off x="11368558" y="361257377"/>
                  <a:ext cx="2136115028" cy="236826983"/>
                  <a:chOff x="0" y="0"/>
                  <a:chExt cx="2147483647" cy="2147483647"/>
                </a:xfrm>
              </p:grpSpPr>
              <p:cxnSp>
                <p:nvCxnSpPr>
                  <p:cNvPr id="2479" name="Google Shape;2479;p57"/>
                  <p:cNvCxnSpPr/>
                  <p:nvPr/>
                </p:nvCxnSpPr>
                <p:spPr>
                  <a:xfrm flipH="1" rot="10800000">
                    <a:off x="1713418170" y="0"/>
                    <a:ext cx="4340654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480" name="Google Shape;2480;p57"/>
                  <p:cNvCxnSpPr/>
                  <p:nvPr/>
                </p:nvCxnSpPr>
                <p:spPr>
                  <a:xfrm>
                    <a:off x="0" y="214746021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481" name="Google Shape;2481;p57"/>
                <p:cNvGrpSpPr/>
                <p:nvPr/>
              </p:nvGrpSpPr>
              <p:grpSpPr>
                <a:xfrm>
                  <a:off x="11371436" y="529844352"/>
                  <a:ext cx="2124750307" cy="236826983"/>
                  <a:chOff x="0" y="0"/>
                  <a:chExt cx="2147483646" cy="2147483647"/>
                </a:xfrm>
              </p:grpSpPr>
              <p:cxnSp>
                <p:nvCxnSpPr>
                  <p:cNvPr id="2482" name="Google Shape;2482;p57"/>
                  <p:cNvCxnSpPr/>
                  <p:nvPr/>
                </p:nvCxnSpPr>
                <p:spPr>
                  <a:xfrm flipH="1" rot="10800000">
                    <a:off x="1711096470" y="0"/>
                    <a:ext cx="4363871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483" name="Google Shape;2483;p57"/>
                  <p:cNvCxnSpPr/>
                  <p:nvPr/>
                </p:nvCxnSpPr>
                <p:spPr>
                  <a:xfrm>
                    <a:off x="0" y="2147483647"/>
                    <a:ext cx="173406172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484" name="Google Shape;2484;p57"/>
                <p:cNvGrpSpPr/>
                <p:nvPr/>
              </p:nvGrpSpPr>
              <p:grpSpPr>
                <a:xfrm>
                  <a:off x="11368558" y="698434557"/>
                  <a:ext cx="2124748388" cy="236826983"/>
                  <a:chOff x="0" y="0"/>
                  <a:chExt cx="2147483647" cy="2147483647"/>
                </a:xfrm>
              </p:grpSpPr>
              <p:cxnSp>
                <p:nvCxnSpPr>
                  <p:cNvPr id="2485" name="Google Shape;2485;p57"/>
                  <p:cNvCxnSpPr/>
                  <p:nvPr/>
                </p:nvCxnSpPr>
                <p:spPr>
                  <a:xfrm flipH="1" rot="10800000">
                    <a:off x="1711096076" y="0"/>
                    <a:ext cx="43638757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486" name="Google Shape;2486;p57"/>
                  <p:cNvCxnSpPr/>
                  <p:nvPr/>
                </p:nvCxnSpPr>
                <p:spPr>
                  <a:xfrm>
                    <a:off x="0" y="2147460217"/>
                    <a:ext cx="17340632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487" name="Google Shape;2487;p57"/>
                <p:cNvGrpSpPr/>
                <p:nvPr/>
              </p:nvGrpSpPr>
              <p:grpSpPr>
                <a:xfrm>
                  <a:off x="11367599" y="867018855"/>
                  <a:ext cx="2124750307" cy="196687547"/>
                  <a:chOff x="0" y="0"/>
                  <a:chExt cx="2147483646" cy="2147483647"/>
                </a:xfrm>
              </p:grpSpPr>
              <p:cxnSp>
                <p:nvCxnSpPr>
                  <p:cNvPr id="2488" name="Google Shape;2488;p57"/>
                  <p:cNvCxnSpPr/>
                  <p:nvPr/>
                </p:nvCxnSpPr>
                <p:spPr>
                  <a:xfrm flipH="1" rot="10800000">
                    <a:off x="1711096470" y="0"/>
                    <a:ext cx="4363871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489" name="Google Shape;2489;p57"/>
                  <p:cNvCxnSpPr/>
                  <p:nvPr/>
                </p:nvCxnSpPr>
                <p:spPr>
                  <a:xfrm>
                    <a:off x="0" y="2147483647"/>
                    <a:ext cx="173406172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490" name="Google Shape;2490;p57"/>
                <p:cNvGrpSpPr/>
                <p:nvPr/>
              </p:nvGrpSpPr>
              <p:grpSpPr>
                <a:xfrm>
                  <a:off x="11372396" y="1035608517"/>
                  <a:ext cx="2124748388" cy="240839141"/>
                  <a:chOff x="0" y="0"/>
                  <a:chExt cx="2147483647" cy="2147483647"/>
                </a:xfrm>
              </p:grpSpPr>
              <p:cxnSp>
                <p:nvCxnSpPr>
                  <p:cNvPr id="2491" name="Google Shape;2491;p57"/>
                  <p:cNvCxnSpPr/>
                  <p:nvPr/>
                </p:nvCxnSpPr>
                <p:spPr>
                  <a:xfrm flipH="1" rot="10800000">
                    <a:off x="1711096076" y="0"/>
                    <a:ext cx="43638757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492" name="Google Shape;2492;p57"/>
                  <p:cNvCxnSpPr/>
                  <p:nvPr/>
                </p:nvCxnSpPr>
                <p:spPr>
                  <a:xfrm>
                    <a:off x="0" y="2147460607"/>
                    <a:ext cx="17340632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493" name="Google Shape;2493;p57"/>
                <p:cNvGrpSpPr/>
                <p:nvPr/>
              </p:nvGrpSpPr>
              <p:grpSpPr>
                <a:xfrm>
                  <a:off x="2878" y="1204195492"/>
                  <a:ext cx="2136115028" cy="240839141"/>
                  <a:chOff x="0" y="0"/>
                  <a:chExt cx="2147483647" cy="2147483647"/>
                </a:xfrm>
              </p:grpSpPr>
              <p:cxnSp>
                <p:nvCxnSpPr>
                  <p:cNvPr id="2494" name="Google Shape;2494;p57"/>
                  <p:cNvCxnSpPr/>
                  <p:nvPr/>
                </p:nvCxnSpPr>
                <p:spPr>
                  <a:xfrm flipH="1" rot="10800000">
                    <a:off x="1713418170" y="0"/>
                    <a:ext cx="4340654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495" name="Google Shape;2495;p57"/>
                  <p:cNvCxnSpPr/>
                  <p:nvPr/>
                </p:nvCxnSpPr>
                <p:spPr>
                  <a:xfrm>
                    <a:off x="0" y="2147483647"/>
                    <a:ext cx="173626190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496" name="Google Shape;2496;p57"/>
                <p:cNvGrpSpPr/>
                <p:nvPr/>
              </p:nvGrpSpPr>
              <p:grpSpPr>
                <a:xfrm>
                  <a:off x="0" y="1372783113"/>
                  <a:ext cx="2136113109" cy="240839141"/>
                  <a:chOff x="0" y="0"/>
                  <a:chExt cx="2147483647" cy="2147483647"/>
                </a:xfrm>
              </p:grpSpPr>
              <p:cxnSp>
                <p:nvCxnSpPr>
                  <p:cNvPr id="2497" name="Google Shape;2497;p57"/>
                  <p:cNvCxnSpPr/>
                  <p:nvPr/>
                </p:nvCxnSpPr>
                <p:spPr>
                  <a:xfrm flipH="1" rot="10800000">
                    <a:off x="1713417780" y="0"/>
                    <a:ext cx="43406586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498" name="Google Shape;2498;p57"/>
                  <p:cNvCxnSpPr/>
                  <p:nvPr/>
                </p:nvCxnSpPr>
                <p:spPr>
                  <a:xfrm>
                    <a:off x="0" y="2147483647"/>
                    <a:ext cx="173626346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499" name="Google Shape;2499;p57"/>
                <p:cNvGrpSpPr/>
                <p:nvPr/>
              </p:nvGrpSpPr>
              <p:grpSpPr>
                <a:xfrm>
                  <a:off x="6715" y="1545384817"/>
                  <a:ext cx="2011128594" cy="236824413"/>
                  <a:chOff x="0" y="0"/>
                  <a:chExt cx="2147483647" cy="2147483647"/>
                </a:xfrm>
              </p:grpSpPr>
              <p:cxnSp>
                <p:nvCxnSpPr>
                  <p:cNvPr id="2500" name="Google Shape;2500;p57"/>
                  <p:cNvCxnSpPr/>
                  <p:nvPr/>
                </p:nvCxnSpPr>
                <p:spPr>
                  <a:xfrm flipH="1" rot="10800000">
                    <a:off x="1807769468" y="0"/>
                    <a:ext cx="33971417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501" name="Google Shape;2501;p57"/>
                  <p:cNvCxnSpPr/>
                  <p:nvPr/>
                </p:nvCxnSpPr>
                <p:spPr>
                  <a:xfrm>
                    <a:off x="0" y="2147483647"/>
                    <a:ext cx="183203833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502" name="Google Shape;2502;p57"/>
                <p:cNvGrpSpPr/>
                <p:nvPr/>
              </p:nvGrpSpPr>
              <p:grpSpPr>
                <a:xfrm>
                  <a:off x="3837" y="1713974376"/>
                  <a:ext cx="2124756063" cy="236824413"/>
                  <a:chOff x="0" y="0"/>
                  <a:chExt cx="2147483647" cy="2147483647"/>
                </a:xfrm>
              </p:grpSpPr>
              <p:cxnSp>
                <p:nvCxnSpPr>
                  <p:cNvPr id="2503" name="Google Shape;2503;p57"/>
                  <p:cNvCxnSpPr/>
                  <p:nvPr/>
                </p:nvCxnSpPr>
                <p:spPr>
                  <a:xfrm flipH="1" rot="10800000">
                    <a:off x="1711097652" y="0"/>
                    <a:ext cx="436385994"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504" name="Google Shape;2504;p57"/>
                  <p:cNvCxnSpPr/>
                  <p:nvPr/>
                </p:nvCxnSpPr>
                <p:spPr>
                  <a:xfrm>
                    <a:off x="0" y="2147460217"/>
                    <a:ext cx="1734064791"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2505" name="Google Shape;2505;p57"/>
              <p:cNvGrpSpPr/>
              <p:nvPr/>
            </p:nvGrpSpPr>
            <p:grpSpPr>
              <a:xfrm>
                <a:off x="113033565" y="0"/>
                <a:ext cx="2034450081" cy="1942645881"/>
                <a:chOff x="0" y="0"/>
                <a:chExt cx="2147483647" cy="2147483646"/>
              </a:xfrm>
            </p:grpSpPr>
            <p:grpSp>
              <p:nvGrpSpPr>
                <p:cNvPr id="2506" name="Google Shape;2506;p57"/>
                <p:cNvGrpSpPr/>
                <p:nvPr/>
              </p:nvGrpSpPr>
              <p:grpSpPr>
                <a:xfrm>
                  <a:off x="0" y="0"/>
                  <a:ext cx="1995638985" cy="325044702"/>
                  <a:chOff x="0" y="0"/>
                  <a:chExt cx="2147483647" cy="2147483647"/>
                </a:xfrm>
              </p:grpSpPr>
              <p:sp>
                <p:nvSpPr>
                  <p:cNvPr id="2507" name="Google Shape;2507;p57"/>
                  <p:cNvSpPr txBox="1"/>
                  <p:nvPr/>
                </p:nvSpPr>
                <p:spPr>
                  <a:xfrm>
                    <a:off x="0" y="1158200130"/>
                    <a:ext cx="1738991673" cy="989283516"/>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508" name="Google Shape;2508;p57"/>
                  <p:cNvSpPr/>
                  <p:nvPr/>
                </p:nvSpPr>
                <p:spPr>
                  <a:xfrm>
                    <a:off x="0" y="0"/>
                    <a:ext cx="2135811659" cy="1206453059"/>
                  </a:xfrm>
                  <a:prstGeom prst="parallelogram">
                    <a:avLst>
                      <a:gd fmla="val 3074"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509" name="Google Shape;2509;p57"/>
                  <p:cNvSpPr/>
                  <p:nvPr/>
                </p:nvSpPr>
                <p:spPr>
                  <a:xfrm>
                    <a:off x="1750666924" y="24117601"/>
                    <a:ext cx="396816722" cy="2123351785"/>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510" name="Google Shape;2510;p57"/>
                  <p:cNvSpPr/>
                  <p:nvPr/>
                </p:nvSpPr>
                <p:spPr>
                  <a:xfrm>
                    <a:off x="268429985" y="241284736"/>
                    <a:ext cx="1657297629" cy="699729182"/>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511" name="Google Shape;2511;p57"/>
                  <p:cNvSpPr/>
                  <p:nvPr/>
                </p:nvSpPr>
                <p:spPr>
                  <a:xfrm>
                    <a:off x="653581617" y="193034002"/>
                    <a:ext cx="957031084" cy="820396082"/>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2512" name="Google Shape;2512;p57"/>
                <p:cNvCxnSpPr/>
                <p:nvPr/>
              </p:nvCxnSpPr>
              <p:spPr>
                <a:xfrm flipH="1">
                  <a:off x="2104100062" y="164347596"/>
                  <a:ext cx="32533626" cy="1968529127"/>
                </a:xfrm>
                <a:prstGeom prst="straightConnector1">
                  <a:avLst/>
                </a:prstGeom>
                <a:noFill/>
                <a:ln cap="flat" cmpd="sng" w="25400">
                  <a:solidFill>
                    <a:schemeClr val="dk1"/>
                  </a:solidFill>
                  <a:prstDash val="solid"/>
                  <a:miter lim="800000"/>
                  <a:headEnd len="med" w="med" type="none"/>
                  <a:tailEnd len="med" w="med" type="none"/>
                </a:ln>
              </p:spPr>
            </p:cxnSp>
            <p:cxnSp>
              <p:nvCxnSpPr>
                <p:cNvPr id="2513" name="Google Shape;2513;p57"/>
                <p:cNvCxnSpPr/>
                <p:nvPr/>
              </p:nvCxnSpPr>
              <p:spPr>
                <a:xfrm>
                  <a:off x="1746181848" y="580694919"/>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2514" name="Google Shape;2514;p57"/>
                <p:cNvCxnSpPr/>
                <p:nvPr/>
              </p:nvCxnSpPr>
              <p:spPr>
                <a:xfrm>
                  <a:off x="1735340777" y="730435982"/>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2515" name="Google Shape;2515;p57"/>
                <p:cNvCxnSpPr/>
                <p:nvPr/>
              </p:nvCxnSpPr>
              <p:spPr>
                <a:xfrm>
                  <a:off x="1735340777" y="909393051"/>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2516" name="Google Shape;2516;p57"/>
                <p:cNvCxnSpPr/>
                <p:nvPr/>
              </p:nvCxnSpPr>
              <p:spPr>
                <a:xfrm>
                  <a:off x="1724490819" y="1059133527"/>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2517" name="Google Shape;2517;p57"/>
                <p:cNvCxnSpPr/>
                <p:nvPr/>
              </p:nvCxnSpPr>
              <p:spPr>
                <a:xfrm>
                  <a:off x="1713648267" y="1201566621"/>
                  <a:ext cx="412142581" cy="0"/>
                </a:xfrm>
                <a:prstGeom prst="straightConnector1">
                  <a:avLst/>
                </a:prstGeom>
                <a:noFill/>
                <a:ln cap="flat" cmpd="sng" w="9525">
                  <a:solidFill>
                    <a:schemeClr val="dk1"/>
                  </a:solidFill>
                  <a:prstDash val="solid"/>
                  <a:miter lim="800000"/>
                  <a:headEnd len="med" w="med" type="none"/>
                  <a:tailEnd len="med" w="med" type="none"/>
                </a:ln>
              </p:spPr>
            </p:cxnSp>
            <p:cxnSp>
              <p:nvCxnSpPr>
                <p:cNvPr id="2518" name="Google Shape;2518;p57"/>
                <p:cNvCxnSpPr/>
                <p:nvPr/>
              </p:nvCxnSpPr>
              <p:spPr>
                <a:xfrm>
                  <a:off x="1713648267" y="1358610951"/>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2519" name="Google Shape;2519;p57"/>
                <p:cNvCxnSpPr/>
                <p:nvPr/>
              </p:nvCxnSpPr>
              <p:spPr>
                <a:xfrm>
                  <a:off x="1702798310" y="1519308090"/>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2520" name="Google Shape;2520;p57"/>
                <p:cNvCxnSpPr/>
                <p:nvPr/>
              </p:nvCxnSpPr>
              <p:spPr>
                <a:xfrm>
                  <a:off x="1724490819" y="1680005816"/>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2521" name="Google Shape;2521;p57"/>
                <p:cNvCxnSpPr/>
                <p:nvPr/>
              </p:nvCxnSpPr>
              <p:spPr>
                <a:xfrm>
                  <a:off x="1735340777" y="1837047795"/>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2522" name="Google Shape;2522;p57"/>
                <p:cNvCxnSpPr/>
                <p:nvPr/>
              </p:nvCxnSpPr>
              <p:spPr>
                <a:xfrm>
                  <a:off x="1735340777" y="1997742583"/>
                  <a:ext cx="401295091" cy="0"/>
                </a:xfrm>
                <a:prstGeom prst="straightConnector1">
                  <a:avLst/>
                </a:prstGeom>
                <a:noFill/>
                <a:ln cap="flat" cmpd="sng" w="9525">
                  <a:solidFill>
                    <a:schemeClr val="dk1"/>
                  </a:solidFill>
                  <a:prstDash val="solid"/>
                  <a:miter lim="800000"/>
                  <a:headEnd len="med" w="med" type="none"/>
                  <a:tailEnd len="med" w="med" type="none"/>
                </a:ln>
              </p:spPr>
            </p:cxnSp>
            <p:cxnSp>
              <p:nvCxnSpPr>
                <p:cNvPr id="2523" name="Google Shape;2523;p57"/>
                <p:cNvCxnSpPr/>
                <p:nvPr/>
              </p:nvCxnSpPr>
              <p:spPr>
                <a:xfrm>
                  <a:off x="1746181848" y="2147483646"/>
                  <a:ext cx="401300980" cy="0"/>
                </a:xfrm>
                <a:prstGeom prst="straightConnector1">
                  <a:avLst/>
                </a:prstGeom>
                <a:noFill/>
                <a:ln cap="flat" cmpd="sng" w="9525">
                  <a:solidFill>
                    <a:schemeClr val="dk1"/>
                  </a:solidFill>
                  <a:prstDash val="solid"/>
                  <a:miter lim="800000"/>
                  <a:headEnd len="med" w="med" type="none"/>
                  <a:tailEnd len="med" w="med" type="none"/>
                </a:ln>
              </p:spPr>
            </p:cxnSp>
            <p:cxnSp>
              <p:nvCxnSpPr>
                <p:cNvPr id="2524" name="Google Shape;2524;p57"/>
                <p:cNvCxnSpPr/>
                <p:nvPr/>
              </p:nvCxnSpPr>
              <p:spPr>
                <a:xfrm rot="10800000">
                  <a:off x="1746182666" y="178956480"/>
                  <a:ext cx="401300980"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2525" name="Google Shape;2525;p57"/>
            <p:cNvGrpSpPr/>
            <p:nvPr/>
          </p:nvGrpSpPr>
          <p:grpSpPr>
            <a:xfrm>
              <a:off x="1584720699" y="1509298184"/>
              <a:ext cx="86930856" cy="511492896"/>
              <a:chOff x="0" y="0"/>
              <a:chExt cx="2147483647" cy="2147483647"/>
            </a:xfrm>
          </p:grpSpPr>
          <p:grpSp>
            <p:nvGrpSpPr>
              <p:cNvPr id="2526" name="Google Shape;2526;p57"/>
              <p:cNvGrpSpPr/>
              <p:nvPr/>
            </p:nvGrpSpPr>
            <p:grpSpPr>
              <a:xfrm>
                <a:off x="0" y="379938313"/>
                <a:ext cx="1941982848" cy="1767545333"/>
                <a:chOff x="0" y="0"/>
                <a:chExt cx="2147483646" cy="2147483646"/>
              </a:xfrm>
            </p:grpSpPr>
            <p:sp>
              <p:nvSpPr>
                <p:cNvPr id="2527" name="Google Shape;2527;p57"/>
                <p:cNvSpPr txBox="1"/>
                <p:nvPr/>
              </p:nvSpPr>
              <p:spPr>
                <a:xfrm>
                  <a:off x="431771204" y="119"/>
                  <a:ext cx="1704350910" cy="1902629904"/>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528" name="Google Shape;2528;p57"/>
                <p:cNvCxnSpPr/>
                <p:nvPr/>
              </p:nvCxnSpPr>
              <p:spPr>
                <a:xfrm flipH="1" rot="10800000">
                  <a:off x="1715716080" y="0"/>
                  <a:ext cx="431767566" cy="236826983"/>
                </a:xfrm>
                <a:prstGeom prst="straightConnector1">
                  <a:avLst/>
                </a:prstGeom>
                <a:noFill/>
                <a:ln cap="flat" cmpd="sng" w="9525">
                  <a:solidFill>
                    <a:schemeClr val="dk1"/>
                  </a:solidFill>
                  <a:prstDash val="solid"/>
                  <a:miter lim="800000"/>
                  <a:headEnd len="med" w="med" type="none"/>
                  <a:tailEnd len="med" w="med" type="none"/>
                </a:ln>
              </p:spPr>
            </p:cxnSp>
            <p:sp>
              <p:nvSpPr>
                <p:cNvPr id="2529" name="Google Shape;2529;p57"/>
                <p:cNvSpPr txBox="1"/>
                <p:nvPr/>
              </p:nvSpPr>
              <p:spPr>
                <a:xfrm>
                  <a:off x="306782296" y="24082981"/>
                  <a:ext cx="499944825" cy="29703484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530" name="Google Shape;2530;p57"/>
                <p:cNvCxnSpPr/>
                <p:nvPr/>
              </p:nvCxnSpPr>
              <p:spPr>
                <a:xfrm flipH="1" rot="10800000">
                  <a:off x="3897" y="0"/>
                  <a:ext cx="431767566" cy="236826983"/>
                </a:xfrm>
                <a:prstGeom prst="straightConnector1">
                  <a:avLst/>
                </a:prstGeom>
                <a:noFill/>
                <a:ln cap="flat" cmpd="sng" w="9525">
                  <a:solidFill>
                    <a:schemeClr val="dk1"/>
                  </a:solidFill>
                  <a:prstDash val="solid"/>
                  <a:miter lim="800000"/>
                  <a:headEnd len="med" w="med" type="none"/>
                  <a:tailEnd len="med" w="med" type="none"/>
                </a:ln>
              </p:spPr>
            </p:cxnSp>
            <p:sp>
              <p:nvSpPr>
                <p:cNvPr id="2531" name="Google Shape;2531;p57"/>
                <p:cNvSpPr txBox="1"/>
                <p:nvPr/>
              </p:nvSpPr>
              <p:spPr>
                <a:xfrm>
                  <a:off x="1602091893" y="1641722372"/>
                  <a:ext cx="499944825" cy="29703484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532" name="Google Shape;2532;p57"/>
                <p:cNvSpPr txBox="1"/>
                <p:nvPr/>
              </p:nvSpPr>
              <p:spPr>
                <a:xfrm>
                  <a:off x="34088467" y="244853742"/>
                  <a:ext cx="1692993099" cy="190262990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533" name="Google Shape;2533;p57"/>
                <p:cNvCxnSpPr/>
                <p:nvPr/>
              </p:nvCxnSpPr>
              <p:spPr>
                <a:xfrm flipH="1" rot="10800000">
                  <a:off x="1715716080" y="1902630040"/>
                  <a:ext cx="431767566" cy="236826983"/>
                </a:xfrm>
                <a:prstGeom prst="straightConnector1">
                  <a:avLst/>
                </a:prstGeom>
                <a:noFill/>
                <a:ln cap="flat" cmpd="sng" w="9525">
                  <a:solidFill>
                    <a:schemeClr val="dk1"/>
                  </a:solidFill>
                  <a:prstDash val="solid"/>
                  <a:miter lim="800000"/>
                  <a:headEnd len="med" w="med" type="none"/>
                  <a:tailEnd len="med" w="med" type="none"/>
                </a:ln>
              </p:spPr>
            </p:cxnSp>
            <p:grpSp>
              <p:nvGrpSpPr>
                <p:cNvPr id="2534" name="Google Shape;2534;p57"/>
                <p:cNvGrpSpPr/>
                <p:nvPr/>
              </p:nvGrpSpPr>
              <p:grpSpPr>
                <a:xfrm>
                  <a:off x="11359924" y="192670401"/>
                  <a:ext cx="2136122703" cy="236826983"/>
                  <a:chOff x="0" y="0"/>
                  <a:chExt cx="2147483647" cy="2147483647"/>
                </a:xfrm>
              </p:grpSpPr>
              <p:cxnSp>
                <p:nvCxnSpPr>
                  <p:cNvPr id="2535" name="Google Shape;2535;p57"/>
                  <p:cNvCxnSpPr/>
                  <p:nvPr/>
                </p:nvCxnSpPr>
                <p:spPr>
                  <a:xfrm flipH="1" rot="10800000">
                    <a:off x="1713419729" y="0"/>
                    <a:ext cx="43406391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536" name="Google Shape;2536;p57"/>
                  <p:cNvCxnSpPr/>
                  <p:nvPr/>
                </p:nvCxnSpPr>
                <p:spPr>
                  <a:xfrm>
                    <a:off x="0" y="2147483647"/>
                    <a:ext cx="17362633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537" name="Google Shape;2537;p57"/>
                <p:cNvGrpSpPr/>
                <p:nvPr/>
              </p:nvGrpSpPr>
              <p:grpSpPr>
                <a:xfrm>
                  <a:off x="11360883" y="361257377"/>
                  <a:ext cx="2136118865" cy="236826983"/>
                  <a:chOff x="0" y="0"/>
                  <a:chExt cx="2147483647" cy="2147483647"/>
                </a:xfrm>
              </p:grpSpPr>
              <p:cxnSp>
                <p:nvCxnSpPr>
                  <p:cNvPr id="2538" name="Google Shape;2538;p57"/>
                  <p:cNvCxnSpPr/>
                  <p:nvPr/>
                </p:nvCxnSpPr>
                <p:spPr>
                  <a:xfrm flipH="1" rot="10800000">
                    <a:off x="1713418950" y="0"/>
                    <a:ext cx="43406469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539" name="Google Shape;2539;p57"/>
                  <p:cNvCxnSpPr/>
                  <p:nvPr/>
                </p:nvCxnSpPr>
                <p:spPr>
                  <a:xfrm>
                    <a:off x="0" y="2147460217"/>
                    <a:ext cx="173626651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540" name="Google Shape;2540;p57"/>
                <p:cNvGrpSpPr/>
                <p:nvPr/>
              </p:nvGrpSpPr>
              <p:grpSpPr>
                <a:xfrm>
                  <a:off x="11363761" y="529844352"/>
                  <a:ext cx="2124761819" cy="236826983"/>
                  <a:chOff x="0" y="0"/>
                  <a:chExt cx="2147483647" cy="2147483647"/>
                </a:xfrm>
              </p:grpSpPr>
              <p:cxnSp>
                <p:nvCxnSpPr>
                  <p:cNvPr id="2541" name="Google Shape;2541;p57"/>
                  <p:cNvCxnSpPr/>
                  <p:nvPr/>
                </p:nvCxnSpPr>
                <p:spPr>
                  <a:xfrm flipH="1" rot="10800000">
                    <a:off x="1711098834" y="0"/>
                    <a:ext cx="43638481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542" name="Google Shape;2542;p57"/>
                  <p:cNvCxnSpPr/>
                  <p:nvPr/>
                </p:nvCxnSpPr>
                <p:spPr>
                  <a:xfrm>
                    <a:off x="0" y="2147483647"/>
                    <a:ext cx="173406774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543" name="Google Shape;2543;p57"/>
                <p:cNvGrpSpPr/>
                <p:nvPr/>
              </p:nvGrpSpPr>
              <p:grpSpPr>
                <a:xfrm>
                  <a:off x="11360883" y="698434557"/>
                  <a:ext cx="2124763738" cy="236826983"/>
                  <a:chOff x="0" y="0"/>
                  <a:chExt cx="2147483647" cy="2147483647"/>
                </a:xfrm>
              </p:grpSpPr>
              <p:cxnSp>
                <p:nvCxnSpPr>
                  <p:cNvPr id="2544" name="Google Shape;2544;p57"/>
                  <p:cNvCxnSpPr/>
                  <p:nvPr/>
                </p:nvCxnSpPr>
                <p:spPr>
                  <a:xfrm flipH="1" rot="10800000">
                    <a:off x="1711099228" y="0"/>
                    <a:ext cx="43638441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545" name="Google Shape;2545;p57"/>
                  <p:cNvCxnSpPr/>
                  <p:nvPr/>
                </p:nvCxnSpPr>
                <p:spPr>
                  <a:xfrm>
                    <a:off x="0" y="2147460217"/>
                    <a:ext cx="1734066183"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546" name="Google Shape;2546;p57"/>
                <p:cNvGrpSpPr/>
                <p:nvPr/>
              </p:nvGrpSpPr>
              <p:grpSpPr>
                <a:xfrm>
                  <a:off x="11359924" y="867018855"/>
                  <a:ext cx="2124761819" cy="196687547"/>
                  <a:chOff x="0" y="0"/>
                  <a:chExt cx="2147483647" cy="2147483647"/>
                </a:xfrm>
              </p:grpSpPr>
              <p:cxnSp>
                <p:nvCxnSpPr>
                  <p:cNvPr id="2547" name="Google Shape;2547;p57"/>
                  <p:cNvCxnSpPr/>
                  <p:nvPr/>
                </p:nvCxnSpPr>
                <p:spPr>
                  <a:xfrm flipH="1" rot="10800000">
                    <a:off x="1711098834" y="0"/>
                    <a:ext cx="43638481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548" name="Google Shape;2548;p57"/>
                  <p:cNvCxnSpPr/>
                  <p:nvPr/>
                </p:nvCxnSpPr>
                <p:spPr>
                  <a:xfrm>
                    <a:off x="0" y="2147483647"/>
                    <a:ext cx="173406774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549" name="Google Shape;2549;p57"/>
                <p:cNvGrpSpPr/>
                <p:nvPr/>
              </p:nvGrpSpPr>
              <p:grpSpPr>
                <a:xfrm>
                  <a:off x="11364721" y="1035608517"/>
                  <a:ext cx="2124759900" cy="240839141"/>
                  <a:chOff x="0" y="0"/>
                  <a:chExt cx="2147483646" cy="2147483647"/>
                </a:xfrm>
              </p:grpSpPr>
              <p:cxnSp>
                <p:nvCxnSpPr>
                  <p:cNvPr id="2550" name="Google Shape;2550;p57"/>
                  <p:cNvCxnSpPr/>
                  <p:nvPr/>
                </p:nvCxnSpPr>
                <p:spPr>
                  <a:xfrm flipH="1" rot="10800000">
                    <a:off x="1711098440" y="0"/>
                    <a:ext cx="43638520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551" name="Google Shape;2551;p57"/>
                  <p:cNvCxnSpPr/>
                  <p:nvPr/>
                </p:nvCxnSpPr>
                <p:spPr>
                  <a:xfrm>
                    <a:off x="0" y="2147460607"/>
                    <a:ext cx="173406931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552" name="Google Shape;2552;p57"/>
                <p:cNvGrpSpPr/>
                <p:nvPr/>
              </p:nvGrpSpPr>
              <p:grpSpPr>
                <a:xfrm>
                  <a:off x="2878" y="1204195492"/>
                  <a:ext cx="2136122703" cy="240839141"/>
                  <a:chOff x="0" y="0"/>
                  <a:chExt cx="2147483647" cy="2147483647"/>
                </a:xfrm>
              </p:grpSpPr>
              <p:cxnSp>
                <p:nvCxnSpPr>
                  <p:cNvPr id="2553" name="Google Shape;2553;p57"/>
                  <p:cNvCxnSpPr/>
                  <p:nvPr/>
                </p:nvCxnSpPr>
                <p:spPr>
                  <a:xfrm flipH="1" rot="10800000">
                    <a:off x="1713419729" y="0"/>
                    <a:ext cx="43406391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554" name="Google Shape;2554;p57"/>
                  <p:cNvCxnSpPr/>
                  <p:nvPr/>
                </p:nvCxnSpPr>
                <p:spPr>
                  <a:xfrm>
                    <a:off x="0" y="2147483647"/>
                    <a:ext cx="17362633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555" name="Google Shape;2555;p57"/>
                <p:cNvGrpSpPr/>
                <p:nvPr/>
              </p:nvGrpSpPr>
              <p:grpSpPr>
                <a:xfrm>
                  <a:off x="0" y="1372783113"/>
                  <a:ext cx="2136120784" cy="240839141"/>
                  <a:chOff x="0" y="0"/>
                  <a:chExt cx="2147483647" cy="2147483647"/>
                </a:xfrm>
              </p:grpSpPr>
              <p:cxnSp>
                <p:nvCxnSpPr>
                  <p:cNvPr id="2556" name="Google Shape;2556;p57"/>
                  <p:cNvCxnSpPr/>
                  <p:nvPr/>
                </p:nvCxnSpPr>
                <p:spPr>
                  <a:xfrm flipH="1" rot="10800000">
                    <a:off x="1713419339" y="0"/>
                    <a:ext cx="43406430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557" name="Google Shape;2557;p57"/>
                  <p:cNvCxnSpPr/>
                  <p:nvPr/>
                </p:nvCxnSpPr>
                <p:spPr>
                  <a:xfrm>
                    <a:off x="0" y="2147483647"/>
                    <a:ext cx="173626495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558" name="Google Shape;2558;p57"/>
                <p:cNvGrpSpPr/>
                <p:nvPr/>
              </p:nvGrpSpPr>
              <p:grpSpPr>
                <a:xfrm>
                  <a:off x="6715" y="1545384817"/>
                  <a:ext cx="2011132410" cy="236824413"/>
                  <a:chOff x="0" y="0"/>
                  <a:chExt cx="2147483647" cy="2147483647"/>
                </a:xfrm>
              </p:grpSpPr>
              <p:cxnSp>
                <p:nvCxnSpPr>
                  <p:cNvPr id="2559" name="Google Shape;2559;p57"/>
                  <p:cNvCxnSpPr/>
                  <p:nvPr/>
                </p:nvCxnSpPr>
                <p:spPr>
                  <a:xfrm flipH="1" rot="10800000">
                    <a:off x="1807766038" y="0"/>
                    <a:ext cx="33971760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560" name="Google Shape;2560;p57"/>
                  <p:cNvCxnSpPr/>
                  <p:nvPr/>
                </p:nvCxnSpPr>
                <p:spPr>
                  <a:xfrm>
                    <a:off x="0" y="2147483647"/>
                    <a:ext cx="183203485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561" name="Google Shape;2561;p57"/>
                <p:cNvGrpSpPr/>
                <p:nvPr/>
              </p:nvGrpSpPr>
              <p:grpSpPr>
                <a:xfrm>
                  <a:off x="3837" y="1713974376"/>
                  <a:ext cx="2124752225" cy="236824413"/>
                  <a:chOff x="0" y="0"/>
                  <a:chExt cx="2147483646" cy="2147483647"/>
                </a:xfrm>
              </p:grpSpPr>
              <p:cxnSp>
                <p:nvCxnSpPr>
                  <p:cNvPr id="2562" name="Google Shape;2562;p57"/>
                  <p:cNvCxnSpPr/>
                  <p:nvPr/>
                </p:nvCxnSpPr>
                <p:spPr>
                  <a:xfrm flipH="1" rot="10800000">
                    <a:off x="1711096864" y="0"/>
                    <a:ext cx="43638678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563" name="Google Shape;2563;p57"/>
                  <p:cNvCxnSpPr/>
                  <p:nvPr/>
                </p:nvCxnSpPr>
                <p:spPr>
                  <a:xfrm>
                    <a:off x="0" y="2147460217"/>
                    <a:ext cx="1734067923"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2564" name="Google Shape;2564;p57"/>
              <p:cNvGrpSpPr/>
              <p:nvPr/>
            </p:nvGrpSpPr>
            <p:grpSpPr>
              <a:xfrm>
                <a:off x="113025147" y="0"/>
                <a:ext cx="2034458499" cy="1942645881"/>
                <a:chOff x="0" y="0"/>
                <a:chExt cx="2147483647" cy="2147483646"/>
              </a:xfrm>
            </p:grpSpPr>
            <p:grpSp>
              <p:nvGrpSpPr>
                <p:cNvPr id="2565" name="Google Shape;2565;p57"/>
                <p:cNvGrpSpPr/>
                <p:nvPr/>
              </p:nvGrpSpPr>
              <p:grpSpPr>
                <a:xfrm>
                  <a:off x="0" y="0"/>
                  <a:ext cx="1995639585" cy="325044702"/>
                  <a:chOff x="0" y="0"/>
                  <a:chExt cx="2147483647" cy="2147483647"/>
                </a:xfrm>
              </p:grpSpPr>
              <p:sp>
                <p:nvSpPr>
                  <p:cNvPr id="2566" name="Google Shape;2566;p57"/>
                  <p:cNvSpPr txBox="1"/>
                  <p:nvPr/>
                </p:nvSpPr>
                <p:spPr>
                  <a:xfrm>
                    <a:off x="0" y="1158200130"/>
                    <a:ext cx="1738999822" cy="989283516"/>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567" name="Google Shape;2567;p57"/>
                  <p:cNvSpPr/>
                  <p:nvPr/>
                </p:nvSpPr>
                <p:spPr>
                  <a:xfrm>
                    <a:off x="0" y="0"/>
                    <a:ext cx="2135814763" cy="1206453059"/>
                  </a:xfrm>
                  <a:prstGeom prst="parallelogram">
                    <a:avLst>
                      <a:gd fmla="val 3074"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568" name="Google Shape;2568;p57"/>
                  <p:cNvSpPr/>
                  <p:nvPr/>
                </p:nvSpPr>
                <p:spPr>
                  <a:xfrm>
                    <a:off x="1750665528" y="24117601"/>
                    <a:ext cx="396818118" cy="2123351785"/>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569" name="Google Shape;2569;p57"/>
                  <p:cNvSpPr/>
                  <p:nvPr/>
                </p:nvSpPr>
                <p:spPr>
                  <a:xfrm>
                    <a:off x="268438355" y="241284736"/>
                    <a:ext cx="1657296591" cy="699729182"/>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570" name="Google Shape;2570;p57"/>
                  <p:cNvSpPr/>
                  <p:nvPr/>
                </p:nvSpPr>
                <p:spPr>
                  <a:xfrm>
                    <a:off x="653581903" y="193034002"/>
                    <a:ext cx="957030027" cy="820396082"/>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2571" name="Google Shape;2571;p57"/>
                <p:cNvCxnSpPr/>
                <p:nvPr/>
              </p:nvCxnSpPr>
              <p:spPr>
                <a:xfrm flipH="1">
                  <a:off x="2104098831" y="164347596"/>
                  <a:ext cx="32542308" cy="1968529127"/>
                </a:xfrm>
                <a:prstGeom prst="straightConnector1">
                  <a:avLst/>
                </a:prstGeom>
                <a:noFill/>
                <a:ln cap="flat" cmpd="sng" w="25400">
                  <a:solidFill>
                    <a:schemeClr val="dk1"/>
                  </a:solidFill>
                  <a:prstDash val="solid"/>
                  <a:miter lim="800000"/>
                  <a:headEnd len="med" w="med" type="none"/>
                  <a:tailEnd len="med" w="med" type="none"/>
                </a:ln>
              </p:spPr>
            </p:cxnSp>
            <p:cxnSp>
              <p:nvCxnSpPr>
                <p:cNvPr id="2572" name="Google Shape;2572;p57"/>
                <p:cNvCxnSpPr/>
                <p:nvPr/>
              </p:nvCxnSpPr>
              <p:spPr>
                <a:xfrm>
                  <a:off x="1746189432" y="580694919"/>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2573" name="Google Shape;2573;p57"/>
                <p:cNvCxnSpPr/>
                <p:nvPr/>
              </p:nvCxnSpPr>
              <p:spPr>
                <a:xfrm>
                  <a:off x="1735339520" y="730435982"/>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2574" name="Google Shape;2574;p57"/>
                <p:cNvCxnSpPr/>
                <p:nvPr/>
              </p:nvCxnSpPr>
              <p:spPr>
                <a:xfrm>
                  <a:off x="1735339520" y="909393051"/>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2575" name="Google Shape;2575;p57"/>
                <p:cNvCxnSpPr/>
                <p:nvPr/>
              </p:nvCxnSpPr>
              <p:spPr>
                <a:xfrm>
                  <a:off x="1724498494" y="1059133527"/>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2576" name="Google Shape;2576;p57"/>
                <p:cNvCxnSpPr/>
                <p:nvPr/>
              </p:nvCxnSpPr>
              <p:spPr>
                <a:xfrm>
                  <a:off x="1713647100" y="1201566621"/>
                  <a:ext cx="412143798" cy="0"/>
                </a:xfrm>
                <a:prstGeom prst="straightConnector1">
                  <a:avLst/>
                </a:prstGeom>
                <a:noFill/>
                <a:ln cap="flat" cmpd="sng" w="9525">
                  <a:solidFill>
                    <a:schemeClr val="dk1"/>
                  </a:solidFill>
                  <a:prstDash val="solid"/>
                  <a:miter lim="800000"/>
                  <a:headEnd len="med" w="med" type="none"/>
                  <a:tailEnd len="med" w="med" type="none"/>
                </a:ln>
              </p:spPr>
            </p:cxnSp>
            <p:cxnSp>
              <p:nvCxnSpPr>
                <p:cNvPr id="2577" name="Google Shape;2577;p57"/>
                <p:cNvCxnSpPr/>
                <p:nvPr/>
              </p:nvCxnSpPr>
              <p:spPr>
                <a:xfrm>
                  <a:off x="1713647100" y="1358610951"/>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2578" name="Google Shape;2578;p57"/>
                <p:cNvCxnSpPr/>
                <p:nvPr/>
              </p:nvCxnSpPr>
              <p:spPr>
                <a:xfrm>
                  <a:off x="1702806074" y="1519308090"/>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2579" name="Google Shape;2579;p57"/>
                <p:cNvCxnSpPr/>
                <p:nvPr/>
              </p:nvCxnSpPr>
              <p:spPr>
                <a:xfrm>
                  <a:off x="1724498494" y="1680005816"/>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2580" name="Google Shape;2580;p57"/>
                <p:cNvCxnSpPr/>
                <p:nvPr/>
              </p:nvCxnSpPr>
              <p:spPr>
                <a:xfrm>
                  <a:off x="1735339520" y="1837047795"/>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2581" name="Google Shape;2581;p57"/>
                <p:cNvCxnSpPr/>
                <p:nvPr/>
              </p:nvCxnSpPr>
              <p:spPr>
                <a:xfrm>
                  <a:off x="1735339520" y="1997742583"/>
                  <a:ext cx="401299319" cy="0"/>
                </a:xfrm>
                <a:prstGeom prst="straightConnector1">
                  <a:avLst/>
                </a:prstGeom>
                <a:noFill/>
                <a:ln cap="flat" cmpd="sng" w="9525">
                  <a:solidFill>
                    <a:schemeClr val="dk1"/>
                  </a:solidFill>
                  <a:prstDash val="solid"/>
                  <a:miter lim="800000"/>
                  <a:headEnd len="med" w="med" type="none"/>
                  <a:tailEnd len="med" w="med" type="none"/>
                </a:ln>
              </p:spPr>
            </p:cxnSp>
            <p:cxnSp>
              <p:nvCxnSpPr>
                <p:cNvPr id="2582" name="Google Shape;2582;p57"/>
                <p:cNvCxnSpPr/>
                <p:nvPr/>
              </p:nvCxnSpPr>
              <p:spPr>
                <a:xfrm>
                  <a:off x="1746189432" y="2147483646"/>
                  <a:ext cx="401293431" cy="0"/>
                </a:xfrm>
                <a:prstGeom prst="straightConnector1">
                  <a:avLst/>
                </a:prstGeom>
                <a:noFill/>
                <a:ln cap="flat" cmpd="sng" w="9525">
                  <a:solidFill>
                    <a:schemeClr val="dk1"/>
                  </a:solidFill>
                  <a:prstDash val="solid"/>
                  <a:miter lim="800000"/>
                  <a:headEnd len="med" w="med" type="none"/>
                  <a:tailEnd len="med" w="med" type="none"/>
                </a:ln>
              </p:spPr>
            </p:cxnSp>
            <p:cxnSp>
              <p:nvCxnSpPr>
                <p:cNvPr id="2583" name="Google Shape;2583;p57"/>
                <p:cNvCxnSpPr/>
                <p:nvPr/>
              </p:nvCxnSpPr>
              <p:spPr>
                <a:xfrm rot="10800000">
                  <a:off x="1746190215" y="178956480"/>
                  <a:ext cx="401293431" cy="0"/>
                </a:xfrm>
                <a:prstGeom prst="straightConnector1">
                  <a:avLst/>
                </a:prstGeom>
                <a:noFill/>
                <a:ln cap="flat" cmpd="sng" w="22225">
                  <a:solidFill>
                    <a:schemeClr val="dk1"/>
                  </a:solidFill>
                  <a:prstDash val="solid"/>
                  <a:miter lim="800000"/>
                  <a:headEnd len="med" w="med" type="none"/>
                  <a:tailEnd len="med" w="med" type="none"/>
                </a:ln>
              </p:spPr>
            </p:cxnSp>
          </p:grpSp>
        </p:grpSp>
        <p:sp>
          <p:nvSpPr>
            <p:cNvPr id="2584" name="Google Shape;2584;p57"/>
            <p:cNvSpPr txBox="1"/>
            <p:nvPr/>
          </p:nvSpPr>
          <p:spPr>
            <a:xfrm flipH="1">
              <a:off x="675897853" y="963180562"/>
              <a:ext cx="142250531" cy="22899121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B</a:t>
              </a:r>
              <a:endParaRPr/>
            </a:p>
          </p:txBody>
        </p:sp>
        <p:sp>
          <p:nvSpPr>
            <p:cNvPr id="2585" name="Google Shape;2585;p57"/>
            <p:cNvSpPr txBox="1"/>
            <p:nvPr/>
          </p:nvSpPr>
          <p:spPr>
            <a:xfrm>
              <a:off x="40761836" y="1979871585"/>
              <a:ext cx="75700573" cy="16761206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1</a:t>
              </a:r>
              <a:endParaRPr/>
            </a:p>
          </p:txBody>
        </p:sp>
        <p:sp>
          <p:nvSpPr>
            <p:cNvPr id="2586" name="Google Shape;2586;p57"/>
            <p:cNvSpPr txBox="1"/>
            <p:nvPr/>
          </p:nvSpPr>
          <p:spPr>
            <a:xfrm>
              <a:off x="145578018" y="1979084472"/>
              <a:ext cx="75700573" cy="16761254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2</a:t>
              </a:r>
              <a:endParaRPr/>
            </a:p>
          </p:txBody>
        </p:sp>
        <p:sp>
          <p:nvSpPr>
            <p:cNvPr id="2587" name="Google Shape;2587;p57"/>
            <p:cNvSpPr txBox="1"/>
            <p:nvPr/>
          </p:nvSpPr>
          <p:spPr>
            <a:xfrm>
              <a:off x="249978124" y="1978297858"/>
              <a:ext cx="75700573" cy="16761206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3</a:t>
              </a:r>
              <a:endParaRPr/>
            </a:p>
          </p:txBody>
        </p:sp>
        <p:sp>
          <p:nvSpPr>
            <p:cNvPr id="2588" name="Google Shape;2588;p57"/>
            <p:cNvSpPr txBox="1"/>
            <p:nvPr/>
          </p:nvSpPr>
          <p:spPr>
            <a:xfrm>
              <a:off x="346059770" y="1977510745"/>
              <a:ext cx="75700573" cy="16761254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4</a:t>
              </a:r>
              <a:endParaRPr/>
            </a:p>
          </p:txBody>
        </p:sp>
        <p:sp>
          <p:nvSpPr>
            <p:cNvPr id="2589" name="Google Shape;2589;p57"/>
            <p:cNvSpPr txBox="1"/>
            <p:nvPr/>
          </p:nvSpPr>
          <p:spPr>
            <a:xfrm>
              <a:off x="457946710" y="1976724131"/>
              <a:ext cx="75700573" cy="16761206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5</a:t>
              </a:r>
              <a:endParaRPr/>
            </a:p>
          </p:txBody>
        </p:sp>
        <p:sp>
          <p:nvSpPr>
            <p:cNvPr id="2590" name="Google Shape;2590;p57"/>
            <p:cNvSpPr txBox="1"/>
            <p:nvPr/>
          </p:nvSpPr>
          <p:spPr>
            <a:xfrm>
              <a:off x="555276057" y="1975936768"/>
              <a:ext cx="75700573" cy="168399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6</a:t>
              </a:r>
              <a:endParaRPr/>
            </a:p>
          </p:txBody>
        </p:sp>
        <p:sp>
          <p:nvSpPr>
            <p:cNvPr id="2591" name="Google Shape;2591;p57"/>
            <p:cNvSpPr txBox="1"/>
            <p:nvPr/>
          </p:nvSpPr>
          <p:spPr>
            <a:xfrm>
              <a:off x="655517048" y="1975150155"/>
              <a:ext cx="75700573" cy="168399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7</a:t>
              </a:r>
              <a:endParaRPr/>
            </a:p>
          </p:txBody>
        </p:sp>
        <p:sp>
          <p:nvSpPr>
            <p:cNvPr id="2592" name="Google Shape;2592;p57"/>
            <p:cNvSpPr txBox="1"/>
            <p:nvPr/>
          </p:nvSpPr>
          <p:spPr>
            <a:xfrm>
              <a:off x="754510107" y="1977510745"/>
              <a:ext cx="75700573" cy="16761254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8</a:t>
              </a:r>
              <a:endParaRPr/>
            </a:p>
          </p:txBody>
        </p:sp>
        <p:grpSp>
          <p:nvGrpSpPr>
            <p:cNvPr id="2593" name="Google Shape;2593;p57"/>
            <p:cNvGrpSpPr/>
            <p:nvPr/>
          </p:nvGrpSpPr>
          <p:grpSpPr>
            <a:xfrm>
              <a:off x="149321240" y="1178007882"/>
              <a:ext cx="275766496" cy="176268341"/>
              <a:chOff x="7000875" y="2166937"/>
              <a:chExt cx="1052512" cy="355600"/>
            </a:xfrm>
          </p:grpSpPr>
          <p:sp>
            <p:nvSpPr>
              <p:cNvPr id="2594" name="Google Shape;2594;p57"/>
              <p:cNvSpPr txBox="1"/>
              <p:nvPr/>
            </p:nvSpPr>
            <p:spPr>
              <a:xfrm>
                <a:off x="7000875" y="2381250"/>
                <a:ext cx="785812" cy="138112"/>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595" name="Google Shape;2595;p57"/>
              <p:cNvSpPr/>
              <p:nvPr/>
            </p:nvSpPr>
            <p:spPr>
              <a:xfrm>
                <a:off x="7000875" y="2171700"/>
                <a:ext cx="1052512" cy="214312"/>
              </a:xfrm>
              <a:prstGeom prst="parallelogram">
                <a:avLst>
                  <a:gd fmla="val 25000"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596" name="Google Shape;2596;p57"/>
              <p:cNvSpPr/>
              <p:nvPr/>
            </p:nvSpPr>
            <p:spPr>
              <a:xfrm>
                <a:off x="7785100" y="2166937"/>
                <a:ext cx="268287" cy="35560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597" name="Google Shape;2597;p57"/>
              <p:cNvSpPr/>
              <p:nvPr/>
            </p:nvSpPr>
            <p:spPr>
              <a:xfrm>
                <a:off x="7104062" y="2214562"/>
                <a:ext cx="803275" cy="127000"/>
              </a:xfrm>
              <a:custGeom>
                <a:rect b="b" l="l" r="r" t="t"/>
                <a:pathLst>
                  <a:path extrusionOk="0" h="63" w="280">
                    <a:moveTo>
                      <a:pt x="0" y="63"/>
                    </a:moveTo>
                    <a:lnTo>
                      <a:pt x="37" y="62"/>
                    </a:lnTo>
                    <a:lnTo>
                      <a:pt x="219" y="0"/>
                    </a:lnTo>
                    <a:lnTo>
                      <a:pt x="280" y="0"/>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598" name="Google Shape;2598;p57"/>
              <p:cNvSpPr/>
              <p:nvPr/>
            </p:nvSpPr>
            <p:spPr>
              <a:xfrm>
                <a:off x="7291387" y="2208212"/>
                <a:ext cx="465137" cy="147637"/>
              </a:xfrm>
              <a:custGeom>
                <a:rect b="b" l="l" r="r" t="t"/>
                <a:pathLst>
                  <a:path extrusionOk="0" h="93" w="293">
                    <a:moveTo>
                      <a:pt x="0" y="0"/>
                    </a:moveTo>
                    <a:lnTo>
                      <a:pt x="67" y="1"/>
                    </a:lnTo>
                    <a:lnTo>
                      <a:pt x="195" y="93"/>
                    </a:lnTo>
                    <a:lnTo>
                      <a:pt x="293" y="93"/>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grpSp>
          <p:nvGrpSpPr>
            <p:cNvPr id="2599" name="Google Shape;2599;p57"/>
            <p:cNvGrpSpPr/>
            <p:nvPr/>
          </p:nvGrpSpPr>
          <p:grpSpPr>
            <a:xfrm>
              <a:off x="559019633" y="1178794495"/>
              <a:ext cx="275766241" cy="176268341"/>
              <a:chOff x="7000875" y="2166937"/>
              <a:chExt cx="1052512" cy="355600"/>
            </a:xfrm>
          </p:grpSpPr>
          <p:sp>
            <p:nvSpPr>
              <p:cNvPr id="2600" name="Google Shape;2600;p57"/>
              <p:cNvSpPr txBox="1"/>
              <p:nvPr/>
            </p:nvSpPr>
            <p:spPr>
              <a:xfrm>
                <a:off x="7000875" y="2381250"/>
                <a:ext cx="785812" cy="138112"/>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01" name="Google Shape;2601;p57"/>
              <p:cNvSpPr/>
              <p:nvPr/>
            </p:nvSpPr>
            <p:spPr>
              <a:xfrm>
                <a:off x="7000875" y="2171700"/>
                <a:ext cx="1052512" cy="214312"/>
              </a:xfrm>
              <a:prstGeom prst="parallelogram">
                <a:avLst>
                  <a:gd fmla="val 25000"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02" name="Google Shape;2602;p57"/>
              <p:cNvSpPr/>
              <p:nvPr/>
            </p:nvSpPr>
            <p:spPr>
              <a:xfrm>
                <a:off x="7785100" y="2166937"/>
                <a:ext cx="268287" cy="35560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03" name="Google Shape;2603;p57"/>
              <p:cNvSpPr/>
              <p:nvPr/>
            </p:nvSpPr>
            <p:spPr>
              <a:xfrm>
                <a:off x="7104062" y="2214562"/>
                <a:ext cx="803275" cy="127000"/>
              </a:xfrm>
              <a:custGeom>
                <a:rect b="b" l="l" r="r" t="t"/>
                <a:pathLst>
                  <a:path extrusionOk="0" h="63" w="280">
                    <a:moveTo>
                      <a:pt x="0" y="63"/>
                    </a:moveTo>
                    <a:lnTo>
                      <a:pt x="37" y="62"/>
                    </a:lnTo>
                    <a:lnTo>
                      <a:pt x="219" y="0"/>
                    </a:lnTo>
                    <a:lnTo>
                      <a:pt x="280" y="0"/>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04" name="Google Shape;2604;p57"/>
              <p:cNvSpPr/>
              <p:nvPr/>
            </p:nvSpPr>
            <p:spPr>
              <a:xfrm>
                <a:off x="7291387" y="2208212"/>
                <a:ext cx="465137" cy="147637"/>
              </a:xfrm>
              <a:custGeom>
                <a:rect b="b" l="l" r="r" t="t"/>
                <a:pathLst>
                  <a:path extrusionOk="0" h="93" w="293">
                    <a:moveTo>
                      <a:pt x="0" y="0"/>
                    </a:moveTo>
                    <a:lnTo>
                      <a:pt x="67" y="1"/>
                    </a:lnTo>
                    <a:lnTo>
                      <a:pt x="195" y="93"/>
                    </a:lnTo>
                    <a:lnTo>
                      <a:pt x="293" y="93"/>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grpSp>
          <p:nvGrpSpPr>
            <p:cNvPr id="2605" name="Google Shape;2605;p57"/>
            <p:cNvGrpSpPr/>
            <p:nvPr/>
          </p:nvGrpSpPr>
          <p:grpSpPr>
            <a:xfrm>
              <a:off x="975788695" y="1192172298"/>
              <a:ext cx="275766241" cy="176268341"/>
              <a:chOff x="7000875" y="2166937"/>
              <a:chExt cx="1052512" cy="355600"/>
            </a:xfrm>
          </p:grpSpPr>
          <p:sp>
            <p:nvSpPr>
              <p:cNvPr id="2606" name="Google Shape;2606;p57"/>
              <p:cNvSpPr txBox="1"/>
              <p:nvPr/>
            </p:nvSpPr>
            <p:spPr>
              <a:xfrm>
                <a:off x="7000875" y="2381250"/>
                <a:ext cx="785812" cy="138112"/>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07" name="Google Shape;2607;p57"/>
              <p:cNvSpPr/>
              <p:nvPr/>
            </p:nvSpPr>
            <p:spPr>
              <a:xfrm>
                <a:off x="7000875" y="2171700"/>
                <a:ext cx="1052512" cy="214312"/>
              </a:xfrm>
              <a:prstGeom prst="parallelogram">
                <a:avLst>
                  <a:gd fmla="val 25000"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08" name="Google Shape;2608;p57"/>
              <p:cNvSpPr/>
              <p:nvPr/>
            </p:nvSpPr>
            <p:spPr>
              <a:xfrm>
                <a:off x="7785100" y="2166937"/>
                <a:ext cx="268287" cy="35560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09" name="Google Shape;2609;p57"/>
              <p:cNvSpPr/>
              <p:nvPr/>
            </p:nvSpPr>
            <p:spPr>
              <a:xfrm>
                <a:off x="7104062" y="2214562"/>
                <a:ext cx="803275" cy="127000"/>
              </a:xfrm>
              <a:custGeom>
                <a:rect b="b" l="l" r="r" t="t"/>
                <a:pathLst>
                  <a:path extrusionOk="0" h="63" w="280">
                    <a:moveTo>
                      <a:pt x="0" y="63"/>
                    </a:moveTo>
                    <a:lnTo>
                      <a:pt x="37" y="62"/>
                    </a:lnTo>
                    <a:lnTo>
                      <a:pt x="219" y="0"/>
                    </a:lnTo>
                    <a:lnTo>
                      <a:pt x="280" y="0"/>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10" name="Google Shape;2610;p57"/>
              <p:cNvSpPr/>
              <p:nvPr/>
            </p:nvSpPr>
            <p:spPr>
              <a:xfrm>
                <a:off x="7291387" y="2208212"/>
                <a:ext cx="465137" cy="147637"/>
              </a:xfrm>
              <a:custGeom>
                <a:rect b="b" l="l" r="r" t="t"/>
                <a:pathLst>
                  <a:path extrusionOk="0" h="93" w="293">
                    <a:moveTo>
                      <a:pt x="0" y="0"/>
                    </a:moveTo>
                    <a:lnTo>
                      <a:pt x="67" y="1"/>
                    </a:lnTo>
                    <a:lnTo>
                      <a:pt x="195" y="93"/>
                    </a:lnTo>
                    <a:lnTo>
                      <a:pt x="293" y="93"/>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grpSp>
          <p:nvGrpSpPr>
            <p:cNvPr id="2611" name="Google Shape;2611;p57"/>
            <p:cNvGrpSpPr/>
            <p:nvPr/>
          </p:nvGrpSpPr>
          <p:grpSpPr>
            <a:xfrm>
              <a:off x="1385902777" y="1196106615"/>
              <a:ext cx="275766241" cy="176268341"/>
              <a:chOff x="7000875" y="2166937"/>
              <a:chExt cx="1052512" cy="355600"/>
            </a:xfrm>
          </p:grpSpPr>
          <p:sp>
            <p:nvSpPr>
              <p:cNvPr id="2612" name="Google Shape;2612;p57"/>
              <p:cNvSpPr txBox="1"/>
              <p:nvPr/>
            </p:nvSpPr>
            <p:spPr>
              <a:xfrm>
                <a:off x="7000875" y="2381250"/>
                <a:ext cx="785812" cy="138112"/>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13" name="Google Shape;2613;p57"/>
              <p:cNvSpPr/>
              <p:nvPr/>
            </p:nvSpPr>
            <p:spPr>
              <a:xfrm>
                <a:off x="7000875" y="2171700"/>
                <a:ext cx="1052512" cy="214312"/>
              </a:xfrm>
              <a:prstGeom prst="parallelogram">
                <a:avLst>
                  <a:gd fmla="val 25000"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14" name="Google Shape;2614;p57"/>
              <p:cNvSpPr/>
              <p:nvPr/>
            </p:nvSpPr>
            <p:spPr>
              <a:xfrm>
                <a:off x="7785100" y="2166937"/>
                <a:ext cx="268287" cy="35560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15" name="Google Shape;2615;p57"/>
              <p:cNvSpPr/>
              <p:nvPr/>
            </p:nvSpPr>
            <p:spPr>
              <a:xfrm>
                <a:off x="7104062" y="2214562"/>
                <a:ext cx="803275" cy="127000"/>
              </a:xfrm>
              <a:custGeom>
                <a:rect b="b" l="l" r="r" t="t"/>
                <a:pathLst>
                  <a:path extrusionOk="0" h="63" w="280">
                    <a:moveTo>
                      <a:pt x="0" y="63"/>
                    </a:moveTo>
                    <a:lnTo>
                      <a:pt x="37" y="62"/>
                    </a:lnTo>
                    <a:lnTo>
                      <a:pt x="219" y="0"/>
                    </a:lnTo>
                    <a:lnTo>
                      <a:pt x="280" y="0"/>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16" name="Google Shape;2616;p57"/>
              <p:cNvSpPr/>
              <p:nvPr/>
            </p:nvSpPr>
            <p:spPr>
              <a:xfrm>
                <a:off x="7291387" y="2208212"/>
                <a:ext cx="465137" cy="147637"/>
              </a:xfrm>
              <a:custGeom>
                <a:rect b="b" l="l" r="r" t="t"/>
                <a:pathLst>
                  <a:path extrusionOk="0" h="93" w="293">
                    <a:moveTo>
                      <a:pt x="0" y="0"/>
                    </a:moveTo>
                    <a:lnTo>
                      <a:pt x="67" y="1"/>
                    </a:lnTo>
                    <a:lnTo>
                      <a:pt x="195" y="93"/>
                    </a:lnTo>
                    <a:lnTo>
                      <a:pt x="293" y="93"/>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2617" name="Google Shape;2617;p57"/>
            <p:cNvSpPr txBox="1"/>
            <p:nvPr/>
          </p:nvSpPr>
          <p:spPr>
            <a:xfrm>
              <a:off x="75284498" y="1215779716"/>
              <a:ext cx="96913505" cy="2289917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A</a:t>
              </a:r>
              <a:endParaRPr/>
            </a:p>
          </p:txBody>
        </p:sp>
        <p:sp>
          <p:nvSpPr>
            <p:cNvPr id="2618" name="Google Shape;2618;p57"/>
            <p:cNvSpPr txBox="1"/>
            <p:nvPr/>
          </p:nvSpPr>
          <p:spPr>
            <a:xfrm>
              <a:off x="482071091" y="1232305097"/>
              <a:ext cx="91090377" cy="22899121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C</a:t>
              </a:r>
              <a:endParaRPr/>
            </a:p>
          </p:txBody>
        </p:sp>
        <p:cxnSp>
          <p:nvCxnSpPr>
            <p:cNvPr id="2619" name="Google Shape;2619;p57"/>
            <p:cNvCxnSpPr/>
            <p:nvPr/>
          </p:nvCxnSpPr>
          <p:spPr>
            <a:xfrm>
              <a:off x="1051905129" y="447752779"/>
              <a:ext cx="239995908" cy="201449528"/>
            </a:xfrm>
            <a:prstGeom prst="straightConnector1">
              <a:avLst/>
            </a:prstGeom>
            <a:noFill/>
            <a:ln cap="flat" cmpd="sng" w="9525">
              <a:solidFill>
                <a:schemeClr val="dk1"/>
              </a:solidFill>
              <a:prstDash val="solid"/>
              <a:miter lim="800000"/>
              <a:headEnd len="med" w="med" type="none"/>
              <a:tailEnd len="med" w="med" type="none"/>
            </a:ln>
          </p:spPr>
        </p:cxnSp>
        <p:cxnSp>
          <p:nvCxnSpPr>
            <p:cNvPr id="2620" name="Google Shape;2620;p57"/>
            <p:cNvCxnSpPr/>
            <p:nvPr/>
          </p:nvCxnSpPr>
          <p:spPr>
            <a:xfrm flipH="1">
              <a:off x="660092223" y="430440784"/>
              <a:ext cx="278677935" cy="188858939"/>
            </a:xfrm>
            <a:prstGeom prst="straightConnector1">
              <a:avLst/>
            </a:prstGeom>
            <a:noFill/>
            <a:ln cap="flat" cmpd="sng" w="9525">
              <a:solidFill>
                <a:schemeClr val="dk1"/>
              </a:solidFill>
              <a:prstDash val="solid"/>
              <a:miter lim="800000"/>
              <a:headEnd len="med" w="med" type="none"/>
              <a:tailEnd len="med" w="med" type="none"/>
            </a:ln>
          </p:spPr>
        </p:cxnSp>
        <p:grpSp>
          <p:nvGrpSpPr>
            <p:cNvPr id="2621" name="Google Shape;2621;p57"/>
            <p:cNvGrpSpPr/>
            <p:nvPr/>
          </p:nvGrpSpPr>
          <p:grpSpPr>
            <a:xfrm>
              <a:off x="834370065" y="338372234"/>
              <a:ext cx="279509477" cy="195154239"/>
              <a:chOff x="6978650" y="1976437"/>
              <a:chExt cx="1066799" cy="393700"/>
            </a:xfrm>
          </p:grpSpPr>
          <p:sp>
            <p:nvSpPr>
              <p:cNvPr id="2622" name="Google Shape;2622;p57"/>
              <p:cNvSpPr/>
              <p:nvPr/>
            </p:nvSpPr>
            <p:spPr>
              <a:xfrm>
                <a:off x="6983412" y="2151062"/>
                <a:ext cx="1057275" cy="219075"/>
              </a:xfrm>
              <a:prstGeom prst="ellipse">
                <a:avLst/>
              </a:prstGeom>
              <a:gradFill>
                <a:gsLst>
                  <a:gs pos="0">
                    <a:srgbClr val="CCCCFF"/>
                  </a:gs>
                  <a:gs pos="100000">
                    <a:srgbClr val="FFFFFF"/>
                  </a:gs>
                </a:gsLst>
                <a:lin ang="0" scaled="0"/>
              </a:gra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23" name="Google Shape;2623;p57"/>
              <p:cNvSpPr txBox="1"/>
              <p:nvPr/>
            </p:nvSpPr>
            <p:spPr>
              <a:xfrm>
                <a:off x="6983412" y="2125662"/>
                <a:ext cx="1062037" cy="136525"/>
              </a:xfrm>
              <a:prstGeom prst="rect">
                <a:avLst/>
              </a:prstGeom>
              <a:gradFill>
                <a:gsLst>
                  <a:gs pos="0">
                    <a:srgbClr val="CCCCFF"/>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24" name="Google Shape;2624;p57"/>
              <p:cNvSpPr/>
              <p:nvPr/>
            </p:nvSpPr>
            <p:spPr>
              <a:xfrm>
                <a:off x="6978650" y="1976437"/>
                <a:ext cx="1058862" cy="257175"/>
              </a:xfrm>
              <a:prstGeom prst="ellipse">
                <a:avLst/>
              </a:prstGeom>
              <a:gradFill>
                <a:gsLst>
                  <a:gs pos="0">
                    <a:srgbClr val="CCCCFF"/>
                  </a:gs>
                  <a:gs pos="100000">
                    <a:srgbClr val="FFFFFF"/>
                  </a:gs>
                </a:gsLst>
                <a:lin ang="0" scaled="0"/>
              </a:gra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2625" name="Google Shape;2625;p57"/>
              <p:cNvGrpSpPr/>
              <p:nvPr/>
            </p:nvGrpSpPr>
            <p:grpSpPr>
              <a:xfrm>
                <a:off x="7191375" y="2043112"/>
                <a:ext cx="598487" cy="119062"/>
                <a:chOff x="3917950" y="2114550"/>
                <a:chExt cx="492125" cy="95250"/>
              </a:xfrm>
            </p:grpSpPr>
            <p:sp>
              <p:nvSpPr>
                <p:cNvPr id="2626" name="Google Shape;2626;p57"/>
                <p:cNvSpPr/>
                <p:nvPr/>
              </p:nvSpPr>
              <p:spPr>
                <a:xfrm>
                  <a:off x="3917950" y="2114550"/>
                  <a:ext cx="492125" cy="95250"/>
                </a:xfrm>
                <a:custGeom>
                  <a:rect b="b" l="l" r="r" t="t"/>
                  <a:pathLst>
                    <a:path extrusionOk="0" h="60" w="310">
                      <a:moveTo>
                        <a:pt x="0" y="60"/>
                      </a:moveTo>
                      <a:lnTo>
                        <a:pt x="96" y="60"/>
                      </a:lnTo>
                      <a:lnTo>
                        <a:pt x="192" y="0"/>
                      </a:lnTo>
                      <a:lnTo>
                        <a:pt x="310" y="0"/>
                      </a:lnTo>
                    </a:path>
                  </a:pathLst>
                </a:custGeom>
                <a:noFill/>
                <a:ln cap="flat" cmpd="sng" w="285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27" name="Google Shape;2627;p57"/>
                <p:cNvSpPr/>
                <p:nvPr/>
              </p:nvSpPr>
              <p:spPr>
                <a:xfrm>
                  <a:off x="3940175" y="2114550"/>
                  <a:ext cx="447675" cy="95250"/>
                </a:xfrm>
                <a:custGeom>
                  <a:rect b="b" l="l" r="r" t="t"/>
                  <a:pathLst>
                    <a:path extrusionOk="0" h="60" w="282">
                      <a:moveTo>
                        <a:pt x="0" y="0"/>
                      </a:moveTo>
                      <a:lnTo>
                        <a:pt x="96" y="0"/>
                      </a:lnTo>
                      <a:lnTo>
                        <a:pt x="192" y="60"/>
                      </a:lnTo>
                      <a:lnTo>
                        <a:pt x="282" y="60"/>
                      </a:lnTo>
                    </a:path>
                  </a:pathLst>
                </a:custGeom>
                <a:noFill/>
                <a:ln cap="flat" cmpd="sng" w="285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2628" name="Google Shape;2628;p57"/>
              <p:cNvCxnSpPr/>
              <p:nvPr/>
            </p:nvCxnSpPr>
            <p:spPr>
              <a:xfrm>
                <a:off x="6983412" y="2097087"/>
                <a:ext cx="0" cy="173037"/>
              </a:xfrm>
              <a:prstGeom prst="straightConnector1">
                <a:avLst/>
              </a:prstGeom>
              <a:noFill/>
              <a:ln cap="flat" cmpd="sng" w="19050">
                <a:solidFill>
                  <a:srgbClr val="000000"/>
                </a:solidFill>
                <a:prstDash val="solid"/>
                <a:miter lim="800000"/>
                <a:headEnd len="med" w="med" type="none"/>
                <a:tailEnd len="med" w="med" type="none"/>
              </a:ln>
            </p:spPr>
          </p:cxnSp>
          <p:cxnSp>
            <p:nvCxnSpPr>
              <p:cNvPr id="2629" name="Google Shape;2629;p57"/>
              <p:cNvCxnSpPr/>
              <p:nvPr/>
            </p:nvCxnSpPr>
            <p:spPr>
              <a:xfrm>
                <a:off x="8037512" y="2105025"/>
                <a:ext cx="0" cy="169862"/>
              </a:xfrm>
              <a:prstGeom prst="straightConnector1">
                <a:avLst/>
              </a:prstGeom>
              <a:noFill/>
              <a:ln cap="flat" cmpd="sng" w="19050">
                <a:solidFill>
                  <a:srgbClr val="000000"/>
                </a:solidFill>
                <a:prstDash val="solid"/>
                <a:miter lim="800000"/>
                <a:headEnd len="med" w="med" type="none"/>
                <a:tailEnd len="med" w="med" type="none"/>
              </a:ln>
            </p:spPr>
          </p:cxnSp>
        </p:grpSp>
        <p:sp>
          <p:nvSpPr>
            <p:cNvPr id="2630" name="Google Shape;2630;p57"/>
            <p:cNvSpPr txBox="1"/>
            <p:nvPr/>
          </p:nvSpPr>
          <p:spPr>
            <a:xfrm>
              <a:off x="830210674" y="483950746"/>
              <a:ext cx="314864353" cy="1526609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Border router</a:t>
              </a:r>
              <a:endParaRPr/>
            </a:p>
          </p:txBody>
        </p:sp>
        <p:grpSp>
          <p:nvGrpSpPr>
            <p:cNvPr id="2631" name="Google Shape;2631;p57"/>
            <p:cNvGrpSpPr/>
            <p:nvPr/>
          </p:nvGrpSpPr>
          <p:grpSpPr>
            <a:xfrm>
              <a:off x="1187500618" y="557133793"/>
              <a:ext cx="279509477" cy="195154239"/>
              <a:chOff x="6978650" y="1976437"/>
              <a:chExt cx="1066799" cy="393700"/>
            </a:xfrm>
          </p:grpSpPr>
          <p:sp>
            <p:nvSpPr>
              <p:cNvPr id="2632" name="Google Shape;2632;p57"/>
              <p:cNvSpPr/>
              <p:nvPr/>
            </p:nvSpPr>
            <p:spPr>
              <a:xfrm>
                <a:off x="6983412" y="2151062"/>
                <a:ext cx="1057275" cy="219075"/>
              </a:xfrm>
              <a:prstGeom prst="ellipse">
                <a:avLst/>
              </a:prstGeom>
              <a:gradFill>
                <a:gsLst>
                  <a:gs pos="0">
                    <a:srgbClr val="CCCCFF"/>
                  </a:gs>
                  <a:gs pos="100000">
                    <a:srgbClr val="FFFFFF"/>
                  </a:gs>
                </a:gsLst>
                <a:lin ang="0" scaled="0"/>
              </a:gra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33" name="Google Shape;2633;p57"/>
              <p:cNvSpPr txBox="1"/>
              <p:nvPr/>
            </p:nvSpPr>
            <p:spPr>
              <a:xfrm>
                <a:off x="6983412" y="2125662"/>
                <a:ext cx="1062037" cy="136525"/>
              </a:xfrm>
              <a:prstGeom prst="rect">
                <a:avLst/>
              </a:prstGeom>
              <a:gradFill>
                <a:gsLst>
                  <a:gs pos="0">
                    <a:srgbClr val="CCCCFF"/>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34" name="Google Shape;2634;p57"/>
              <p:cNvSpPr/>
              <p:nvPr/>
            </p:nvSpPr>
            <p:spPr>
              <a:xfrm>
                <a:off x="6978650" y="1976437"/>
                <a:ext cx="1058862" cy="257175"/>
              </a:xfrm>
              <a:prstGeom prst="ellipse">
                <a:avLst/>
              </a:prstGeom>
              <a:gradFill>
                <a:gsLst>
                  <a:gs pos="0">
                    <a:srgbClr val="CCCCFF"/>
                  </a:gs>
                  <a:gs pos="100000">
                    <a:srgbClr val="FFFFFF"/>
                  </a:gs>
                </a:gsLst>
                <a:lin ang="0" scaled="0"/>
              </a:gra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2635" name="Google Shape;2635;p57"/>
              <p:cNvGrpSpPr/>
              <p:nvPr/>
            </p:nvGrpSpPr>
            <p:grpSpPr>
              <a:xfrm>
                <a:off x="7191375" y="2043112"/>
                <a:ext cx="598487" cy="119062"/>
                <a:chOff x="3917950" y="2114550"/>
                <a:chExt cx="492125" cy="95250"/>
              </a:xfrm>
            </p:grpSpPr>
            <p:sp>
              <p:nvSpPr>
                <p:cNvPr id="2636" name="Google Shape;2636;p57"/>
                <p:cNvSpPr/>
                <p:nvPr/>
              </p:nvSpPr>
              <p:spPr>
                <a:xfrm>
                  <a:off x="3917950" y="2114550"/>
                  <a:ext cx="492125" cy="95250"/>
                </a:xfrm>
                <a:custGeom>
                  <a:rect b="b" l="l" r="r" t="t"/>
                  <a:pathLst>
                    <a:path extrusionOk="0" h="60" w="310">
                      <a:moveTo>
                        <a:pt x="0" y="60"/>
                      </a:moveTo>
                      <a:lnTo>
                        <a:pt x="96" y="60"/>
                      </a:lnTo>
                      <a:lnTo>
                        <a:pt x="192" y="0"/>
                      </a:lnTo>
                      <a:lnTo>
                        <a:pt x="310" y="0"/>
                      </a:lnTo>
                    </a:path>
                  </a:pathLst>
                </a:custGeom>
                <a:noFill/>
                <a:ln cap="flat" cmpd="sng" w="285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37" name="Google Shape;2637;p57"/>
                <p:cNvSpPr/>
                <p:nvPr/>
              </p:nvSpPr>
              <p:spPr>
                <a:xfrm>
                  <a:off x="3940175" y="2114550"/>
                  <a:ext cx="447675" cy="95250"/>
                </a:xfrm>
                <a:custGeom>
                  <a:rect b="b" l="l" r="r" t="t"/>
                  <a:pathLst>
                    <a:path extrusionOk="0" h="60" w="282">
                      <a:moveTo>
                        <a:pt x="0" y="0"/>
                      </a:moveTo>
                      <a:lnTo>
                        <a:pt x="96" y="0"/>
                      </a:lnTo>
                      <a:lnTo>
                        <a:pt x="192" y="60"/>
                      </a:lnTo>
                      <a:lnTo>
                        <a:pt x="282" y="60"/>
                      </a:lnTo>
                    </a:path>
                  </a:pathLst>
                </a:custGeom>
                <a:noFill/>
                <a:ln cap="flat" cmpd="sng" w="285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2638" name="Google Shape;2638;p57"/>
              <p:cNvCxnSpPr/>
              <p:nvPr/>
            </p:nvCxnSpPr>
            <p:spPr>
              <a:xfrm>
                <a:off x="6983412" y="2097087"/>
                <a:ext cx="0" cy="173037"/>
              </a:xfrm>
              <a:prstGeom prst="straightConnector1">
                <a:avLst/>
              </a:prstGeom>
              <a:noFill/>
              <a:ln cap="flat" cmpd="sng" w="19050">
                <a:solidFill>
                  <a:srgbClr val="000000"/>
                </a:solidFill>
                <a:prstDash val="solid"/>
                <a:miter lim="800000"/>
                <a:headEnd len="med" w="med" type="none"/>
                <a:tailEnd len="med" w="med" type="none"/>
              </a:ln>
            </p:spPr>
          </p:cxnSp>
          <p:cxnSp>
            <p:nvCxnSpPr>
              <p:cNvPr id="2639" name="Google Shape;2639;p57"/>
              <p:cNvCxnSpPr/>
              <p:nvPr/>
            </p:nvCxnSpPr>
            <p:spPr>
              <a:xfrm>
                <a:off x="8037512" y="2105025"/>
                <a:ext cx="0" cy="169862"/>
              </a:xfrm>
              <a:prstGeom prst="straightConnector1">
                <a:avLst/>
              </a:prstGeom>
              <a:noFill/>
              <a:ln cap="flat" cmpd="sng" w="19050">
                <a:solidFill>
                  <a:srgbClr val="000000"/>
                </a:solidFill>
                <a:prstDash val="solid"/>
                <a:miter lim="800000"/>
                <a:headEnd len="med" w="med" type="none"/>
                <a:tailEnd len="med" w="med" type="none"/>
              </a:ln>
            </p:spPr>
          </p:cxnSp>
        </p:grpSp>
        <p:grpSp>
          <p:nvGrpSpPr>
            <p:cNvPr id="2640" name="Google Shape;2640;p57"/>
            <p:cNvGrpSpPr/>
            <p:nvPr/>
          </p:nvGrpSpPr>
          <p:grpSpPr>
            <a:xfrm>
              <a:off x="468761079" y="557133793"/>
              <a:ext cx="279509477" cy="195154239"/>
              <a:chOff x="6978650" y="1976437"/>
              <a:chExt cx="1066799" cy="393700"/>
            </a:xfrm>
          </p:grpSpPr>
          <p:sp>
            <p:nvSpPr>
              <p:cNvPr id="2641" name="Google Shape;2641;p57"/>
              <p:cNvSpPr/>
              <p:nvPr/>
            </p:nvSpPr>
            <p:spPr>
              <a:xfrm>
                <a:off x="6983412" y="2151062"/>
                <a:ext cx="1057275" cy="219075"/>
              </a:xfrm>
              <a:prstGeom prst="ellipse">
                <a:avLst/>
              </a:prstGeom>
              <a:gradFill>
                <a:gsLst>
                  <a:gs pos="0">
                    <a:srgbClr val="CCCCFF"/>
                  </a:gs>
                  <a:gs pos="100000">
                    <a:srgbClr val="FFFFFF"/>
                  </a:gs>
                </a:gsLst>
                <a:lin ang="0" scaled="0"/>
              </a:gra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42" name="Google Shape;2642;p57"/>
              <p:cNvSpPr txBox="1"/>
              <p:nvPr/>
            </p:nvSpPr>
            <p:spPr>
              <a:xfrm>
                <a:off x="6983412" y="2125662"/>
                <a:ext cx="1062037" cy="136525"/>
              </a:xfrm>
              <a:prstGeom prst="rect">
                <a:avLst/>
              </a:prstGeom>
              <a:gradFill>
                <a:gsLst>
                  <a:gs pos="0">
                    <a:srgbClr val="CCCCFF"/>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43" name="Google Shape;2643;p57"/>
              <p:cNvSpPr/>
              <p:nvPr/>
            </p:nvSpPr>
            <p:spPr>
              <a:xfrm>
                <a:off x="6978650" y="1976437"/>
                <a:ext cx="1058862" cy="257175"/>
              </a:xfrm>
              <a:prstGeom prst="ellipse">
                <a:avLst/>
              </a:prstGeom>
              <a:gradFill>
                <a:gsLst>
                  <a:gs pos="0">
                    <a:srgbClr val="CCCCFF"/>
                  </a:gs>
                  <a:gs pos="100000">
                    <a:srgbClr val="FFFFFF"/>
                  </a:gs>
                </a:gsLst>
                <a:lin ang="0" scaled="0"/>
              </a:gra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2644" name="Google Shape;2644;p57"/>
              <p:cNvGrpSpPr/>
              <p:nvPr/>
            </p:nvGrpSpPr>
            <p:grpSpPr>
              <a:xfrm>
                <a:off x="7191375" y="2043112"/>
                <a:ext cx="598487" cy="119062"/>
                <a:chOff x="3917950" y="2114550"/>
                <a:chExt cx="492125" cy="95250"/>
              </a:xfrm>
            </p:grpSpPr>
            <p:sp>
              <p:nvSpPr>
                <p:cNvPr id="2645" name="Google Shape;2645;p57"/>
                <p:cNvSpPr/>
                <p:nvPr/>
              </p:nvSpPr>
              <p:spPr>
                <a:xfrm>
                  <a:off x="3917950" y="2114550"/>
                  <a:ext cx="492125" cy="95250"/>
                </a:xfrm>
                <a:custGeom>
                  <a:rect b="b" l="l" r="r" t="t"/>
                  <a:pathLst>
                    <a:path extrusionOk="0" h="60" w="310">
                      <a:moveTo>
                        <a:pt x="0" y="60"/>
                      </a:moveTo>
                      <a:lnTo>
                        <a:pt x="96" y="60"/>
                      </a:lnTo>
                      <a:lnTo>
                        <a:pt x="192" y="0"/>
                      </a:lnTo>
                      <a:lnTo>
                        <a:pt x="310" y="0"/>
                      </a:lnTo>
                    </a:path>
                  </a:pathLst>
                </a:custGeom>
                <a:noFill/>
                <a:ln cap="flat" cmpd="sng" w="285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46" name="Google Shape;2646;p57"/>
                <p:cNvSpPr/>
                <p:nvPr/>
              </p:nvSpPr>
              <p:spPr>
                <a:xfrm>
                  <a:off x="3940175" y="2114550"/>
                  <a:ext cx="447675" cy="95250"/>
                </a:xfrm>
                <a:custGeom>
                  <a:rect b="b" l="l" r="r" t="t"/>
                  <a:pathLst>
                    <a:path extrusionOk="0" h="60" w="282">
                      <a:moveTo>
                        <a:pt x="0" y="0"/>
                      </a:moveTo>
                      <a:lnTo>
                        <a:pt x="96" y="0"/>
                      </a:lnTo>
                      <a:lnTo>
                        <a:pt x="192" y="60"/>
                      </a:lnTo>
                      <a:lnTo>
                        <a:pt x="282" y="60"/>
                      </a:lnTo>
                    </a:path>
                  </a:pathLst>
                </a:custGeom>
                <a:noFill/>
                <a:ln cap="flat" cmpd="sng" w="285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2647" name="Google Shape;2647;p57"/>
              <p:cNvCxnSpPr/>
              <p:nvPr/>
            </p:nvCxnSpPr>
            <p:spPr>
              <a:xfrm>
                <a:off x="6983412" y="2097087"/>
                <a:ext cx="0" cy="173037"/>
              </a:xfrm>
              <a:prstGeom prst="straightConnector1">
                <a:avLst/>
              </a:prstGeom>
              <a:noFill/>
              <a:ln cap="flat" cmpd="sng" w="19050">
                <a:solidFill>
                  <a:srgbClr val="000000"/>
                </a:solidFill>
                <a:prstDash val="solid"/>
                <a:miter lim="800000"/>
                <a:headEnd len="med" w="med" type="none"/>
                <a:tailEnd len="med" w="med" type="none"/>
              </a:ln>
            </p:spPr>
          </p:cxnSp>
          <p:cxnSp>
            <p:nvCxnSpPr>
              <p:cNvPr id="2648" name="Google Shape;2648;p57"/>
              <p:cNvCxnSpPr/>
              <p:nvPr/>
            </p:nvCxnSpPr>
            <p:spPr>
              <a:xfrm>
                <a:off x="8037512" y="2105025"/>
                <a:ext cx="0" cy="169862"/>
              </a:xfrm>
              <a:prstGeom prst="straightConnector1">
                <a:avLst/>
              </a:prstGeom>
              <a:noFill/>
              <a:ln cap="flat" cmpd="sng" w="19050">
                <a:solidFill>
                  <a:srgbClr val="000000"/>
                </a:solidFill>
                <a:prstDash val="solid"/>
                <a:miter lim="800000"/>
                <a:headEnd len="med" w="med" type="none"/>
                <a:tailEnd len="med" w="med" type="none"/>
              </a:ln>
            </p:spPr>
          </p:cxnSp>
        </p:grpSp>
        <p:sp>
          <p:nvSpPr>
            <p:cNvPr id="2649" name="Google Shape;2649;p57"/>
            <p:cNvSpPr txBox="1"/>
            <p:nvPr/>
          </p:nvSpPr>
          <p:spPr>
            <a:xfrm>
              <a:off x="700022212" y="674383566"/>
              <a:ext cx="311121030" cy="1526609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Access router</a:t>
              </a:r>
              <a:endParaRPr/>
            </a:p>
          </p:txBody>
        </p:sp>
        <p:sp>
          <p:nvSpPr>
            <p:cNvPr id="2650" name="Google Shape;2650;p57"/>
            <p:cNvSpPr/>
            <p:nvPr/>
          </p:nvSpPr>
          <p:spPr>
            <a:xfrm>
              <a:off x="284501050" y="40919397"/>
              <a:ext cx="536142943" cy="299026648"/>
            </a:xfrm>
            <a:custGeom>
              <a:rect b="b" l="l" r="r" t="t"/>
              <a:pathLst>
                <a:path extrusionOk="0" h="1255" w="1292">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Internet</a:t>
              </a:r>
              <a:endParaRPr/>
            </a:p>
          </p:txBody>
        </p:sp>
        <p:sp>
          <p:nvSpPr>
            <p:cNvPr id="2651" name="Google Shape;2651;p57"/>
            <p:cNvSpPr/>
            <p:nvPr/>
          </p:nvSpPr>
          <p:spPr>
            <a:xfrm>
              <a:off x="452123620" y="0"/>
              <a:ext cx="1134260885" cy="1700517609"/>
            </a:xfrm>
            <a:custGeom>
              <a:rect b="b" l="l" r="r" t="t"/>
              <a:pathLst>
                <a:path extrusionOk="0" h="3430803" w="4329650">
                  <a:moveTo>
                    <a:pt x="0" y="0"/>
                  </a:moveTo>
                  <a:lnTo>
                    <a:pt x="3351218" y="1413056"/>
                  </a:lnTo>
                  <a:lnTo>
                    <a:pt x="3370261" y="1933583"/>
                  </a:lnTo>
                  <a:lnTo>
                    <a:pt x="4329650" y="1478400"/>
                  </a:lnTo>
                  <a:lnTo>
                    <a:pt x="4323035" y="1626924"/>
                  </a:lnTo>
                  <a:lnTo>
                    <a:pt x="3554085" y="1989096"/>
                  </a:lnTo>
                  <a:lnTo>
                    <a:pt x="4054422" y="2622658"/>
                  </a:lnTo>
                  <a:lnTo>
                    <a:pt x="4041594" y="3430803"/>
                  </a:lnTo>
                </a:path>
              </a:pathLst>
            </a:custGeom>
            <a:noFill/>
            <a:ln cap="flat" cmpd="sng" w="47625">
              <a:solidFill>
                <a:srgbClr val="CC0000"/>
              </a:solidFill>
              <a:prstDash val="solid"/>
              <a:miter lim="800000"/>
              <a:headEnd len="med" w="med"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52" name="Google Shape;2652;p57"/>
            <p:cNvSpPr/>
            <p:nvPr/>
          </p:nvSpPr>
          <p:spPr>
            <a:xfrm>
              <a:off x="1120950651" y="1013542945"/>
              <a:ext cx="359369750" cy="680678842"/>
            </a:xfrm>
            <a:custGeom>
              <a:rect b="b" l="l" r="r" t="t"/>
              <a:pathLst>
                <a:path extrusionOk="0" h="1372562" w="1372723">
                  <a:moveTo>
                    <a:pt x="1372723" y="1359734"/>
                  </a:moveTo>
                  <a:lnTo>
                    <a:pt x="1372723" y="564418"/>
                  </a:lnTo>
                  <a:lnTo>
                    <a:pt x="936531" y="25655"/>
                  </a:lnTo>
                  <a:lnTo>
                    <a:pt x="538826" y="0"/>
                  </a:lnTo>
                  <a:lnTo>
                    <a:pt x="38488" y="615729"/>
                  </a:lnTo>
                  <a:lnTo>
                    <a:pt x="0" y="1372562"/>
                  </a:lnTo>
                </a:path>
              </a:pathLst>
            </a:custGeom>
            <a:noFill/>
            <a:ln cap="flat" cmpd="sng" w="63500">
              <a:solidFill>
                <a:srgbClr val="33CC33"/>
              </a:solidFill>
              <a:prstDash val="solid"/>
              <a:miter lim="800000"/>
              <a:headEnd len="med" w="med" type="triangl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53" name="Google Shape;2653;p57"/>
            <p:cNvSpPr/>
            <p:nvPr/>
          </p:nvSpPr>
          <p:spPr>
            <a:xfrm>
              <a:off x="569417904" y="13377303"/>
              <a:ext cx="1041922835" cy="1652516181"/>
            </a:xfrm>
            <a:custGeom>
              <a:rect b="b" l="l" r="r" t="t"/>
              <a:pathLst>
                <a:path extrusionOk="0" h="3333910" w="3975437">
                  <a:moveTo>
                    <a:pt x="3691005" y="3333910"/>
                  </a:moveTo>
                  <a:lnTo>
                    <a:pt x="3704234" y="2533507"/>
                  </a:lnTo>
                  <a:lnTo>
                    <a:pt x="3261049" y="1997700"/>
                  </a:lnTo>
                  <a:lnTo>
                    <a:pt x="3975437" y="1653725"/>
                  </a:lnTo>
                  <a:lnTo>
                    <a:pt x="3955593" y="1316365"/>
                  </a:lnTo>
                  <a:lnTo>
                    <a:pt x="3069223" y="1733104"/>
                  </a:lnTo>
                  <a:lnTo>
                    <a:pt x="3049378" y="1303135"/>
                  </a:lnTo>
                  <a:lnTo>
                    <a:pt x="0" y="0"/>
                  </a:lnTo>
                </a:path>
              </a:pathLst>
            </a:custGeom>
            <a:noFill/>
            <a:ln cap="flat" cmpd="sng" w="57150">
              <a:solidFill>
                <a:srgbClr val="0000FF"/>
              </a:solidFill>
              <a:prstDash val="solid"/>
              <a:miter lim="800000"/>
              <a:headEnd len="med" w="med"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2654" name="Google Shape;2654;p57"/>
          <p:cNvSpPr txBox="1"/>
          <p:nvPr/>
        </p:nvSpPr>
        <p:spPr>
          <a:xfrm>
            <a:off x="236537" y="892175"/>
            <a:ext cx="8264525" cy="16938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Cabin"/>
              <a:buNone/>
            </a:pPr>
            <a:r>
              <a:rPr b="0" i="0" lang="en-US" sz="2400" u="none">
                <a:solidFill>
                  <a:srgbClr val="FF0000"/>
                </a:solidFill>
                <a:latin typeface="Cabin"/>
                <a:ea typeface="Cabin"/>
                <a:cs typeface="Cabin"/>
                <a:sym typeface="Cabin"/>
              </a:rPr>
              <a:t>Problem</a:t>
            </a:r>
            <a:r>
              <a:rPr b="0" i="0" lang="en-US" sz="2400" u="none">
                <a:solidFill>
                  <a:srgbClr val="000099"/>
                </a:solidFill>
                <a:latin typeface="Cabin"/>
                <a:ea typeface="Cabin"/>
                <a:cs typeface="Cabin"/>
                <a:sym typeface="Cabin"/>
              </a:rPr>
              <a:t>: Limited host-to-host capacity!</a:t>
            </a:r>
            <a:endParaRPr/>
          </a:p>
          <a:p>
            <a:pPr indent="-127000" lvl="0" marL="0" marR="0" rtl="0" algn="l">
              <a:lnSpc>
                <a:spcPct val="100000"/>
              </a:lnSpc>
              <a:spcBef>
                <a:spcPts val="0"/>
              </a:spcBef>
              <a:spcAft>
                <a:spcPts val="0"/>
              </a:spcAft>
              <a:buClr>
                <a:srgbClr val="000099"/>
              </a:buClr>
              <a:buSzPts val="2000"/>
              <a:buFont typeface="Noto Sans Symbols"/>
              <a:buChar char="▪"/>
            </a:pPr>
            <a:r>
              <a:rPr b="0" i="0" lang="en-US" sz="2000" u="none">
                <a:solidFill>
                  <a:schemeClr val="dk1"/>
                </a:solidFill>
                <a:latin typeface="Cabin"/>
                <a:ea typeface="Cabin"/>
                <a:cs typeface="Cabin"/>
                <a:sym typeface="Cabin"/>
              </a:rPr>
              <a:t>suppose each host communicates with TOR with 1Gbps link, whereas links between switches are 10 Gbps</a:t>
            </a:r>
            <a:endParaRPr/>
          </a:p>
          <a:p>
            <a:pPr indent="-127000" lvl="0" marL="0" marR="0" rtl="0" algn="l">
              <a:lnSpc>
                <a:spcPct val="100000"/>
              </a:lnSpc>
              <a:spcBef>
                <a:spcPts val="0"/>
              </a:spcBef>
              <a:spcAft>
                <a:spcPts val="0"/>
              </a:spcAft>
              <a:buClr>
                <a:srgbClr val="000099"/>
              </a:buClr>
              <a:buSzPts val="2000"/>
              <a:buFont typeface="Noto Sans Symbols"/>
              <a:buChar char="▪"/>
            </a:pPr>
            <a:r>
              <a:rPr b="0" i="0" lang="en-US" sz="2000" u="none">
                <a:solidFill>
                  <a:schemeClr val="dk1"/>
                </a:solidFill>
                <a:latin typeface="Cabin"/>
                <a:ea typeface="Cabin"/>
                <a:cs typeface="Cabin"/>
                <a:sym typeface="Cabin"/>
              </a:rPr>
              <a:t>Two hosts in same rack can communicate with 1Gbps, but what is the rate between hosts in different racks if many simultaneous flows are there? </a:t>
            </a:r>
            <a:endParaRPr/>
          </a:p>
        </p:txBody>
      </p:sp>
      <p:pic>
        <p:nvPicPr>
          <p:cNvPr descr="underline_base" id="2655" name="Google Shape;2655;p57"/>
          <p:cNvPicPr preferRelativeResize="0"/>
          <p:nvPr/>
        </p:nvPicPr>
        <p:blipFill rotWithShape="1">
          <a:blip r:embed="rId3">
            <a:alphaModFix/>
          </a:blip>
          <a:srcRect b="0" l="0" r="0" t="0"/>
          <a:stretch/>
        </p:blipFill>
        <p:spPr>
          <a:xfrm>
            <a:off x="615950" y="823912"/>
            <a:ext cx="5183187" cy="20161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9" name="Shape 2659"/>
        <p:cNvGrpSpPr/>
        <p:nvPr/>
      </p:nvGrpSpPr>
      <p:grpSpPr>
        <a:xfrm>
          <a:off x="0" y="0"/>
          <a:ext cx="0" cy="0"/>
          <a:chOff x="0" y="0"/>
          <a:chExt cx="0" cy="0"/>
        </a:xfrm>
      </p:grpSpPr>
      <p:sp>
        <p:nvSpPr>
          <p:cNvPr id="2660" name="Google Shape;2660;p58"/>
          <p:cNvSpPr txBox="1"/>
          <p:nvPr/>
        </p:nvSpPr>
        <p:spPr>
          <a:xfrm>
            <a:off x="5572125" y="6486525"/>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Link Layer C</a:t>
            </a:r>
            <a:endParaRPr/>
          </a:p>
        </p:txBody>
      </p:sp>
      <p:sp>
        <p:nvSpPr>
          <p:cNvPr id="2661" name="Google Shape;2661;p58"/>
          <p:cNvSpPr txBox="1"/>
          <p:nvPr/>
        </p:nvSpPr>
        <p:spPr>
          <a:xfrm>
            <a:off x="546100" y="115887"/>
            <a:ext cx="7772400" cy="936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99"/>
              </a:buClr>
              <a:buSzPts val="4400"/>
              <a:buFont typeface="Cabin"/>
              <a:buNone/>
            </a:pPr>
            <a:r>
              <a:rPr b="0" i="0" lang="en-US" sz="4400" u="none">
                <a:solidFill>
                  <a:srgbClr val="000099"/>
                </a:solidFill>
                <a:latin typeface="Cabin"/>
                <a:ea typeface="Cabin"/>
                <a:cs typeface="Cabin"/>
                <a:sym typeface="Cabin"/>
              </a:rPr>
              <a:t>Data center networks </a:t>
            </a:r>
            <a:endParaRPr/>
          </a:p>
        </p:txBody>
      </p:sp>
      <p:grpSp>
        <p:nvGrpSpPr>
          <p:cNvPr id="2662" name="Google Shape;2662;p58"/>
          <p:cNvGrpSpPr/>
          <p:nvPr/>
        </p:nvGrpSpPr>
        <p:grpSpPr>
          <a:xfrm>
            <a:off x="576262" y="2706687"/>
            <a:ext cx="7999412" cy="4227512"/>
            <a:chOff x="0" y="0"/>
            <a:chExt cx="2147483647" cy="2147483647"/>
          </a:xfrm>
        </p:grpSpPr>
        <p:cxnSp>
          <p:nvCxnSpPr>
            <p:cNvPr id="2663" name="Google Shape;2663;p58"/>
            <p:cNvCxnSpPr/>
            <p:nvPr/>
          </p:nvCxnSpPr>
          <p:spPr>
            <a:xfrm flipH="1">
              <a:off x="321334102" y="986245635"/>
              <a:ext cx="234394957" cy="194346244"/>
            </a:xfrm>
            <a:prstGeom prst="straightConnector1">
              <a:avLst/>
            </a:prstGeom>
            <a:noFill/>
            <a:ln cap="flat" cmpd="sng" w="9525">
              <a:solidFill>
                <a:schemeClr val="dk1"/>
              </a:solidFill>
              <a:prstDash val="solid"/>
              <a:miter lim="800000"/>
              <a:headEnd len="med" w="med" type="none"/>
              <a:tailEnd len="med" w="med" type="none"/>
            </a:ln>
          </p:spPr>
        </p:cxnSp>
        <p:cxnSp>
          <p:nvCxnSpPr>
            <p:cNvPr id="2664" name="Google Shape;2664;p58"/>
            <p:cNvCxnSpPr/>
            <p:nvPr/>
          </p:nvCxnSpPr>
          <p:spPr>
            <a:xfrm>
              <a:off x="591953689" y="920119756"/>
              <a:ext cx="98019694" cy="266923610"/>
            </a:xfrm>
            <a:prstGeom prst="straightConnector1">
              <a:avLst/>
            </a:prstGeom>
            <a:noFill/>
            <a:ln cap="flat" cmpd="sng" w="9525">
              <a:solidFill>
                <a:schemeClr val="dk1"/>
              </a:solidFill>
              <a:prstDash val="solid"/>
              <a:miter lim="800000"/>
              <a:headEnd len="med" w="med" type="none"/>
              <a:tailEnd len="med" w="med" type="none"/>
            </a:ln>
          </p:spPr>
        </p:cxnSp>
        <p:cxnSp>
          <p:nvCxnSpPr>
            <p:cNvPr id="2665" name="Google Shape;2665;p58"/>
            <p:cNvCxnSpPr/>
            <p:nvPr/>
          </p:nvCxnSpPr>
          <p:spPr>
            <a:xfrm flipH="1">
              <a:off x="1176236378" y="970924280"/>
              <a:ext cx="109100266" cy="266923095"/>
            </a:xfrm>
            <a:prstGeom prst="straightConnector1">
              <a:avLst/>
            </a:prstGeom>
            <a:noFill/>
            <a:ln cap="flat" cmpd="sng" w="9525">
              <a:solidFill>
                <a:schemeClr val="dk1"/>
              </a:solidFill>
              <a:prstDash val="solid"/>
              <a:miter lim="800000"/>
              <a:headEnd len="med" w="med" type="none"/>
              <a:tailEnd len="med" w="med" type="none"/>
            </a:ln>
          </p:spPr>
        </p:cxnSp>
        <p:cxnSp>
          <p:nvCxnSpPr>
            <p:cNvPr id="2666" name="Google Shape;2666;p58"/>
            <p:cNvCxnSpPr/>
            <p:nvPr/>
          </p:nvCxnSpPr>
          <p:spPr>
            <a:xfrm>
              <a:off x="1367161604" y="913668350"/>
              <a:ext cx="98019694" cy="266923610"/>
            </a:xfrm>
            <a:prstGeom prst="straightConnector1">
              <a:avLst/>
            </a:prstGeom>
            <a:noFill/>
            <a:ln cap="flat" cmpd="sng" w="9525">
              <a:solidFill>
                <a:schemeClr val="dk1"/>
              </a:solidFill>
              <a:prstDash val="solid"/>
              <a:miter lim="800000"/>
              <a:headEnd len="med" w="med" type="none"/>
              <a:tailEnd len="med" w="med" type="none"/>
            </a:ln>
          </p:spPr>
        </p:cxnSp>
        <p:grpSp>
          <p:nvGrpSpPr>
            <p:cNvPr id="2667" name="Google Shape;2667;p58"/>
            <p:cNvGrpSpPr/>
            <p:nvPr/>
          </p:nvGrpSpPr>
          <p:grpSpPr>
            <a:xfrm>
              <a:off x="452123498" y="877407357"/>
              <a:ext cx="275766490" cy="176268337"/>
              <a:chOff x="7000875" y="2166937"/>
              <a:chExt cx="1052512" cy="355600"/>
            </a:xfrm>
          </p:grpSpPr>
          <p:sp>
            <p:nvSpPr>
              <p:cNvPr id="2668" name="Google Shape;2668;p58"/>
              <p:cNvSpPr txBox="1"/>
              <p:nvPr/>
            </p:nvSpPr>
            <p:spPr>
              <a:xfrm>
                <a:off x="7000875" y="2381250"/>
                <a:ext cx="785812" cy="138112"/>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69" name="Google Shape;2669;p58"/>
              <p:cNvSpPr/>
              <p:nvPr/>
            </p:nvSpPr>
            <p:spPr>
              <a:xfrm>
                <a:off x="7000875" y="2171700"/>
                <a:ext cx="1052512" cy="214312"/>
              </a:xfrm>
              <a:prstGeom prst="parallelogram">
                <a:avLst>
                  <a:gd fmla="val 25000"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70" name="Google Shape;2670;p58"/>
              <p:cNvSpPr/>
              <p:nvPr/>
            </p:nvSpPr>
            <p:spPr>
              <a:xfrm>
                <a:off x="7785100" y="2166937"/>
                <a:ext cx="268287" cy="35560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71" name="Google Shape;2671;p58"/>
              <p:cNvSpPr/>
              <p:nvPr/>
            </p:nvSpPr>
            <p:spPr>
              <a:xfrm>
                <a:off x="7104062" y="2214562"/>
                <a:ext cx="803275" cy="131762"/>
              </a:xfrm>
              <a:custGeom>
                <a:rect b="b" l="l" r="r" t="t"/>
                <a:pathLst>
                  <a:path extrusionOk="0" h="63" w="280">
                    <a:moveTo>
                      <a:pt x="0" y="63"/>
                    </a:moveTo>
                    <a:lnTo>
                      <a:pt x="37" y="62"/>
                    </a:lnTo>
                    <a:lnTo>
                      <a:pt x="219" y="0"/>
                    </a:lnTo>
                    <a:lnTo>
                      <a:pt x="280" y="0"/>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72" name="Google Shape;2672;p58"/>
              <p:cNvSpPr/>
              <p:nvPr/>
            </p:nvSpPr>
            <p:spPr>
              <a:xfrm>
                <a:off x="7297737" y="2208212"/>
                <a:ext cx="460375" cy="147637"/>
              </a:xfrm>
              <a:custGeom>
                <a:rect b="b" l="l" r="r" t="t"/>
                <a:pathLst>
                  <a:path extrusionOk="0" h="93" w="293">
                    <a:moveTo>
                      <a:pt x="0" y="0"/>
                    </a:moveTo>
                    <a:lnTo>
                      <a:pt x="67" y="1"/>
                    </a:lnTo>
                    <a:lnTo>
                      <a:pt x="195" y="93"/>
                    </a:lnTo>
                    <a:lnTo>
                      <a:pt x="293" y="93"/>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grpSp>
          <p:nvGrpSpPr>
            <p:cNvPr id="2673" name="Google Shape;2673;p58"/>
            <p:cNvGrpSpPr/>
            <p:nvPr/>
          </p:nvGrpSpPr>
          <p:grpSpPr>
            <a:xfrm>
              <a:off x="1190828023" y="877407357"/>
              <a:ext cx="275766490" cy="176268337"/>
              <a:chOff x="7000875" y="2166937"/>
              <a:chExt cx="1052512" cy="355600"/>
            </a:xfrm>
          </p:grpSpPr>
          <p:sp>
            <p:nvSpPr>
              <p:cNvPr id="2674" name="Google Shape;2674;p58"/>
              <p:cNvSpPr txBox="1"/>
              <p:nvPr/>
            </p:nvSpPr>
            <p:spPr>
              <a:xfrm>
                <a:off x="7000875" y="2381250"/>
                <a:ext cx="785812" cy="138112"/>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75" name="Google Shape;2675;p58"/>
              <p:cNvSpPr/>
              <p:nvPr/>
            </p:nvSpPr>
            <p:spPr>
              <a:xfrm>
                <a:off x="7000875" y="2171700"/>
                <a:ext cx="1052512" cy="214312"/>
              </a:xfrm>
              <a:prstGeom prst="parallelogram">
                <a:avLst>
                  <a:gd fmla="val 25000"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76" name="Google Shape;2676;p58"/>
              <p:cNvSpPr/>
              <p:nvPr/>
            </p:nvSpPr>
            <p:spPr>
              <a:xfrm>
                <a:off x="7785100" y="2166937"/>
                <a:ext cx="268287" cy="35560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77" name="Google Shape;2677;p58"/>
              <p:cNvSpPr/>
              <p:nvPr/>
            </p:nvSpPr>
            <p:spPr>
              <a:xfrm>
                <a:off x="7099300" y="2214562"/>
                <a:ext cx="798512" cy="131762"/>
              </a:xfrm>
              <a:custGeom>
                <a:rect b="b" l="l" r="r" t="t"/>
                <a:pathLst>
                  <a:path extrusionOk="0" h="63" w="280">
                    <a:moveTo>
                      <a:pt x="0" y="63"/>
                    </a:moveTo>
                    <a:lnTo>
                      <a:pt x="37" y="62"/>
                    </a:lnTo>
                    <a:lnTo>
                      <a:pt x="219" y="0"/>
                    </a:lnTo>
                    <a:lnTo>
                      <a:pt x="280" y="0"/>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78" name="Google Shape;2678;p58"/>
              <p:cNvSpPr/>
              <p:nvPr/>
            </p:nvSpPr>
            <p:spPr>
              <a:xfrm>
                <a:off x="7291387" y="2208212"/>
                <a:ext cx="465137" cy="147637"/>
              </a:xfrm>
              <a:custGeom>
                <a:rect b="b" l="l" r="r" t="t"/>
                <a:pathLst>
                  <a:path extrusionOk="0" h="93" w="293">
                    <a:moveTo>
                      <a:pt x="0" y="0"/>
                    </a:moveTo>
                    <a:lnTo>
                      <a:pt x="67" y="1"/>
                    </a:lnTo>
                    <a:lnTo>
                      <a:pt x="195" y="93"/>
                    </a:lnTo>
                    <a:lnTo>
                      <a:pt x="293" y="93"/>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2679" name="Google Shape;2679;p58"/>
            <p:cNvCxnSpPr/>
            <p:nvPr/>
          </p:nvCxnSpPr>
          <p:spPr>
            <a:xfrm rot="10800000">
              <a:off x="352444597" y="801576858"/>
              <a:ext cx="126573297" cy="162089044"/>
            </a:xfrm>
            <a:prstGeom prst="straightConnector1">
              <a:avLst/>
            </a:prstGeom>
            <a:noFill/>
            <a:ln cap="flat" cmpd="sng" w="9525">
              <a:solidFill>
                <a:schemeClr val="dk1"/>
              </a:solidFill>
              <a:prstDash val="solid"/>
              <a:miter lim="800000"/>
              <a:headEnd len="med" w="med" type="none"/>
              <a:tailEnd len="med" w="med" type="none"/>
            </a:ln>
          </p:spPr>
        </p:cxnSp>
        <p:cxnSp>
          <p:nvCxnSpPr>
            <p:cNvPr id="2680" name="Google Shape;2680;p58"/>
            <p:cNvCxnSpPr/>
            <p:nvPr/>
          </p:nvCxnSpPr>
          <p:spPr>
            <a:xfrm flipH="1">
              <a:off x="1450265282" y="839477994"/>
              <a:ext cx="119754540" cy="113704972"/>
            </a:xfrm>
            <a:prstGeom prst="straightConnector1">
              <a:avLst/>
            </a:prstGeom>
            <a:noFill/>
            <a:ln cap="flat" cmpd="sng" w="9525">
              <a:solidFill>
                <a:schemeClr val="dk1"/>
              </a:solidFill>
              <a:prstDash val="solid"/>
              <a:miter lim="800000"/>
              <a:headEnd len="med" w="med" type="none"/>
              <a:tailEnd len="med" w="med" type="none"/>
            </a:ln>
          </p:spPr>
        </p:cxnSp>
        <p:cxnSp>
          <p:nvCxnSpPr>
            <p:cNvPr id="2681" name="Google Shape;2681;p58"/>
            <p:cNvCxnSpPr/>
            <p:nvPr/>
          </p:nvCxnSpPr>
          <p:spPr>
            <a:xfrm>
              <a:off x="1350540860" y="695129771"/>
              <a:ext cx="0" cy="182249855"/>
            </a:xfrm>
            <a:prstGeom prst="straightConnector1">
              <a:avLst/>
            </a:prstGeom>
            <a:noFill/>
            <a:ln cap="flat" cmpd="sng" w="9525">
              <a:solidFill>
                <a:schemeClr val="dk1"/>
              </a:solidFill>
              <a:prstDash val="solid"/>
              <a:miter lim="800000"/>
              <a:headEnd len="med" w="med" type="none"/>
              <a:tailEnd len="med" w="med" type="none"/>
            </a:ln>
          </p:spPr>
        </p:cxnSp>
        <p:cxnSp>
          <p:nvCxnSpPr>
            <p:cNvPr id="2682" name="Google Shape;2682;p58"/>
            <p:cNvCxnSpPr/>
            <p:nvPr/>
          </p:nvCxnSpPr>
          <p:spPr>
            <a:xfrm>
              <a:off x="611983917" y="688678864"/>
              <a:ext cx="0" cy="182249855"/>
            </a:xfrm>
            <a:prstGeom prst="straightConnector1">
              <a:avLst/>
            </a:prstGeom>
            <a:noFill/>
            <a:ln cap="flat" cmpd="sng" w="9525">
              <a:solidFill>
                <a:schemeClr val="dk1"/>
              </a:solidFill>
              <a:prstDash val="solid"/>
              <a:miter lim="800000"/>
              <a:headEnd len="med" w="med" type="none"/>
              <a:tailEnd len="med" w="med" type="none"/>
            </a:ln>
          </p:spPr>
        </p:cxnSp>
        <p:cxnSp>
          <p:nvCxnSpPr>
            <p:cNvPr id="2683" name="Google Shape;2683;p58"/>
            <p:cNvCxnSpPr/>
            <p:nvPr/>
          </p:nvCxnSpPr>
          <p:spPr>
            <a:xfrm>
              <a:off x="690399657" y="187088272"/>
              <a:ext cx="280421591" cy="220958007"/>
            </a:xfrm>
            <a:prstGeom prst="straightConnector1">
              <a:avLst/>
            </a:prstGeom>
            <a:noFill/>
            <a:ln cap="flat" cmpd="sng" w="28575">
              <a:solidFill>
                <a:schemeClr val="dk1"/>
              </a:solidFill>
              <a:prstDash val="solid"/>
              <a:miter lim="800000"/>
              <a:headEnd len="med" w="med" type="none"/>
              <a:tailEnd len="med" w="med" type="none"/>
            </a:ln>
          </p:spPr>
        </p:cxnSp>
        <p:sp>
          <p:nvSpPr>
            <p:cNvPr id="2684" name="Google Shape;2684;p58"/>
            <p:cNvSpPr txBox="1"/>
            <p:nvPr/>
          </p:nvSpPr>
          <p:spPr>
            <a:xfrm>
              <a:off x="1710656902" y="1704762112"/>
              <a:ext cx="283830826" cy="15241213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Server racks</a:t>
              </a:r>
              <a:endParaRPr/>
            </a:p>
          </p:txBody>
        </p:sp>
        <p:sp>
          <p:nvSpPr>
            <p:cNvPr id="2685" name="Google Shape;2685;p58"/>
            <p:cNvSpPr txBox="1"/>
            <p:nvPr/>
          </p:nvSpPr>
          <p:spPr>
            <a:xfrm>
              <a:off x="1706821010" y="1478159182"/>
              <a:ext cx="307696588" cy="1524126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TOR switches</a:t>
              </a:r>
              <a:endParaRPr/>
            </a:p>
          </p:txBody>
        </p:sp>
        <p:sp>
          <p:nvSpPr>
            <p:cNvPr id="2686" name="Google Shape;2686;p58"/>
            <p:cNvSpPr txBox="1"/>
            <p:nvPr/>
          </p:nvSpPr>
          <p:spPr>
            <a:xfrm>
              <a:off x="1730686799" y="915281295"/>
              <a:ext cx="416796847" cy="1524126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Tier-1 switches</a:t>
              </a:r>
              <a:endParaRPr/>
            </a:p>
          </p:txBody>
        </p:sp>
        <p:sp>
          <p:nvSpPr>
            <p:cNvPr id="2687" name="Google Shape;2687;p58"/>
            <p:cNvSpPr txBox="1"/>
            <p:nvPr/>
          </p:nvSpPr>
          <p:spPr>
            <a:xfrm>
              <a:off x="1706395064" y="1235428299"/>
              <a:ext cx="340938018" cy="15241213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Tier-2 switches</a:t>
              </a:r>
              <a:endParaRPr/>
            </a:p>
          </p:txBody>
        </p:sp>
        <p:grpSp>
          <p:nvGrpSpPr>
            <p:cNvPr id="2688" name="Google Shape;2688;p58"/>
            <p:cNvGrpSpPr/>
            <p:nvPr/>
          </p:nvGrpSpPr>
          <p:grpSpPr>
            <a:xfrm>
              <a:off x="1567045455" y="637933789"/>
              <a:ext cx="99754907" cy="302300379"/>
              <a:chOff x="6577012" y="677862"/>
              <a:chExt cx="2260600" cy="3805237"/>
            </a:xfrm>
          </p:grpSpPr>
          <p:sp>
            <p:nvSpPr>
              <p:cNvPr id="2689" name="Google Shape;2689;p58"/>
              <p:cNvSpPr/>
              <p:nvPr/>
            </p:nvSpPr>
            <p:spPr>
              <a:xfrm>
                <a:off x="8362950" y="690562"/>
                <a:ext cx="452437" cy="3625850"/>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90" name="Google Shape;2690;p58"/>
              <p:cNvSpPr txBox="1"/>
              <p:nvPr/>
            </p:nvSpPr>
            <p:spPr>
              <a:xfrm>
                <a:off x="6683375" y="677862"/>
                <a:ext cx="1651000" cy="3624262"/>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91" name="Google Shape;2691;p58"/>
              <p:cNvSpPr/>
              <p:nvPr/>
            </p:nvSpPr>
            <p:spPr>
              <a:xfrm>
                <a:off x="8448675" y="909637"/>
                <a:ext cx="263525" cy="3357562"/>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92" name="Google Shape;2692;p58"/>
              <p:cNvSpPr/>
              <p:nvPr/>
            </p:nvSpPr>
            <p:spPr>
              <a:xfrm>
                <a:off x="8391525" y="2601912"/>
                <a:ext cx="414337" cy="296862"/>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93" name="Google Shape;2693;p58"/>
              <p:cNvSpPr txBox="1"/>
              <p:nvPr/>
            </p:nvSpPr>
            <p:spPr>
              <a:xfrm>
                <a:off x="6692900" y="1093787"/>
                <a:ext cx="946150" cy="80962"/>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2694" name="Google Shape;2694;p58"/>
              <p:cNvGrpSpPr/>
              <p:nvPr/>
            </p:nvGrpSpPr>
            <p:grpSpPr>
              <a:xfrm>
                <a:off x="7542853" y="1002489"/>
                <a:ext cx="917248" cy="284836"/>
                <a:chOff x="979487" y="4021137"/>
                <a:chExt cx="1144587" cy="273050"/>
              </a:xfrm>
            </p:grpSpPr>
            <p:sp>
              <p:nvSpPr>
                <p:cNvPr id="2695" name="Google Shape;2695;p58"/>
                <p:cNvSpPr/>
                <p:nvPr/>
              </p:nvSpPr>
              <p:spPr>
                <a:xfrm>
                  <a:off x="979487" y="4021137"/>
                  <a:ext cx="1144587" cy="273050"/>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96" name="Google Shape;2696;p58"/>
                <p:cNvSpPr/>
                <p:nvPr/>
              </p:nvSpPr>
              <p:spPr>
                <a:xfrm>
                  <a:off x="1003300" y="4049712"/>
                  <a:ext cx="1096962" cy="22383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2697" name="Google Shape;2697;p58"/>
              <p:cNvSpPr txBox="1"/>
              <p:nvPr/>
            </p:nvSpPr>
            <p:spPr>
              <a:xfrm>
                <a:off x="6711950" y="1620837"/>
                <a:ext cx="946150" cy="7143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2698" name="Google Shape;2698;p58"/>
              <p:cNvGrpSpPr/>
              <p:nvPr/>
            </p:nvGrpSpPr>
            <p:grpSpPr>
              <a:xfrm>
                <a:off x="7590566" y="1519820"/>
                <a:ext cx="868905" cy="212725"/>
                <a:chOff x="1042987" y="4016375"/>
                <a:chExt cx="1084262" cy="220662"/>
              </a:xfrm>
            </p:grpSpPr>
            <p:sp>
              <p:nvSpPr>
                <p:cNvPr id="2699" name="Google Shape;2699;p58"/>
                <p:cNvSpPr/>
                <p:nvPr/>
              </p:nvSpPr>
              <p:spPr>
                <a:xfrm>
                  <a:off x="1042987" y="4016375"/>
                  <a:ext cx="1084262" cy="220662"/>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00" name="Google Shape;2700;p58"/>
                <p:cNvSpPr/>
                <p:nvPr/>
              </p:nvSpPr>
              <p:spPr>
                <a:xfrm>
                  <a:off x="1066800" y="4037012"/>
                  <a:ext cx="1036637" cy="168275"/>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2701" name="Google Shape;2701;p58"/>
              <p:cNvSpPr txBox="1"/>
              <p:nvPr/>
            </p:nvSpPr>
            <p:spPr>
              <a:xfrm>
                <a:off x="6702425" y="2159000"/>
                <a:ext cx="936625" cy="60325"/>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02" name="Google Shape;2702;p58"/>
              <p:cNvSpPr txBox="1"/>
              <p:nvPr/>
            </p:nvSpPr>
            <p:spPr>
              <a:xfrm>
                <a:off x="6721475" y="2616200"/>
                <a:ext cx="936625" cy="80962"/>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2703" name="Google Shape;2703;p58"/>
              <p:cNvGrpSpPr/>
              <p:nvPr/>
            </p:nvGrpSpPr>
            <p:grpSpPr>
              <a:xfrm>
                <a:off x="7571610" y="2586311"/>
                <a:ext cx="869127" cy="232814"/>
                <a:chOff x="1042987" y="4079875"/>
                <a:chExt cx="1082675" cy="214312"/>
              </a:xfrm>
            </p:grpSpPr>
            <p:sp>
              <p:nvSpPr>
                <p:cNvPr id="2704" name="Google Shape;2704;p58"/>
                <p:cNvSpPr/>
                <p:nvPr/>
              </p:nvSpPr>
              <p:spPr>
                <a:xfrm>
                  <a:off x="1042987" y="4079875"/>
                  <a:ext cx="1082675" cy="214312"/>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05" name="Google Shape;2705;p58"/>
                <p:cNvSpPr/>
                <p:nvPr/>
              </p:nvSpPr>
              <p:spPr>
                <a:xfrm>
                  <a:off x="1066800" y="4106862"/>
                  <a:ext cx="1035050" cy="15875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2706" name="Google Shape;2706;p58"/>
              <p:cNvSpPr/>
              <p:nvPr/>
            </p:nvSpPr>
            <p:spPr>
              <a:xfrm>
                <a:off x="8391525" y="2146300"/>
                <a:ext cx="423862" cy="296862"/>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2707" name="Google Shape;2707;p58"/>
              <p:cNvGrpSpPr/>
              <p:nvPr/>
            </p:nvGrpSpPr>
            <p:grpSpPr>
              <a:xfrm>
                <a:off x="7523162" y="2108199"/>
                <a:ext cx="927749" cy="182563"/>
                <a:chOff x="974725" y="4078287"/>
                <a:chExt cx="1155700" cy="182563"/>
              </a:xfrm>
            </p:grpSpPr>
            <p:sp>
              <p:nvSpPr>
                <p:cNvPr id="2708" name="Google Shape;2708;p58"/>
                <p:cNvSpPr/>
                <p:nvPr/>
              </p:nvSpPr>
              <p:spPr>
                <a:xfrm>
                  <a:off x="974725" y="4078287"/>
                  <a:ext cx="1155700" cy="182562"/>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09" name="Google Shape;2709;p58"/>
                <p:cNvSpPr/>
                <p:nvPr/>
              </p:nvSpPr>
              <p:spPr>
                <a:xfrm>
                  <a:off x="998537" y="4108450"/>
                  <a:ext cx="1106487" cy="15240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2710" name="Google Shape;2710;p58"/>
              <p:cNvSpPr txBox="1"/>
              <p:nvPr/>
            </p:nvSpPr>
            <p:spPr>
              <a:xfrm>
                <a:off x="8334375" y="677862"/>
                <a:ext cx="106362" cy="3633787"/>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11" name="Google Shape;2711;p58"/>
              <p:cNvSpPr/>
              <p:nvPr/>
            </p:nvSpPr>
            <p:spPr>
              <a:xfrm>
                <a:off x="8429625" y="1601787"/>
                <a:ext cx="377825" cy="336550"/>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12" name="Google Shape;2712;p58"/>
              <p:cNvSpPr/>
              <p:nvPr/>
            </p:nvSpPr>
            <p:spPr>
              <a:xfrm>
                <a:off x="8439150" y="1077912"/>
                <a:ext cx="385762" cy="385762"/>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13" name="Google Shape;2713;p58"/>
              <p:cNvSpPr/>
              <p:nvPr/>
            </p:nvSpPr>
            <p:spPr>
              <a:xfrm>
                <a:off x="8759825" y="4148137"/>
                <a:ext cx="77787" cy="152400"/>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14" name="Google Shape;2714;p58"/>
              <p:cNvSpPr/>
              <p:nvPr/>
            </p:nvSpPr>
            <p:spPr>
              <a:xfrm>
                <a:off x="8420100" y="4148137"/>
                <a:ext cx="385762" cy="3175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15" name="Google Shape;2715;p58"/>
              <p:cNvSpPr/>
              <p:nvPr/>
            </p:nvSpPr>
            <p:spPr>
              <a:xfrm>
                <a:off x="6577012" y="4249737"/>
                <a:ext cx="1901825" cy="233362"/>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16" name="Google Shape;2716;p58"/>
              <p:cNvSpPr/>
              <p:nvPr/>
            </p:nvSpPr>
            <p:spPr>
              <a:xfrm>
                <a:off x="6683375" y="4300537"/>
                <a:ext cx="1690687" cy="131762"/>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17" name="Google Shape;2717;p58"/>
              <p:cNvSpPr/>
              <p:nvPr/>
            </p:nvSpPr>
            <p:spPr>
              <a:xfrm>
                <a:off x="6837362" y="3783012"/>
                <a:ext cx="260350" cy="223837"/>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18" name="Google Shape;2718;p58"/>
              <p:cNvSpPr/>
              <p:nvPr/>
            </p:nvSpPr>
            <p:spPr>
              <a:xfrm>
                <a:off x="7118350" y="3783012"/>
                <a:ext cx="260350" cy="223837"/>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19" name="Google Shape;2719;p58"/>
              <p:cNvSpPr/>
              <p:nvPr/>
            </p:nvSpPr>
            <p:spPr>
              <a:xfrm>
                <a:off x="7407275" y="3783012"/>
                <a:ext cx="250825" cy="212725"/>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20" name="Google Shape;2720;p58"/>
              <p:cNvSpPr txBox="1"/>
              <p:nvPr/>
            </p:nvSpPr>
            <p:spPr>
              <a:xfrm>
                <a:off x="8035925" y="2909887"/>
                <a:ext cx="144462" cy="1208087"/>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2721" name="Google Shape;2721;p58"/>
            <p:cNvSpPr txBox="1"/>
            <p:nvPr/>
          </p:nvSpPr>
          <p:spPr>
            <a:xfrm>
              <a:off x="1670170368" y="612875439"/>
              <a:ext cx="416796847" cy="25966565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Load </a:t>
              </a:r>
              <a:endParaRPr/>
            </a:p>
            <a:p>
              <a:pPr indent="0" lvl="0" marL="0" marR="0" rtl="0" algn="l">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balancer</a:t>
              </a:r>
              <a:endParaRPr/>
            </a:p>
          </p:txBody>
        </p:sp>
        <p:grpSp>
          <p:nvGrpSpPr>
            <p:cNvPr id="2722" name="Google Shape;2722;p58"/>
            <p:cNvGrpSpPr/>
            <p:nvPr/>
          </p:nvGrpSpPr>
          <p:grpSpPr>
            <a:xfrm>
              <a:off x="252263547" y="574980843"/>
              <a:ext cx="100175222" cy="302426526"/>
              <a:chOff x="6567487" y="677862"/>
              <a:chExt cx="2270125" cy="3806825"/>
            </a:xfrm>
          </p:grpSpPr>
          <p:sp>
            <p:nvSpPr>
              <p:cNvPr id="2723" name="Google Shape;2723;p58"/>
              <p:cNvSpPr/>
              <p:nvPr/>
            </p:nvSpPr>
            <p:spPr>
              <a:xfrm>
                <a:off x="8362950" y="690562"/>
                <a:ext cx="452437" cy="3625850"/>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24" name="Google Shape;2724;p58"/>
              <p:cNvSpPr txBox="1"/>
              <p:nvPr/>
            </p:nvSpPr>
            <p:spPr>
              <a:xfrm>
                <a:off x="6673850" y="677862"/>
                <a:ext cx="1660525" cy="3624262"/>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25" name="Google Shape;2725;p58"/>
              <p:cNvSpPr/>
              <p:nvPr/>
            </p:nvSpPr>
            <p:spPr>
              <a:xfrm>
                <a:off x="8448675" y="909637"/>
                <a:ext cx="263525" cy="3357562"/>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26" name="Google Shape;2726;p58"/>
              <p:cNvSpPr/>
              <p:nvPr/>
            </p:nvSpPr>
            <p:spPr>
              <a:xfrm>
                <a:off x="8391525" y="2601912"/>
                <a:ext cx="414337" cy="296862"/>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27" name="Google Shape;2727;p58"/>
              <p:cNvSpPr txBox="1"/>
              <p:nvPr/>
            </p:nvSpPr>
            <p:spPr>
              <a:xfrm>
                <a:off x="6683375" y="1093787"/>
                <a:ext cx="955675" cy="80962"/>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2728" name="Google Shape;2728;p58"/>
              <p:cNvGrpSpPr/>
              <p:nvPr/>
            </p:nvGrpSpPr>
            <p:grpSpPr>
              <a:xfrm>
                <a:off x="7485605" y="1002489"/>
                <a:ext cx="975769" cy="314645"/>
                <a:chOff x="908050" y="4021137"/>
                <a:chExt cx="1217612" cy="301625"/>
              </a:xfrm>
            </p:grpSpPr>
            <p:sp>
              <p:nvSpPr>
                <p:cNvPr id="2729" name="Google Shape;2729;p58"/>
                <p:cNvSpPr/>
                <p:nvPr/>
              </p:nvSpPr>
              <p:spPr>
                <a:xfrm>
                  <a:off x="908050" y="4021137"/>
                  <a:ext cx="1217612" cy="301625"/>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30" name="Google Shape;2730;p58"/>
                <p:cNvSpPr/>
                <p:nvPr/>
              </p:nvSpPr>
              <p:spPr>
                <a:xfrm>
                  <a:off x="981075" y="4049712"/>
                  <a:ext cx="1120775" cy="22383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2731" name="Google Shape;2731;p58"/>
              <p:cNvSpPr txBox="1"/>
              <p:nvPr/>
            </p:nvSpPr>
            <p:spPr>
              <a:xfrm>
                <a:off x="6704012" y="1622425"/>
                <a:ext cx="955675" cy="7143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2732" name="Google Shape;2732;p58"/>
              <p:cNvGrpSpPr/>
              <p:nvPr/>
            </p:nvGrpSpPr>
            <p:grpSpPr>
              <a:xfrm>
                <a:off x="7533317" y="1519820"/>
                <a:ext cx="927426" cy="212725"/>
                <a:chOff x="971550" y="4016375"/>
                <a:chExt cx="1157287" cy="220662"/>
              </a:xfrm>
            </p:grpSpPr>
            <p:sp>
              <p:nvSpPr>
                <p:cNvPr id="2733" name="Google Shape;2733;p58"/>
                <p:cNvSpPr/>
                <p:nvPr/>
              </p:nvSpPr>
              <p:spPr>
                <a:xfrm>
                  <a:off x="971550" y="4016375"/>
                  <a:ext cx="1157287" cy="220662"/>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34" name="Google Shape;2734;p58"/>
                <p:cNvSpPr/>
                <p:nvPr/>
              </p:nvSpPr>
              <p:spPr>
                <a:xfrm>
                  <a:off x="996950" y="4038600"/>
                  <a:ext cx="1108075" cy="168275"/>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2735" name="Google Shape;2735;p58"/>
              <p:cNvSpPr txBox="1"/>
              <p:nvPr/>
            </p:nvSpPr>
            <p:spPr>
              <a:xfrm>
                <a:off x="6694487" y="2160587"/>
                <a:ext cx="946150" cy="60325"/>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36" name="Google Shape;2736;p58"/>
              <p:cNvSpPr txBox="1"/>
              <p:nvPr/>
            </p:nvSpPr>
            <p:spPr>
              <a:xfrm>
                <a:off x="6713537" y="2616200"/>
                <a:ext cx="946150" cy="80962"/>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2737" name="Google Shape;2737;p58"/>
              <p:cNvGrpSpPr/>
              <p:nvPr/>
            </p:nvGrpSpPr>
            <p:grpSpPr>
              <a:xfrm>
                <a:off x="7514263" y="2586311"/>
                <a:ext cx="927749" cy="232814"/>
                <a:chOff x="971550" y="4079875"/>
                <a:chExt cx="1155700" cy="214312"/>
              </a:xfrm>
            </p:grpSpPr>
            <p:sp>
              <p:nvSpPr>
                <p:cNvPr id="2738" name="Google Shape;2738;p58"/>
                <p:cNvSpPr/>
                <p:nvPr/>
              </p:nvSpPr>
              <p:spPr>
                <a:xfrm>
                  <a:off x="971550" y="4079875"/>
                  <a:ext cx="1155700" cy="214312"/>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39" name="Google Shape;2739;p58"/>
                <p:cNvSpPr/>
                <p:nvPr/>
              </p:nvSpPr>
              <p:spPr>
                <a:xfrm>
                  <a:off x="995362" y="4108450"/>
                  <a:ext cx="1106487" cy="15875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2740" name="Google Shape;2740;p58"/>
              <p:cNvSpPr/>
              <p:nvPr/>
            </p:nvSpPr>
            <p:spPr>
              <a:xfrm>
                <a:off x="8391525" y="2146300"/>
                <a:ext cx="423862" cy="296862"/>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2741" name="Google Shape;2741;p58"/>
              <p:cNvGrpSpPr/>
              <p:nvPr/>
            </p:nvGrpSpPr>
            <p:grpSpPr>
              <a:xfrm>
                <a:off x="7524436" y="2109787"/>
                <a:ext cx="936669" cy="212725"/>
                <a:chOff x="976312" y="4079875"/>
                <a:chExt cx="1166812" cy="212725"/>
              </a:xfrm>
            </p:grpSpPr>
            <p:sp>
              <p:nvSpPr>
                <p:cNvPr id="2742" name="Google Shape;2742;p58"/>
                <p:cNvSpPr/>
                <p:nvPr/>
              </p:nvSpPr>
              <p:spPr>
                <a:xfrm>
                  <a:off x="976312" y="4079875"/>
                  <a:ext cx="1166812" cy="212725"/>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43" name="Google Shape;2743;p58"/>
                <p:cNvSpPr/>
                <p:nvPr/>
              </p:nvSpPr>
              <p:spPr>
                <a:xfrm>
                  <a:off x="1000125" y="4110037"/>
                  <a:ext cx="1106487" cy="15240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2744" name="Google Shape;2744;p58"/>
              <p:cNvSpPr txBox="1"/>
              <p:nvPr/>
            </p:nvSpPr>
            <p:spPr>
              <a:xfrm>
                <a:off x="8335962" y="677862"/>
                <a:ext cx="106362" cy="3633787"/>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45" name="Google Shape;2745;p58"/>
              <p:cNvSpPr/>
              <p:nvPr/>
            </p:nvSpPr>
            <p:spPr>
              <a:xfrm>
                <a:off x="8429625" y="1601787"/>
                <a:ext cx="377825" cy="336550"/>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46" name="Google Shape;2746;p58"/>
              <p:cNvSpPr/>
              <p:nvPr/>
            </p:nvSpPr>
            <p:spPr>
              <a:xfrm>
                <a:off x="8439150" y="1077912"/>
                <a:ext cx="385762" cy="385762"/>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47" name="Google Shape;2747;p58"/>
              <p:cNvSpPr/>
              <p:nvPr/>
            </p:nvSpPr>
            <p:spPr>
              <a:xfrm>
                <a:off x="8759825" y="4149725"/>
                <a:ext cx="77787" cy="152400"/>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48" name="Google Shape;2748;p58"/>
              <p:cNvSpPr/>
              <p:nvPr/>
            </p:nvSpPr>
            <p:spPr>
              <a:xfrm>
                <a:off x="8420100" y="4148137"/>
                <a:ext cx="385762" cy="3175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49" name="Google Shape;2749;p58"/>
              <p:cNvSpPr/>
              <p:nvPr/>
            </p:nvSpPr>
            <p:spPr>
              <a:xfrm>
                <a:off x="6567487" y="4251325"/>
                <a:ext cx="1912937" cy="233362"/>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50" name="Google Shape;2750;p58"/>
              <p:cNvSpPr/>
              <p:nvPr/>
            </p:nvSpPr>
            <p:spPr>
              <a:xfrm>
                <a:off x="6673850" y="4302125"/>
                <a:ext cx="1700212" cy="131762"/>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51" name="Google Shape;2751;p58"/>
              <p:cNvSpPr/>
              <p:nvPr/>
            </p:nvSpPr>
            <p:spPr>
              <a:xfrm>
                <a:off x="6829425" y="3784600"/>
                <a:ext cx="260350" cy="223837"/>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52" name="Google Shape;2752;p58"/>
              <p:cNvSpPr/>
              <p:nvPr/>
            </p:nvSpPr>
            <p:spPr>
              <a:xfrm>
                <a:off x="7118350" y="3784600"/>
                <a:ext cx="250825" cy="223837"/>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53" name="Google Shape;2753;p58"/>
              <p:cNvSpPr/>
              <p:nvPr/>
            </p:nvSpPr>
            <p:spPr>
              <a:xfrm>
                <a:off x="7399337" y="3784600"/>
                <a:ext cx="260350" cy="212725"/>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54" name="Google Shape;2754;p58"/>
              <p:cNvSpPr txBox="1"/>
              <p:nvPr/>
            </p:nvSpPr>
            <p:spPr>
              <a:xfrm>
                <a:off x="8035925" y="2911475"/>
                <a:ext cx="134937" cy="1208087"/>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2755" name="Google Shape;2755;p58"/>
            <p:cNvSpPr txBox="1"/>
            <p:nvPr/>
          </p:nvSpPr>
          <p:spPr>
            <a:xfrm>
              <a:off x="0" y="582231729"/>
              <a:ext cx="256981848" cy="258859188"/>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Load </a:t>
              </a:r>
              <a:endParaRPr/>
            </a:p>
            <a:p>
              <a:pPr indent="0" lvl="0" marL="0" marR="0" rtl="0" algn="r">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balancer</a:t>
              </a:r>
              <a:endParaRPr/>
            </a:p>
          </p:txBody>
        </p:sp>
        <p:cxnSp>
          <p:nvCxnSpPr>
            <p:cNvPr id="2756" name="Google Shape;2756;p58"/>
            <p:cNvCxnSpPr/>
            <p:nvPr/>
          </p:nvCxnSpPr>
          <p:spPr>
            <a:xfrm flipH="1">
              <a:off x="119328243" y="1246718415"/>
              <a:ext cx="93331595" cy="245150300"/>
            </a:xfrm>
            <a:prstGeom prst="straightConnector1">
              <a:avLst/>
            </a:prstGeom>
            <a:noFill/>
            <a:ln cap="flat" cmpd="sng" w="9525">
              <a:solidFill>
                <a:schemeClr val="dk1"/>
              </a:solidFill>
              <a:prstDash val="solid"/>
              <a:miter lim="800000"/>
              <a:headEnd len="med" w="med" type="none"/>
              <a:tailEnd len="med" w="med" type="none"/>
            </a:ln>
          </p:spPr>
        </p:cxnSp>
        <p:cxnSp>
          <p:nvCxnSpPr>
            <p:cNvPr id="2757" name="Google Shape;2757;p58"/>
            <p:cNvCxnSpPr/>
            <p:nvPr/>
          </p:nvCxnSpPr>
          <p:spPr>
            <a:xfrm flipH="1">
              <a:off x="199022363" y="1352358453"/>
              <a:ext cx="52845379" cy="241118318"/>
            </a:xfrm>
            <a:prstGeom prst="straightConnector1">
              <a:avLst/>
            </a:prstGeom>
            <a:noFill/>
            <a:ln cap="flat" cmpd="sng" w="9525">
              <a:solidFill>
                <a:schemeClr val="dk1"/>
              </a:solidFill>
              <a:prstDash val="solid"/>
              <a:miter lim="800000"/>
              <a:headEnd len="med" w="med" type="none"/>
              <a:tailEnd len="med" w="med" type="none"/>
            </a:ln>
          </p:spPr>
        </p:cxnSp>
        <p:cxnSp>
          <p:nvCxnSpPr>
            <p:cNvPr id="2758" name="Google Shape;2758;p58"/>
            <p:cNvCxnSpPr/>
            <p:nvPr/>
          </p:nvCxnSpPr>
          <p:spPr>
            <a:xfrm>
              <a:off x="282552235" y="1253169197"/>
              <a:ext cx="14916097" cy="243537302"/>
            </a:xfrm>
            <a:prstGeom prst="straightConnector1">
              <a:avLst/>
            </a:prstGeom>
            <a:noFill/>
            <a:ln cap="flat" cmpd="sng" w="9525">
              <a:solidFill>
                <a:schemeClr val="dk1"/>
              </a:solidFill>
              <a:prstDash val="solid"/>
              <a:miter lim="800000"/>
              <a:headEnd len="med" w="med" type="none"/>
              <a:tailEnd len="med" w="med" type="none"/>
            </a:ln>
          </p:spPr>
        </p:cxnSp>
        <p:cxnSp>
          <p:nvCxnSpPr>
            <p:cNvPr id="2759" name="Google Shape;2759;p58"/>
            <p:cNvCxnSpPr/>
            <p:nvPr/>
          </p:nvCxnSpPr>
          <p:spPr>
            <a:xfrm>
              <a:off x="319203174" y="1265265161"/>
              <a:ext cx="71597006" cy="226602959"/>
            </a:xfrm>
            <a:prstGeom prst="straightConnector1">
              <a:avLst/>
            </a:prstGeom>
            <a:noFill/>
            <a:ln cap="flat" cmpd="sng" w="9525">
              <a:solidFill>
                <a:schemeClr val="dk1"/>
              </a:solidFill>
              <a:prstDash val="solid"/>
              <a:miter lim="800000"/>
              <a:headEnd len="med" w="med" type="none"/>
              <a:tailEnd len="med" w="med" type="none"/>
            </a:ln>
          </p:spPr>
        </p:cxnSp>
        <p:grpSp>
          <p:nvGrpSpPr>
            <p:cNvPr id="2760" name="Google Shape;2760;p58"/>
            <p:cNvGrpSpPr/>
            <p:nvPr/>
          </p:nvGrpSpPr>
          <p:grpSpPr>
            <a:xfrm>
              <a:off x="47731182" y="1491868191"/>
              <a:ext cx="89070099" cy="510460867"/>
              <a:chOff x="0" y="0"/>
              <a:chExt cx="2147483647" cy="2147483646"/>
            </a:xfrm>
          </p:grpSpPr>
          <p:grpSp>
            <p:nvGrpSpPr>
              <p:cNvPr id="2761" name="Google Shape;2761;p58"/>
              <p:cNvGrpSpPr/>
              <p:nvPr/>
            </p:nvGrpSpPr>
            <p:grpSpPr>
              <a:xfrm>
                <a:off x="0" y="379965013"/>
                <a:ext cx="2003625462" cy="1767518632"/>
                <a:chOff x="0" y="0"/>
                <a:chExt cx="2147483647" cy="2147483647"/>
              </a:xfrm>
            </p:grpSpPr>
            <p:sp>
              <p:nvSpPr>
                <p:cNvPr id="2762" name="Google Shape;2762;p58"/>
                <p:cNvSpPr txBox="1"/>
                <p:nvPr/>
              </p:nvSpPr>
              <p:spPr>
                <a:xfrm>
                  <a:off x="462536696" y="193"/>
                  <a:ext cx="1618875137" cy="1900172121"/>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763" name="Google Shape;2763;p58"/>
                <p:cNvCxnSpPr/>
                <p:nvPr/>
              </p:nvCxnSpPr>
              <p:spPr>
                <a:xfrm flipH="1" rot="10800000">
                  <a:off x="1684951004" y="0"/>
                  <a:ext cx="407474989" cy="239068161"/>
                </a:xfrm>
                <a:prstGeom prst="straightConnector1">
                  <a:avLst/>
                </a:prstGeom>
                <a:noFill/>
                <a:ln cap="flat" cmpd="sng" w="9525">
                  <a:solidFill>
                    <a:schemeClr val="dk1"/>
                  </a:solidFill>
                  <a:prstDash val="solid"/>
                  <a:miter lim="800000"/>
                  <a:headEnd len="med" w="med" type="none"/>
                  <a:tailEnd len="med" w="med" type="none"/>
                </a:ln>
              </p:spPr>
            </p:cxnSp>
            <p:sp>
              <p:nvSpPr>
                <p:cNvPr id="2764" name="Google Shape;2764;p58"/>
                <p:cNvSpPr txBox="1"/>
                <p:nvPr/>
              </p:nvSpPr>
              <p:spPr>
                <a:xfrm>
                  <a:off x="341393187" y="24730939"/>
                  <a:ext cx="473552406" cy="29677427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765" name="Google Shape;2765;p58"/>
                <p:cNvCxnSpPr/>
                <p:nvPr/>
              </p:nvCxnSpPr>
              <p:spPr>
                <a:xfrm flipH="1" rot="10800000">
                  <a:off x="55062235" y="0"/>
                  <a:ext cx="407474989" cy="239068161"/>
                </a:xfrm>
                <a:prstGeom prst="straightConnector1">
                  <a:avLst/>
                </a:prstGeom>
                <a:noFill/>
                <a:ln cap="flat" cmpd="sng" w="9525">
                  <a:solidFill>
                    <a:schemeClr val="dk1"/>
                  </a:solidFill>
                  <a:prstDash val="solid"/>
                  <a:miter lim="800000"/>
                  <a:headEnd len="med" w="med" type="none"/>
                  <a:tailEnd len="med" w="med" type="none"/>
                </a:ln>
              </p:spPr>
            </p:cxnSp>
            <p:sp>
              <p:nvSpPr>
                <p:cNvPr id="2766" name="Google Shape;2766;p58"/>
                <p:cNvSpPr txBox="1"/>
                <p:nvPr/>
              </p:nvSpPr>
              <p:spPr>
                <a:xfrm>
                  <a:off x="1574824832" y="1644616102"/>
                  <a:ext cx="473552406" cy="29265240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67" name="Google Shape;2767;p58"/>
                <p:cNvSpPr txBox="1"/>
                <p:nvPr/>
              </p:nvSpPr>
              <p:spPr>
                <a:xfrm>
                  <a:off x="88105169" y="247311527"/>
                  <a:ext cx="1607864544" cy="1900172121"/>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768" name="Google Shape;2768;p58"/>
                <p:cNvCxnSpPr/>
                <p:nvPr/>
              </p:nvCxnSpPr>
              <p:spPr>
                <a:xfrm flipH="1" rot="10800000">
                  <a:off x="1684951004" y="1900171901"/>
                  <a:ext cx="407474989" cy="239068161"/>
                </a:xfrm>
                <a:prstGeom prst="straightConnector1">
                  <a:avLst/>
                </a:prstGeom>
                <a:noFill/>
                <a:ln cap="flat" cmpd="sng" w="9525">
                  <a:solidFill>
                    <a:schemeClr val="dk1"/>
                  </a:solidFill>
                  <a:prstDash val="solid"/>
                  <a:miter lim="800000"/>
                  <a:headEnd len="med" w="med" type="none"/>
                  <a:tailEnd len="med" w="med" type="none"/>
                </a:ln>
              </p:spPr>
            </p:cxnSp>
            <p:grpSp>
              <p:nvGrpSpPr>
                <p:cNvPr id="2769" name="Google Shape;2769;p58"/>
                <p:cNvGrpSpPr/>
                <p:nvPr/>
              </p:nvGrpSpPr>
              <p:grpSpPr>
                <a:xfrm>
                  <a:off x="11010076" y="193727380"/>
                  <a:ext cx="2136472849" cy="214336982"/>
                  <a:chOff x="0" y="0"/>
                  <a:chExt cx="2147483647" cy="2147483647"/>
                </a:xfrm>
              </p:grpSpPr>
              <p:cxnSp>
                <p:nvCxnSpPr>
                  <p:cNvPr id="2770" name="Google Shape;2770;p58"/>
                  <p:cNvCxnSpPr/>
                  <p:nvPr/>
                </p:nvCxnSpPr>
                <p:spPr>
                  <a:xfrm flipH="1" rot="10800000">
                    <a:off x="1682565169" y="0"/>
                    <a:ext cx="46491847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771" name="Google Shape;2771;p58"/>
                  <p:cNvCxnSpPr/>
                  <p:nvPr/>
                </p:nvCxnSpPr>
                <p:spPr>
                  <a:xfrm>
                    <a:off x="0" y="2147483647"/>
                    <a:ext cx="170470717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772" name="Google Shape;2772;p58"/>
                <p:cNvGrpSpPr/>
                <p:nvPr/>
              </p:nvGrpSpPr>
              <p:grpSpPr>
                <a:xfrm>
                  <a:off x="66075884" y="362723663"/>
                  <a:ext cx="2081407762" cy="214336982"/>
                  <a:chOff x="0" y="0"/>
                  <a:chExt cx="2147483647" cy="2147483647"/>
                </a:xfrm>
              </p:grpSpPr>
              <p:cxnSp>
                <p:nvCxnSpPr>
                  <p:cNvPr id="2773" name="Google Shape;2773;p58"/>
                  <p:cNvCxnSpPr/>
                  <p:nvPr/>
                </p:nvCxnSpPr>
                <p:spPr>
                  <a:xfrm flipH="1" rot="10800000">
                    <a:off x="1727080471" y="0"/>
                    <a:ext cx="42040317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774" name="Google Shape;2774;p58"/>
                  <p:cNvCxnSpPr/>
                  <p:nvPr/>
                </p:nvCxnSpPr>
                <p:spPr>
                  <a:xfrm>
                    <a:off x="0" y="2147483647"/>
                    <a:ext cx="17498063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775" name="Google Shape;2775;p58"/>
                <p:cNvGrpSpPr/>
                <p:nvPr/>
              </p:nvGrpSpPr>
              <p:grpSpPr>
                <a:xfrm>
                  <a:off x="66080422" y="531718006"/>
                  <a:ext cx="2015331339" cy="214336982"/>
                  <a:chOff x="0" y="0"/>
                  <a:chExt cx="2147483647" cy="2147483647"/>
                </a:xfrm>
              </p:grpSpPr>
              <p:cxnSp>
                <p:nvCxnSpPr>
                  <p:cNvPr id="2776" name="Google Shape;2776;p58"/>
                  <p:cNvCxnSpPr/>
                  <p:nvPr/>
                </p:nvCxnSpPr>
                <p:spPr>
                  <a:xfrm flipH="1" rot="10800000">
                    <a:off x="1701556588" y="0"/>
                    <a:ext cx="44592705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777" name="Google Shape;2777;p58"/>
                  <p:cNvCxnSpPr/>
                  <p:nvPr/>
                </p:nvCxnSpPr>
                <p:spPr>
                  <a:xfrm>
                    <a:off x="0" y="2147483647"/>
                    <a:ext cx="1725026553"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778" name="Google Shape;2778;p58"/>
                <p:cNvGrpSpPr/>
                <p:nvPr/>
              </p:nvGrpSpPr>
              <p:grpSpPr>
                <a:xfrm>
                  <a:off x="66079515" y="700714289"/>
                  <a:ext cx="2015332784" cy="214336982"/>
                  <a:chOff x="0" y="0"/>
                  <a:chExt cx="2147483647" cy="2147483647"/>
                </a:xfrm>
              </p:grpSpPr>
              <p:cxnSp>
                <p:nvCxnSpPr>
                  <p:cNvPr id="2779" name="Google Shape;2779;p58"/>
                  <p:cNvCxnSpPr/>
                  <p:nvPr/>
                </p:nvCxnSpPr>
                <p:spPr>
                  <a:xfrm flipH="1" rot="10800000">
                    <a:off x="1713297075" y="0"/>
                    <a:ext cx="43418657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780" name="Google Shape;2780;p58"/>
                  <p:cNvCxnSpPr/>
                  <p:nvPr/>
                </p:nvCxnSpPr>
                <p:spPr>
                  <a:xfrm>
                    <a:off x="0" y="2147483647"/>
                    <a:ext cx="173676543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781" name="Google Shape;2781;p58"/>
                <p:cNvGrpSpPr/>
                <p:nvPr/>
              </p:nvGrpSpPr>
              <p:grpSpPr>
                <a:xfrm>
                  <a:off x="66080422" y="869710652"/>
                  <a:ext cx="2015329154" cy="214336982"/>
                  <a:chOff x="0" y="0"/>
                  <a:chExt cx="2147483646" cy="2147483647"/>
                </a:xfrm>
              </p:grpSpPr>
              <p:cxnSp>
                <p:nvCxnSpPr>
                  <p:cNvPr id="2782" name="Google Shape;2782;p58"/>
                  <p:cNvCxnSpPr/>
                  <p:nvPr/>
                </p:nvCxnSpPr>
                <p:spPr>
                  <a:xfrm flipH="1" rot="10800000">
                    <a:off x="1713296293" y="0"/>
                    <a:ext cx="43418735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783" name="Google Shape;2783;p58"/>
                  <p:cNvCxnSpPr/>
                  <p:nvPr/>
                </p:nvCxnSpPr>
                <p:spPr>
                  <a:xfrm>
                    <a:off x="0" y="2147483647"/>
                    <a:ext cx="173676855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784" name="Google Shape;2784;p58"/>
                <p:cNvGrpSpPr/>
                <p:nvPr/>
              </p:nvGrpSpPr>
              <p:grpSpPr>
                <a:xfrm>
                  <a:off x="66075884" y="1038707581"/>
                  <a:ext cx="2015332784" cy="214336982"/>
                  <a:chOff x="0" y="0"/>
                  <a:chExt cx="2147483647" cy="2147483647"/>
                </a:xfrm>
              </p:grpSpPr>
              <p:cxnSp>
                <p:nvCxnSpPr>
                  <p:cNvPr id="2785" name="Google Shape;2785;p58"/>
                  <p:cNvCxnSpPr/>
                  <p:nvPr/>
                </p:nvCxnSpPr>
                <p:spPr>
                  <a:xfrm flipH="1" rot="10800000">
                    <a:off x="1713297075" y="0"/>
                    <a:ext cx="43418657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786" name="Google Shape;2786;p58"/>
                  <p:cNvCxnSpPr/>
                  <p:nvPr/>
                </p:nvCxnSpPr>
                <p:spPr>
                  <a:xfrm>
                    <a:off x="0" y="2147483647"/>
                    <a:ext cx="173676543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787" name="Google Shape;2787;p58"/>
                <p:cNvGrpSpPr/>
                <p:nvPr/>
              </p:nvGrpSpPr>
              <p:grpSpPr>
                <a:xfrm>
                  <a:off x="0" y="1207701279"/>
                  <a:ext cx="2136472849" cy="214336982"/>
                  <a:chOff x="0" y="0"/>
                  <a:chExt cx="2147483647" cy="2147483647"/>
                </a:xfrm>
              </p:grpSpPr>
              <p:cxnSp>
                <p:nvCxnSpPr>
                  <p:cNvPr id="2788" name="Google Shape;2788;p58"/>
                  <p:cNvCxnSpPr/>
                  <p:nvPr/>
                </p:nvCxnSpPr>
                <p:spPr>
                  <a:xfrm flipH="1" rot="10800000">
                    <a:off x="1682565169" y="0"/>
                    <a:ext cx="46491847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789" name="Google Shape;2789;p58"/>
                  <p:cNvCxnSpPr/>
                  <p:nvPr/>
                </p:nvCxnSpPr>
                <p:spPr>
                  <a:xfrm>
                    <a:off x="0" y="2147483647"/>
                    <a:ext cx="170470717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790" name="Google Shape;2790;p58"/>
                <p:cNvGrpSpPr/>
                <p:nvPr/>
              </p:nvGrpSpPr>
              <p:grpSpPr>
                <a:xfrm>
                  <a:off x="55065808" y="1351963797"/>
                  <a:ext cx="2081413393" cy="239070746"/>
                  <a:chOff x="0" y="0"/>
                  <a:chExt cx="2147483647" cy="2147483646"/>
                </a:xfrm>
              </p:grpSpPr>
              <p:cxnSp>
                <p:nvCxnSpPr>
                  <p:cNvPr id="2791" name="Google Shape;2791;p58"/>
                  <p:cNvCxnSpPr/>
                  <p:nvPr/>
                </p:nvCxnSpPr>
                <p:spPr>
                  <a:xfrm flipH="1" rot="10800000">
                    <a:off x="1670266719" y="0"/>
                    <a:ext cx="477216927" cy="2147460425"/>
                  </a:xfrm>
                  <a:prstGeom prst="straightConnector1">
                    <a:avLst/>
                  </a:prstGeom>
                  <a:noFill/>
                  <a:ln cap="flat" cmpd="sng" w="9525">
                    <a:solidFill>
                      <a:schemeClr val="dk1"/>
                    </a:solidFill>
                    <a:prstDash val="solid"/>
                    <a:miter lim="800000"/>
                    <a:headEnd len="med" w="med" type="none"/>
                    <a:tailEnd len="med" w="med" type="none"/>
                  </a:ln>
                </p:spPr>
              </p:cxnSp>
              <p:cxnSp>
                <p:nvCxnSpPr>
                  <p:cNvPr id="2792" name="Google Shape;2792;p58"/>
                  <p:cNvCxnSpPr/>
                  <p:nvPr/>
                </p:nvCxnSpPr>
                <p:spPr>
                  <a:xfrm>
                    <a:off x="0" y="2147483646"/>
                    <a:ext cx="169299043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793" name="Google Shape;2793;p58"/>
                <p:cNvGrpSpPr/>
                <p:nvPr/>
              </p:nvGrpSpPr>
              <p:grpSpPr>
                <a:xfrm>
                  <a:off x="55063086" y="1520960726"/>
                  <a:ext cx="1971285793" cy="239068161"/>
                  <a:chOff x="0" y="0"/>
                  <a:chExt cx="2147483646" cy="2147483647"/>
                </a:xfrm>
              </p:grpSpPr>
              <p:cxnSp>
                <p:nvCxnSpPr>
                  <p:cNvPr id="2794" name="Google Shape;2794;p58"/>
                  <p:cNvCxnSpPr/>
                  <p:nvPr/>
                </p:nvCxnSpPr>
                <p:spPr>
                  <a:xfrm flipH="1" rot="10800000">
                    <a:off x="1739583332" y="0"/>
                    <a:ext cx="407900314"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795" name="Google Shape;2795;p58"/>
                  <p:cNvCxnSpPr/>
                  <p:nvPr/>
                </p:nvCxnSpPr>
                <p:spPr>
                  <a:xfrm>
                    <a:off x="0" y="2147483647"/>
                    <a:ext cx="17635775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796" name="Google Shape;2796;p58"/>
                <p:cNvGrpSpPr/>
                <p:nvPr/>
              </p:nvGrpSpPr>
              <p:grpSpPr>
                <a:xfrm>
                  <a:off x="55062178" y="1689957009"/>
                  <a:ext cx="2015336346" cy="239068161"/>
                  <a:chOff x="0" y="0"/>
                  <a:chExt cx="2147483647" cy="2147483647"/>
                </a:xfrm>
              </p:grpSpPr>
              <p:cxnSp>
                <p:nvCxnSpPr>
                  <p:cNvPr id="2797" name="Google Shape;2797;p58"/>
                  <p:cNvCxnSpPr/>
                  <p:nvPr/>
                </p:nvCxnSpPr>
                <p:spPr>
                  <a:xfrm flipH="1" rot="10800000">
                    <a:off x="1713290179" y="0"/>
                    <a:ext cx="43419346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798" name="Google Shape;2798;p58"/>
                  <p:cNvCxnSpPr/>
                  <p:nvPr/>
                </p:nvCxnSpPr>
                <p:spPr>
                  <a:xfrm>
                    <a:off x="0" y="2147483647"/>
                    <a:ext cx="1725029904"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2799" name="Google Shape;2799;p58"/>
              <p:cNvGrpSpPr/>
              <p:nvPr/>
            </p:nvGrpSpPr>
            <p:grpSpPr>
              <a:xfrm>
                <a:off x="102752981" y="0"/>
                <a:ext cx="2044730665" cy="1943930162"/>
                <a:chOff x="0" y="0"/>
                <a:chExt cx="2147483647" cy="2147483647"/>
              </a:xfrm>
            </p:grpSpPr>
            <p:grpSp>
              <p:nvGrpSpPr>
                <p:cNvPr id="2800" name="Google Shape;2800;p58"/>
                <p:cNvGrpSpPr/>
                <p:nvPr/>
              </p:nvGrpSpPr>
              <p:grpSpPr>
                <a:xfrm>
                  <a:off x="0" y="0"/>
                  <a:ext cx="2007199929" cy="326056930"/>
                  <a:chOff x="0" y="0"/>
                  <a:chExt cx="2147483647" cy="2147483646"/>
                </a:xfrm>
              </p:grpSpPr>
              <p:sp>
                <p:nvSpPr>
                  <p:cNvPr id="2801" name="Google Shape;2801;p58"/>
                  <p:cNvSpPr txBox="1"/>
                  <p:nvPr/>
                </p:nvSpPr>
                <p:spPr>
                  <a:xfrm>
                    <a:off x="0" y="1160128252"/>
                    <a:ext cx="1743385277" cy="987355394"/>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802" name="Google Shape;2802;p58"/>
                  <p:cNvSpPr/>
                  <p:nvPr/>
                </p:nvSpPr>
                <p:spPr>
                  <a:xfrm>
                    <a:off x="0" y="0"/>
                    <a:ext cx="2135936488" cy="1209495028"/>
                  </a:xfrm>
                  <a:prstGeom prst="parallelogram">
                    <a:avLst>
                      <a:gd fmla="val 2985"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803" name="Google Shape;2803;p58"/>
                  <p:cNvSpPr/>
                  <p:nvPr/>
                </p:nvSpPr>
                <p:spPr>
                  <a:xfrm>
                    <a:off x="1754932368" y="24684732"/>
                    <a:ext cx="392551278" cy="2122798846"/>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804" name="Google Shape;2804;p58"/>
                  <p:cNvSpPr/>
                  <p:nvPr/>
                </p:nvSpPr>
                <p:spPr>
                  <a:xfrm>
                    <a:off x="323275759" y="246839586"/>
                    <a:ext cx="1604839348" cy="691148780"/>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805" name="Google Shape;2805;p58"/>
                  <p:cNvSpPr/>
                  <p:nvPr/>
                </p:nvSpPr>
                <p:spPr>
                  <a:xfrm>
                    <a:off x="692735529" y="197470120"/>
                    <a:ext cx="935193180" cy="814552889"/>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2806" name="Google Shape;2806;p58"/>
                <p:cNvCxnSpPr/>
                <p:nvPr/>
              </p:nvCxnSpPr>
              <p:spPr>
                <a:xfrm flipH="1">
                  <a:off x="2104318376" y="161153546"/>
                  <a:ext cx="32377424" cy="1971338906"/>
                </a:xfrm>
                <a:prstGeom prst="straightConnector1">
                  <a:avLst/>
                </a:prstGeom>
                <a:noFill/>
                <a:ln cap="flat" cmpd="sng" w="25400">
                  <a:solidFill>
                    <a:schemeClr val="dk1"/>
                  </a:solidFill>
                  <a:prstDash val="solid"/>
                  <a:miter lim="800000"/>
                  <a:headEnd len="med" w="med" type="none"/>
                  <a:tailEnd len="med" w="med" type="none"/>
                </a:ln>
              </p:spPr>
            </p:cxnSp>
            <p:cxnSp>
              <p:nvCxnSpPr>
                <p:cNvPr id="2807" name="Google Shape;2807;p58"/>
                <p:cNvCxnSpPr/>
                <p:nvPr/>
              </p:nvCxnSpPr>
              <p:spPr>
                <a:xfrm>
                  <a:off x="1758994509" y="580907526"/>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2808" name="Google Shape;2808;p58"/>
                <p:cNvCxnSpPr/>
                <p:nvPr/>
              </p:nvCxnSpPr>
              <p:spPr>
                <a:xfrm>
                  <a:off x="1748206701" y="730817857"/>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2809" name="Google Shape;2809;p58"/>
                <p:cNvCxnSpPr/>
                <p:nvPr/>
              </p:nvCxnSpPr>
              <p:spPr>
                <a:xfrm>
                  <a:off x="1748206701" y="906966668"/>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2810" name="Google Shape;2810;p58"/>
                <p:cNvCxnSpPr/>
                <p:nvPr/>
              </p:nvCxnSpPr>
              <p:spPr>
                <a:xfrm>
                  <a:off x="1737410263" y="1056876411"/>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2811" name="Google Shape;2811;p58"/>
                <p:cNvCxnSpPr/>
                <p:nvPr/>
              </p:nvCxnSpPr>
              <p:spPr>
                <a:xfrm>
                  <a:off x="1726622455" y="1199293224"/>
                  <a:ext cx="399279705" cy="0"/>
                </a:xfrm>
                <a:prstGeom prst="straightConnector1">
                  <a:avLst/>
                </a:prstGeom>
                <a:noFill/>
                <a:ln cap="flat" cmpd="sng" w="9525">
                  <a:solidFill>
                    <a:schemeClr val="dk1"/>
                  </a:solidFill>
                  <a:prstDash val="solid"/>
                  <a:miter lim="800000"/>
                  <a:headEnd len="med" w="med" type="none"/>
                  <a:tailEnd len="med" w="med" type="none"/>
                </a:ln>
              </p:spPr>
            </p:cxnSp>
            <p:cxnSp>
              <p:nvCxnSpPr>
                <p:cNvPr id="2812" name="Google Shape;2812;p58"/>
                <p:cNvCxnSpPr/>
                <p:nvPr/>
              </p:nvCxnSpPr>
              <p:spPr>
                <a:xfrm>
                  <a:off x="1726622455" y="1360446770"/>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2813" name="Google Shape;2813;p58"/>
                <p:cNvCxnSpPr/>
                <p:nvPr/>
              </p:nvCxnSpPr>
              <p:spPr>
                <a:xfrm>
                  <a:off x="1715828894" y="1517854733"/>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2814" name="Google Shape;2814;p58"/>
                <p:cNvCxnSpPr/>
                <p:nvPr/>
              </p:nvCxnSpPr>
              <p:spPr>
                <a:xfrm>
                  <a:off x="1737410263" y="1679010043"/>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2815" name="Google Shape;2815;p58"/>
                <p:cNvCxnSpPr/>
                <p:nvPr/>
              </p:nvCxnSpPr>
              <p:spPr>
                <a:xfrm>
                  <a:off x="1748206701" y="1836418006"/>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2816" name="Google Shape;2816;p58"/>
                <p:cNvCxnSpPr/>
                <p:nvPr/>
              </p:nvCxnSpPr>
              <p:spPr>
                <a:xfrm>
                  <a:off x="1748206701" y="1997571553"/>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2817" name="Google Shape;2817;p58"/>
                <p:cNvCxnSpPr/>
                <p:nvPr/>
              </p:nvCxnSpPr>
              <p:spPr>
                <a:xfrm>
                  <a:off x="1758994509" y="2147483647"/>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2818" name="Google Shape;2818;p58"/>
                <p:cNvCxnSpPr/>
                <p:nvPr/>
              </p:nvCxnSpPr>
              <p:spPr>
                <a:xfrm rot="10800000">
                  <a:off x="1758994471" y="179894982"/>
                  <a:ext cx="388489137"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2819" name="Google Shape;2819;p58"/>
            <p:cNvGrpSpPr/>
            <p:nvPr/>
          </p:nvGrpSpPr>
          <p:grpSpPr>
            <a:xfrm>
              <a:off x="148733933" y="1491868191"/>
              <a:ext cx="89070455" cy="510460867"/>
              <a:chOff x="0" y="0"/>
              <a:chExt cx="2147483647" cy="2147483646"/>
            </a:xfrm>
          </p:grpSpPr>
          <p:grpSp>
            <p:nvGrpSpPr>
              <p:cNvPr id="2820" name="Google Shape;2820;p58"/>
              <p:cNvGrpSpPr/>
              <p:nvPr/>
            </p:nvGrpSpPr>
            <p:grpSpPr>
              <a:xfrm>
                <a:off x="0" y="379965013"/>
                <a:ext cx="2003630509" cy="1767518632"/>
                <a:chOff x="0" y="0"/>
                <a:chExt cx="2147483647" cy="2147483647"/>
              </a:xfrm>
            </p:grpSpPr>
            <p:sp>
              <p:nvSpPr>
                <p:cNvPr id="2821" name="Google Shape;2821;p58"/>
                <p:cNvSpPr txBox="1"/>
                <p:nvPr/>
              </p:nvSpPr>
              <p:spPr>
                <a:xfrm>
                  <a:off x="462536907" y="193"/>
                  <a:ext cx="1618876689" cy="1900172121"/>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822" name="Google Shape;2822;p58"/>
                <p:cNvCxnSpPr/>
                <p:nvPr/>
              </p:nvCxnSpPr>
              <p:spPr>
                <a:xfrm flipH="1" rot="10800000">
                  <a:off x="1684954237" y="0"/>
                  <a:ext cx="407466384" cy="239068161"/>
                </a:xfrm>
                <a:prstGeom prst="straightConnector1">
                  <a:avLst/>
                </a:prstGeom>
                <a:noFill/>
                <a:ln cap="flat" cmpd="sng" w="9525">
                  <a:solidFill>
                    <a:schemeClr val="dk1"/>
                  </a:solidFill>
                  <a:prstDash val="solid"/>
                  <a:miter lim="800000"/>
                  <a:headEnd len="med" w="med" type="none"/>
                  <a:tailEnd len="med" w="med" type="none"/>
                </a:ln>
              </p:spPr>
            </p:cxnSp>
            <p:sp>
              <p:nvSpPr>
                <p:cNvPr id="2823" name="Google Shape;2823;p58"/>
                <p:cNvSpPr txBox="1"/>
                <p:nvPr/>
              </p:nvSpPr>
              <p:spPr>
                <a:xfrm>
                  <a:off x="341401079" y="24730939"/>
                  <a:ext cx="473543547" cy="29677427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824" name="Google Shape;2824;p58"/>
                <p:cNvCxnSpPr/>
                <p:nvPr/>
              </p:nvCxnSpPr>
              <p:spPr>
                <a:xfrm flipH="1" rot="10800000">
                  <a:off x="55071119" y="0"/>
                  <a:ext cx="407466384" cy="239068161"/>
                </a:xfrm>
                <a:prstGeom prst="straightConnector1">
                  <a:avLst/>
                </a:prstGeom>
                <a:noFill/>
                <a:ln cap="flat" cmpd="sng" w="9525">
                  <a:solidFill>
                    <a:schemeClr val="dk1"/>
                  </a:solidFill>
                  <a:prstDash val="solid"/>
                  <a:miter lim="800000"/>
                  <a:headEnd len="med" w="med" type="none"/>
                  <a:tailEnd len="med" w="med" type="none"/>
                </a:ln>
              </p:spPr>
            </p:cxnSp>
            <p:sp>
              <p:nvSpPr>
                <p:cNvPr id="2825" name="Google Shape;2825;p58"/>
                <p:cNvSpPr txBox="1"/>
                <p:nvPr/>
              </p:nvSpPr>
              <p:spPr>
                <a:xfrm>
                  <a:off x="1574828447" y="1644616102"/>
                  <a:ext cx="473543547" cy="29265240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826" name="Google Shape;2826;p58"/>
                <p:cNvSpPr txBox="1"/>
                <p:nvPr/>
              </p:nvSpPr>
              <p:spPr>
                <a:xfrm>
                  <a:off x="88106678" y="247311527"/>
                  <a:ext cx="1607858969" cy="1900172121"/>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827" name="Google Shape;2827;p58"/>
                <p:cNvCxnSpPr/>
                <p:nvPr/>
              </p:nvCxnSpPr>
              <p:spPr>
                <a:xfrm flipH="1" rot="10800000">
                  <a:off x="1684954237" y="1900171901"/>
                  <a:ext cx="407466384" cy="239068161"/>
                </a:xfrm>
                <a:prstGeom prst="straightConnector1">
                  <a:avLst/>
                </a:prstGeom>
                <a:noFill/>
                <a:ln cap="flat" cmpd="sng" w="9525">
                  <a:solidFill>
                    <a:schemeClr val="dk1"/>
                  </a:solidFill>
                  <a:prstDash val="solid"/>
                  <a:miter lim="800000"/>
                  <a:headEnd len="med" w="med" type="none"/>
                  <a:tailEnd len="med" w="med" type="none"/>
                </a:ln>
              </p:spPr>
            </p:cxnSp>
            <p:grpSp>
              <p:nvGrpSpPr>
                <p:cNvPr id="2828" name="Google Shape;2828;p58"/>
                <p:cNvGrpSpPr/>
                <p:nvPr/>
              </p:nvGrpSpPr>
              <p:grpSpPr>
                <a:xfrm>
                  <a:off x="11019113" y="193727380"/>
                  <a:ext cx="2081402359" cy="214336982"/>
                  <a:chOff x="0" y="0"/>
                  <a:chExt cx="2147483647" cy="2147483647"/>
                </a:xfrm>
              </p:grpSpPr>
              <p:cxnSp>
                <p:nvCxnSpPr>
                  <p:cNvPr id="2829" name="Google Shape;2829;p58"/>
                  <p:cNvCxnSpPr/>
                  <p:nvPr/>
                </p:nvCxnSpPr>
                <p:spPr>
                  <a:xfrm flipH="1" rot="10800000">
                    <a:off x="1727080838" y="0"/>
                    <a:ext cx="42040280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830" name="Google Shape;2830;p58"/>
                  <p:cNvCxnSpPr/>
                  <p:nvPr/>
                </p:nvCxnSpPr>
                <p:spPr>
                  <a:xfrm>
                    <a:off x="0" y="2147483647"/>
                    <a:ext cx="174980486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831" name="Google Shape;2831;p58"/>
                <p:cNvGrpSpPr/>
                <p:nvPr/>
              </p:nvGrpSpPr>
              <p:grpSpPr>
                <a:xfrm>
                  <a:off x="11018205" y="362723663"/>
                  <a:ext cx="2136465441" cy="214336982"/>
                  <a:chOff x="0" y="0"/>
                  <a:chExt cx="2147483647" cy="2147483647"/>
                </a:xfrm>
              </p:grpSpPr>
              <p:cxnSp>
                <p:nvCxnSpPr>
                  <p:cNvPr id="2832" name="Google Shape;2832;p58"/>
                  <p:cNvCxnSpPr/>
                  <p:nvPr/>
                </p:nvCxnSpPr>
                <p:spPr>
                  <a:xfrm flipH="1" rot="10800000">
                    <a:off x="1682565169" y="0"/>
                    <a:ext cx="46491847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833" name="Google Shape;2833;p58"/>
                  <p:cNvCxnSpPr/>
                  <p:nvPr/>
                </p:nvCxnSpPr>
                <p:spPr>
                  <a:xfrm>
                    <a:off x="0" y="2147483647"/>
                    <a:ext cx="170470717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834" name="Google Shape;2834;p58"/>
                <p:cNvGrpSpPr/>
                <p:nvPr/>
              </p:nvGrpSpPr>
              <p:grpSpPr>
                <a:xfrm>
                  <a:off x="66085638" y="531718006"/>
                  <a:ext cx="2015331611" cy="214336982"/>
                  <a:chOff x="0" y="0"/>
                  <a:chExt cx="2147483646" cy="2147483647"/>
                </a:xfrm>
              </p:grpSpPr>
              <p:cxnSp>
                <p:nvCxnSpPr>
                  <p:cNvPr id="2835" name="Google Shape;2835;p58"/>
                  <p:cNvCxnSpPr/>
                  <p:nvPr/>
                </p:nvCxnSpPr>
                <p:spPr>
                  <a:xfrm flipH="1" rot="10800000">
                    <a:off x="1701558194" y="0"/>
                    <a:ext cx="44592545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836" name="Google Shape;2836;p58"/>
                  <p:cNvCxnSpPr/>
                  <p:nvPr/>
                </p:nvCxnSpPr>
                <p:spPr>
                  <a:xfrm>
                    <a:off x="0" y="2147483647"/>
                    <a:ext cx="172502797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837" name="Google Shape;2837;p58"/>
                <p:cNvGrpSpPr/>
                <p:nvPr/>
              </p:nvGrpSpPr>
              <p:grpSpPr>
                <a:xfrm>
                  <a:off x="66081100" y="700714289"/>
                  <a:ext cx="2015332988" cy="214336982"/>
                  <a:chOff x="0" y="0"/>
                  <a:chExt cx="2147483647" cy="2147483647"/>
                </a:xfrm>
              </p:grpSpPr>
              <p:cxnSp>
                <p:nvCxnSpPr>
                  <p:cNvPr id="2838" name="Google Shape;2838;p58"/>
                  <p:cNvCxnSpPr/>
                  <p:nvPr/>
                </p:nvCxnSpPr>
                <p:spPr>
                  <a:xfrm flipH="1" rot="10800000">
                    <a:off x="1713290961" y="0"/>
                    <a:ext cx="43419268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839" name="Google Shape;2839;p58"/>
                  <p:cNvCxnSpPr/>
                  <p:nvPr/>
                </p:nvCxnSpPr>
                <p:spPr>
                  <a:xfrm>
                    <a:off x="0" y="2147483647"/>
                    <a:ext cx="173675923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840" name="Google Shape;2840;p58"/>
                <p:cNvGrpSpPr/>
                <p:nvPr/>
              </p:nvGrpSpPr>
              <p:grpSpPr>
                <a:xfrm>
                  <a:off x="66082008" y="869710652"/>
                  <a:ext cx="2015329358" cy="214336982"/>
                  <a:chOff x="0" y="0"/>
                  <a:chExt cx="2147483647" cy="2147483647"/>
                </a:xfrm>
              </p:grpSpPr>
              <p:cxnSp>
                <p:nvCxnSpPr>
                  <p:cNvPr id="2841" name="Google Shape;2841;p58"/>
                  <p:cNvCxnSpPr/>
                  <p:nvPr/>
                </p:nvCxnSpPr>
                <p:spPr>
                  <a:xfrm flipH="1" rot="10800000">
                    <a:off x="1713290179" y="0"/>
                    <a:ext cx="43419346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842" name="Google Shape;2842;p58"/>
                  <p:cNvCxnSpPr/>
                  <p:nvPr/>
                </p:nvCxnSpPr>
                <p:spPr>
                  <a:xfrm>
                    <a:off x="0" y="2147483647"/>
                    <a:ext cx="1736762361"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843" name="Google Shape;2843;p58"/>
                <p:cNvGrpSpPr/>
                <p:nvPr/>
              </p:nvGrpSpPr>
              <p:grpSpPr>
                <a:xfrm>
                  <a:off x="66077470" y="1038707581"/>
                  <a:ext cx="2015332988" cy="214336982"/>
                  <a:chOff x="0" y="0"/>
                  <a:chExt cx="2147483647" cy="2147483647"/>
                </a:xfrm>
              </p:grpSpPr>
              <p:cxnSp>
                <p:nvCxnSpPr>
                  <p:cNvPr id="2844" name="Google Shape;2844;p58"/>
                  <p:cNvCxnSpPr/>
                  <p:nvPr/>
                </p:nvCxnSpPr>
                <p:spPr>
                  <a:xfrm flipH="1" rot="10800000">
                    <a:off x="1713290961" y="0"/>
                    <a:ext cx="43419268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845" name="Google Shape;2845;p58"/>
                  <p:cNvCxnSpPr/>
                  <p:nvPr/>
                </p:nvCxnSpPr>
                <p:spPr>
                  <a:xfrm>
                    <a:off x="0" y="2147483647"/>
                    <a:ext cx="173675923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846" name="Google Shape;2846;p58"/>
                <p:cNvGrpSpPr/>
                <p:nvPr/>
              </p:nvGrpSpPr>
              <p:grpSpPr>
                <a:xfrm>
                  <a:off x="0" y="1207701279"/>
                  <a:ext cx="2081411367" cy="214336982"/>
                  <a:chOff x="0" y="0"/>
                  <a:chExt cx="2147483647" cy="2147483647"/>
                </a:xfrm>
              </p:grpSpPr>
              <p:cxnSp>
                <p:nvCxnSpPr>
                  <p:cNvPr id="2847" name="Google Shape;2847;p58"/>
                  <p:cNvCxnSpPr/>
                  <p:nvPr/>
                </p:nvCxnSpPr>
                <p:spPr>
                  <a:xfrm flipH="1" rot="10800000">
                    <a:off x="1727075237" y="0"/>
                    <a:ext cx="42040840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848" name="Google Shape;2848;p58"/>
                  <p:cNvCxnSpPr/>
                  <p:nvPr/>
                </p:nvCxnSpPr>
                <p:spPr>
                  <a:xfrm>
                    <a:off x="0" y="2147483647"/>
                    <a:ext cx="174979728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849" name="Google Shape;2849;p58"/>
                <p:cNvGrpSpPr/>
                <p:nvPr/>
              </p:nvGrpSpPr>
              <p:grpSpPr>
                <a:xfrm>
                  <a:off x="8167" y="1351963797"/>
                  <a:ext cx="2136465441" cy="239070746"/>
                  <a:chOff x="0" y="0"/>
                  <a:chExt cx="2147483647" cy="2147483646"/>
                </a:xfrm>
              </p:grpSpPr>
              <p:cxnSp>
                <p:nvCxnSpPr>
                  <p:cNvPr id="2850" name="Google Shape;2850;p58"/>
                  <p:cNvCxnSpPr/>
                  <p:nvPr/>
                </p:nvCxnSpPr>
                <p:spPr>
                  <a:xfrm flipH="1" rot="10800000">
                    <a:off x="1682565169" y="0"/>
                    <a:ext cx="464918477" cy="2147460425"/>
                  </a:xfrm>
                  <a:prstGeom prst="straightConnector1">
                    <a:avLst/>
                  </a:prstGeom>
                  <a:noFill/>
                  <a:ln cap="flat" cmpd="sng" w="9525">
                    <a:solidFill>
                      <a:schemeClr val="dk1"/>
                    </a:solidFill>
                    <a:prstDash val="solid"/>
                    <a:miter lim="800000"/>
                    <a:headEnd len="med" w="med" type="none"/>
                    <a:tailEnd len="med" w="med" type="none"/>
                  </a:ln>
                </p:spPr>
              </p:cxnSp>
              <p:cxnSp>
                <p:nvCxnSpPr>
                  <p:cNvPr id="2851" name="Google Shape;2851;p58"/>
                  <p:cNvCxnSpPr/>
                  <p:nvPr/>
                </p:nvCxnSpPr>
                <p:spPr>
                  <a:xfrm>
                    <a:off x="0" y="2147483646"/>
                    <a:ext cx="170470717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852" name="Google Shape;2852;p58"/>
                <p:cNvGrpSpPr/>
                <p:nvPr/>
              </p:nvGrpSpPr>
              <p:grpSpPr>
                <a:xfrm>
                  <a:off x="55071970" y="1520960726"/>
                  <a:ext cx="1971271698" cy="239068161"/>
                  <a:chOff x="0" y="0"/>
                  <a:chExt cx="2147483647" cy="2147483647"/>
                </a:xfrm>
              </p:grpSpPr>
              <p:cxnSp>
                <p:nvCxnSpPr>
                  <p:cNvPr id="2853" name="Google Shape;2853;p58"/>
                  <p:cNvCxnSpPr/>
                  <p:nvPr/>
                </p:nvCxnSpPr>
                <p:spPr>
                  <a:xfrm flipH="1" rot="10800000">
                    <a:off x="1739581829" y="0"/>
                    <a:ext cx="40790181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854" name="Google Shape;2854;p58"/>
                  <p:cNvCxnSpPr/>
                  <p:nvPr/>
                </p:nvCxnSpPr>
                <p:spPr>
                  <a:xfrm>
                    <a:off x="0" y="2147483647"/>
                    <a:ext cx="17635762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855" name="Google Shape;2855;p58"/>
                <p:cNvGrpSpPr/>
                <p:nvPr/>
              </p:nvGrpSpPr>
              <p:grpSpPr>
                <a:xfrm>
                  <a:off x="55071062" y="1689957009"/>
                  <a:ext cx="2015325796" cy="239068161"/>
                  <a:chOff x="0" y="0"/>
                  <a:chExt cx="2147483647" cy="2147483647"/>
                </a:xfrm>
              </p:grpSpPr>
              <p:cxnSp>
                <p:nvCxnSpPr>
                  <p:cNvPr id="2856" name="Google Shape;2856;p58"/>
                  <p:cNvCxnSpPr/>
                  <p:nvPr/>
                </p:nvCxnSpPr>
                <p:spPr>
                  <a:xfrm flipH="1" rot="10800000">
                    <a:off x="1713297075" y="0"/>
                    <a:ext cx="43418657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857" name="Google Shape;2857;p58"/>
                  <p:cNvCxnSpPr/>
                  <p:nvPr/>
                </p:nvCxnSpPr>
                <p:spPr>
                  <a:xfrm>
                    <a:off x="0" y="2147483647"/>
                    <a:ext cx="1725025316"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2858" name="Google Shape;2858;p58"/>
              <p:cNvGrpSpPr/>
              <p:nvPr/>
            </p:nvGrpSpPr>
            <p:grpSpPr>
              <a:xfrm>
                <a:off x="102754921" y="0"/>
                <a:ext cx="2044728725" cy="1943930162"/>
                <a:chOff x="0" y="0"/>
                <a:chExt cx="2147483647" cy="2147483647"/>
              </a:xfrm>
            </p:grpSpPr>
            <p:grpSp>
              <p:nvGrpSpPr>
                <p:cNvPr id="2859" name="Google Shape;2859;p58"/>
                <p:cNvGrpSpPr/>
                <p:nvPr/>
              </p:nvGrpSpPr>
              <p:grpSpPr>
                <a:xfrm>
                  <a:off x="0" y="0"/>
                  <a:ext cx="2007195614" cy="326056930"/>
                  <a:chOff x="0" y="0"/>
                  <a:chExt cx="2147483647" cy="2147483646"/>
                </a:xfrm>
              </p:grpSpPr>
              <p:sp>
                <p:nvSpPr>
                  <p:cNvPr id="2860" name="Google Shape;2860;p58"/>
                  <p:cNvSpPr txBox="1"/>
                  <p:nvPr/>
                </p:nvSpPr>
                <p:spPr>
                  <a:xfrm>
                    <a:off x="0" y="1160128252"/>
                    <a:ext cx="1743392019" cy="987355394"/>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861" name="Google Shape;2861;p58"/>
                  <p:cNvSpPr/>
                  <p:nvPr/>
                </p:nvSpPr>
                <p:spPr>
                  <a:xfrm>
                    <a:off x="0" y="0"/>
                    <a:ext cx="2135941079" cy="1209495028"/>
                  </a:xfrm>
                  <a:prstGeom prst="parallelogram">
                    <a:avLst>
                      <a:gd fmla="val 2985"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862" name="Google Shape;2862;p58"/>
                  <p:cNvSpPr/>
                  <p:nvPr/>
                </p:nvSpPr>
                <p:spPr>
                  <a:xfrm>
                    <a:off x="1754931524" y="24684732"/>
                    <a:ext cx="392552122" cy="2122798846"/>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863" name="Google Shape;2863;p58"/>
                  <p:cNvSpPr/>
                  <p:nvPr/>
                </p:nvSpPr>
                <p:spPr>
                  <a:xfrm>
                    <a:off x="265550549" y="246839586"/>
                    <a:ext cx="1662566548" cy="691148780"/>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864" name="Google Shape;2864;p58"/>
                  <p:cNvSpPr/>
                  <p:nvPr/>
                </p:nvSpPr>
                <p:spPr>
                  <a:xfrm>
                    <a:off x="692733941" y="197470120"/>
                    <a:ext cx="935198272" cy="814552889"/>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2865" name="Google Shape;2865;p58"/>
                <p:cNvCxnSpPr/>
                <p:nvPr/>
              </p:nvCxnSpPr>
              <p:spPr>
                <a:xfrm flipH="1">
                  <a:off x="2104318331" y="161153546"/>
                  <a:ext cx="32371716" cy="1971338906"/>
                </a:xfrm>
                <a:prstGeom prst="straightConnector1">
                  <a:avLst/>
                </a:prstGeom>
                <a:noFill/>
                <a:ln cap="flat" cmpd="sng" w="25400">
                  <a:solidFill>
                    <a:schemeClr val="dk1"/>
                  </a:solidFill>
                  <a:prstDash val="solid"/>
                  <a:miter lim="800000"/>
                  <a:headEnd len="med" w="med" type="none"/>
                  <a:tailEnd len="med" w="med" type="none"/>
                </a:ln>
              </p:spPr>
            </p:cxnSp>
            <p:cxnSp>
              <p:nvCxnSpPr>
                <p:cNvPr id="2866" name="Google Shape;2866;p58"/>
                <p:cNvCxnSpPr/>
                <p:nvPr/>
              </p:nvCxnSpPr>
              <p:spPr>
                <a:xfrm>
                  <a:off x="1758994509" y="580907526"/>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2867" name="Google Shape;2867;p58"/>
                <p:cNvCxnSpPr/>
                <p:nvPr/>
              </p:nvCxnSpPr>
              <p:spPr>
                <a:xfrm>
                  <a:off x="1748200948" y="730817857"/>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2868" name="Google Shape;2868;p58"/>
                <p:cNvCxnSpPr/>
                <p:nvPr/>
              </p:nvCxnSpPr>
              <p:spPr>
                <a:xfrm>
                  <a:off x="1748200948" y="906966668"/>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2869" name="Google Shape;2869;p58"/>
                <p:cNvCxnSpPr/>
                <p:nvPr/>
              </p:nvCxnSpPr>
              <p:spPr>
                <a:xfrm>
                  <a:off x="1737413140" y="1056876411"/>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2870" name="Google Shape;2870;p58"/>
                <p:cNvCxnSpPr/>
                <p:nvPr/>
              </p:nvCxnSpPr>
              <p:spPr>
                <a:xfrm>
                  <a:off x="1726618140" y="1199293224"/>
                  <a:ext cx="399282585" cy="0"/>
                </a:xfrm>
                <a:prstGeom prst="straightConnector1">
                  <a:avLst/>
                </a:prstGeom>
                <a:noFill/>
                <a:ln cap="flat" cmpd="sng" w="9525">
                  <a:solidFill>
                    <a:schemeClr val="dk1"/>
                  </a:solidFill>
                  <a:prstDash val="solid"/>
                  <a:miter lim="800000"/>
                  <a:headEnd len="med" w="med" type="none"/>
                  <a:tailEnd len="med" w="med" type="none"/>
                </a:ln>
              </p:spPr>
            </p:cxnSp>
            <p:cxnSp>
              <p:nvCxnSpPr>
                <p:cNvPr id="2871" name="Google Shape;2871;p58"/>
                <p:cNvCxnSpPr/>
                <p:nvPr/>
              </p:nvCxnSpPr>
              <p:spPr>
                <a:xfrm>
                  <a:off x="1726618140" y="1360446770"/>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2872" name="Google Shape;2872;p58"/>
                <p:cNvCxnSpPr/>
                <p:nvPr/>
              </p:nvCxnSpPr>
              <p:spPr>
                <a:xfrm>
                  <a:off x="1715830332" y="1517854733"/>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2873" name="Google Shape;2873;p58"/>
                <p:cNvCxnSpPr/>
                <p:nvPr/>
              </p:nvCxnSpPr>
              <p:spPr>
                <a:xfrm>
                  <a:off x="1737413140" y="1679010043"/>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2874" name="Google Shape;2874;p58"/>
                <p:cNvCxnSpPr/>
                <p:nvPr/>
              </p:nvCxnSpPr>
              <p:spPr>
                <a:xfrm>
                  <a:off x="1748200948" y="1836418006"/>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2875" name="Google Shape;2875;p58"/>
                <p:cNvCxnSpPr/>
                <p:nvPr/>
              </p:nvCxnSpPr>
              <p:spPr>
                <a:xfrm>
                  <a:off x="1748200948" y="1997571553"/>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2876" name="Google Shape;2876;p58"/>
                <p:cNvCxnSpPr/>
                <p:nvPr/>
              </p:nvCxnSpPr>
              <p:spPr>
                <a:xfrm>
                  <a:off x="1758994509" y="2147483647"/>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2877" name="Google Shape;2877;p58"/>
                <p:cNvCxnSpPr/>
                <p:nvPr/>
              </p:nvCxnSpPr>
              <p:spPr>
                <a:xfrm rot="10800000">
                  <a:off x="1758994471" y="179894982"/>
                  <a:ext cx="388489137"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2878" name="Google Shape;2878;p58"/>
            <p:cNvGrpSpPr/>
            <p:nvPr/>
          </p:nvGrpSpPr>
          <p:grpSpPr>
            <a:xfrm>
              <a:off x="249736917" y="1491868191"/>
              <a:ext cx="86939363" cy="510460867"/>
              <a:chOff x="0" y="0"/>
              <a:chExt cx="2147483646" cy="2147483646"/>
            </a:xfrm>
          </p:grpSpPr>
          <p:grpSp>
            <p:nvGrpSpPr>
              <p:cNvPr id="2879" name="Google Shape;2879;p58"/>
              <p:cNvGrpSpPr/>
              <p:nvPr/>
            </p:nvGrpSpPr>
            <p:grpSpPr>
              <a:xfrm>
                <a:off x="0" y="379965013"/>
                <a:ext cx="2000105094" cy="1767518632"/>
                <a:chOff x="0" y="0"/>
                <a:chExt cx="2147483647" cy="2147483647"/>
              </a:xfrm>
            </p:grpSpPr>
            <p:sp>
              <p:nvSpPr>
                <p:cNvPr id="2880" name="Google Shape;2880;p58"/>
                <p:cNvSpPr txBox="1"/>
                <p:nvPr/>
              </p:nvSpPr>
              <p:spPr>
                <a:xfrm>
                  <a:off x="418192999" y="193"/>
                  <a:ext cx="1717985978" cy="1900172121"/>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881" name="Google Shape;2881;p58"/>
                <p:cNvCxnSpPr/>
                <p:nvPr/>
              </p:nvCxnSpPr>
              <p:spPr>
                <a:xfrm flipH="1" rot="10800000">
                  <a:off x="1729286496" y="0"/>
                  <a:ext cx="418196277" cy="239068161"/>
                </a:xfrm>
                <a:prstGeom prst="straightConnector1">
                  <a:avLst/>
                </a:prstGeom>
                <a:noFill/>
                <a:ln cap="flat" cmpd="sng" w="9525">
                  <a:solidFill>
                    <a:schemeClr val="dk1"/>
                  </a:solidFill>
                  <a:prstDash val="solid"/>
                  <a:miter lim="800000"/>
                  <a:headEnd len="med" w="med" type="none"/>
                  <a:tailEnd len="med" w="med" type="none"/>
                </a:ln>
              </p:spPr>
            </p:cxnSp>
            <p:sp>
              <p:nvSpPr>
                <p:cNvPr id="2882" name="Google Shape;2882;p58"/>
                <p:cNvSpPr txBox="1"/>
                <p:nvPr/>
              </p:nvSpPr>
              <p:spPr>
                <a:xfrm>
                  <a:off x="293869471" y="24730939"/>
                  <a:ext cx="542520706" cy="29677427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883" name="Google Shape;2883;p58"/>
                <p:cNvCxnSpPr/>
                <p:nvPr/>
              </p:nvCxnSpPr>
              <p:spPr>
                <a:xfrm flipH="1" rot="10800000">
                  <a:off x="4715" y="0"/>
                  <a:ext cx="418188896" cy="239068161"/>
                </a:xfrm>
                <a:prstGeom prst="straightConnector1">
                  <a:avLst/>
                </a:prstGeom>
                <a:noFill/>
                <a:ln cap="flat" cmpd="sng" w="9525">
                  <a:solidFill>
                    <a:schemeClr val="dk1"/>
                  </a:solidFill>
                  <a:prstDash val="solid"/>
                  <a:miter lim="800000"/>
                  <a:headEnd len="med" w="med" type="none"/>
                  <a:tailEnd len="med" w="med" type="none"/>
                </a:ln>
              </p:spPr>
            </p:cxnSp>
            <p:sp>
              <p:nvSpPr>
                <p:cNvPr id="2884" name="Google Shape;2884;p58"/>
                <p:cNvSpPr txBox="1"/>
                <p:nvPr/>
              </p:nvSpPr>
              <p:spPr>
                <a:xfrm>
                  <a:off x="1616262736" y="1644616102"/>
                  <a:ext cx="486012291" cy="29265240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885" name="Google Shape;2885;p58"/>
                <p:cNvSpPr txBox="1"/>
                <p:nvPr/>
              </p:nvSpPr>
              <p:spPr>
                <a:xfrm>
                  <a:off x="33909607" y="247311527"/>
                  <a:ext cx="1706685788" cy="1900172121"/>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886" name="Google Shape;2886;p58"/>
                <p:cNvCxnSpPr/>
                <p:nvPr/>
              </p:nvCxnSpPr>
              <p:spPr>
                <a:xfrm flipH="1" rot="10800000">
                  <a:off x="1729286496" y="1900171901"/>
                  <a:ext cx="418196277" cy="239068161"/>
                </a:xfrm>
                <a:prstGeom prst="straightConnector1">
                  <a:avLst/>
                </a:prstGeom>
                <a:noFill/>
                <a:ln cap="flat" cmpd="sng" w="9525">
                  <a:solidFill>
                    <a:schemeClr val="dk1"/>
                  </a:solidFill>
                  <a:prstDash val="solid"/>
                  <a:miter lim="800000"/>
                  <a:headEnd len="med" w="med" type="none"/>
                  <a:tailEnd len="med" w="med" type="none"/>
                </a:ln>
              </p:spPr>
            </p:cxnSp>
            <p:grpSp>
              <p:nvGrpSpPr>
                <p:cNvPr id="2887" name="Google Shape;2887;p58"/>
                <p:cNvGrpSpPr/>
                <p:nvPr/>
              </p:nvGrpSpPr>
              <p:grpSpPr>
                <a:xfrm>
                  <a:off x="11301630" y="193727380"/>
                  <a:ext cx="2136182016" cy="214336982"/>
                  <a:chOff x="0" y="0"/>
                  <a:chExt cx="2147483647" cy="2147483647"/>
                </a:xfrm>
              </p:grpSpPr>
              <p:cxnSp>
                <p:nvCxnSpPr>
                  <p:cNvPr id="2888" name="Google Shape;2888;p58"/>
                  <p:cNvCxnSpPr/>
                  <p:nvPr/>
                </p:nvCxnSpPr>
                <p:spPr>
                  <a:xfrm flipH="1" rot="10800000">
                    <a:off x="1727074870" y="0"/>
                    <a:ext cx="4204087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889" name="Google Shape;2889;p58"/>
                  <p:cNvCxnSpPr/>
                  <p:nvPr/>
                </p:nvCxnSpPr>
                <p:spPr>
                  <a:xfrm>
                    <a:off x="0" y="2147483647"/>
                    <a:ext cx="174979881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890" name="Google Shape;2890;p58"/>
                <p:cNvGrpSpPr/>
                <p:nvPr/>
              </p:nvGrpSpPr>
              <p:grpSpPr>
                <a:xfrm>
                  <a:off x="11300699" y="362723663"/>
                  <a:ext cx="2136178290" cy="214336982"/>
                  <a:chOff x="0" y="0"/>
                  <a:chExt cx="2147483646" cy="2147483647"/>
                </a:xfrm>
              </p:grpSpPr>
              <p:cxnSp>
                <p:nvCxnSpPr>
                  <p:cNvPr id="2891" name="Google Shape;2891;p58"/>
                  <p:cNvCxnSpPr/>
                  <p:nvPr/>
                </p:nvCxnSpPr>
                <p:spPr>
                  <a:xfrm flipH="1" rot="10800000">
                    <a:off x="1727074137" y="0"/>
                    <a:ext cx="42040950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892" name="Google Shape;2892;p58"/>
                  <p:cNvCxnSpPr/>
                  <p:nvPr/>
                </p:nvCxnSpPr>
                <p:spPr>
                  <a:xfrm>
                    <a:off x="0" y="2147483647"/>
                    <a:ext cx="174980186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893" name="Google Shape;2893;p58"/>
                <p:cNvGrpSpPr/>
                <p:nvPr/>
              </p:nvGrpSpPr>
              <p:grpSpPr>
                <a:xfrm>
                  <a:off x="11305356" y="531718006"/>
                  <a:ext cx="2068365229" cy="214336982"/>
                  <a:chOff x="0" y="0"/>
                  <a:chExt cx="2147483646" cy="2147483647"/>
                </a:xfrm>
              </p:grpSpPr>
              <p:cxnSp>
                <p:nvCxnSpPr>
                  <p:cNvPr id="2894" name="Google Shape;2894;p58"/>
                  <p:cNvCxnSpPr/>
                  <p:nvPr/>
                </p:nvCxnSpPr>
                <p:spPr>
                  <a:xfrm flipH="1" rot="10800000">
                    <a:off x="1701558194" y="0"/>
                    <a:ext cx="44592545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895" name="Google Shape;2895;p58"/>
                  <p:cNvCxnSpPr/>
                  <p:nvPr/>
                </p:nvCxnSpPr>
                <p:spPr>
                  <a:xfrm>
                    <a:off x="0" y="2147483647"/>
                    <a:ext cx="172502797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896" name="Google Shape;2896;p58"/>
                <p:cNvGrpSpPr/>
                <p:nvPr/>
              </p:nvGrpSpPr>
              <p:grpSpPr>
                <a:xfrm>
                  <a:off x="11304425" y="700714289"/>
                  <a:ext cx="2124874866" cy="214336982"/>
                  <a:chOff x="0" y="0"/>
                  <a:chExt cx="2147483647" cy="2147483647"/>
                </a:xfrm>
              </p:grpSpPr>
              <p:cxnSp>
                <p:nvCxnSpPr>
                  <p:cNvPr id="2897" name="Google Shape;2897;p58"/>
                  <p:cNvCxnSpPr/>
                  <p:nvPr/>
                </p:nvCxnSpPr>
                <p:spPr>
                  <a:xfrm flipH="1" rot="10800000">
                    <a:off x="1724845198" y="0"/>
                    <a:ext cx="42263844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898" name="Google Shape;2898;p58"/>
                  <p:cNvCxnSpPr/>
                  <p:nvPr/>
                </p:nvCxnSpPr>
                <p:spPr>
                  <a:xfrm>
                    <a:off x="0" y="2147483647"/>
                    <a:ext cx="174768963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899" name="Google Shape;2899;p58"/>
                <p:cNvGrpSpPr/>
                <p:nvPr/>
              </p:nvGrpSpPr>
              <p:grpSpPr>
                <a:xfrm>
                  <a:off x="67820961" y="869710652"/>
                  <a:ext cx="2068355535" cy="214336982"/>
                  <a:chOff x="0" y="0"/>
                  <a:chExt cx="2147483646" cy="2147483647"/>
                </a:xfrm>
              </p:grpSpPr>
              <p:cxnSp>
                <p:nvCxnSpPr>
                  <p:cNvPr id="2900" name="Google Shape;2900;p58"/>
                  <p:cNvCxnSpPr/>
                  <p:nvPr/>
                </p:nvCxnSpPr>
                <p:spPr>
                  <a:xfrm flipH="1" rot="10800000">
                    <a:off x="1713296293" y="0"/>
                    <a:ext cx="43418735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901" name="Google Shape;2901;p58"/>
                  <p:cNvCxnSpPr/>
                  <p:nvPr/>
                </p:nvCxnSpPr>
                <p:spPr>
                  <a:xfrm>
                    <a:off x="0" y="2147483647"/>
                    <a:ext cx="173676855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902" name="Google Shape;2902;p58"/>
                <p:cNvGrpSpPr/>
                <p:nvPr/>
              </p:nvGrpSpPr>
              <p:grpSpPr>
                <a:xfrm>
                  <a:off x="67816304" y="1038707581"/>
                  <a:ext cx="2068359261" cy="214336982"/>
                  <a:chOff x="0" y="0"/>
                  <a:chExt cx="2147483647" cy="2147483647"/>
                </a:xfrm>
              </p:grpSpPr>
              <p:cxnSp>
                <p:nvCxnSpPr>
                  <p:cNvPr id="2903" name="Google Shape;2903;p58"/>
                  <p:cNvCxnSpPr/>
                  <p:nvPr/>
                </p:nvCxnSpPr>
                <p:spPr>
                  <a:xfrm flipH="1" rot="10800000">
                    <a:off x="1713297075" y="0"/>
                    <a:ext cx="43418657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904" name="Google Shape;2904;p58"/>
                  <p:cNvCxnSpPr/>
                  <p:nvPr/>
                </p:nvCxnSpPr>
                <p:spPr>
                  <a:xfrm>
                    <a:off x="0" y="2147483647"/>
                    <a:ext cx="173676543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905" name="Google Shape;2905;p58"/>
                <p:cNvGrpSpPr/>
                <p:nvPr/>
              </p:nvGrpSpPr>
              <p:grpSpPr>
                <a:xfrm>
                  <a:off x="0" y="1207701279"/>
                  <a:ext cx="2136172771" cy="214336982"/>
                  <a:chOff x="0" y="0"/>
                  <a:chExt cx="2147483647" cy="2147483647"/>
                </a:xfrm>
              </p:grpSpPr>
              <p:cxnSp>
                <p:nvCxnSpPr>
                  <p:cNvPr id="2906" name="Google Shape;2906;p58"/>
                  <p:cNvCxnSpPr/>
                  <p:nvPr/>
                </p:nvCxnSpPr>
                <p:spPr>
                  <a:xfrm flipH="1" rot="10800000">
                    <a:off x="1727080471" y="0"/>
                    <a:ext cx="42040317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907" name="Google Shape;2907;p58"/>
                  <p:cNvCxnSpPr/>
                  <p:nvPr/>
                </p:nvCxnSpPr>
                <p:spPr>
                  <a:xfrm>
                    <a:off x="0" y="2147483647"/>
                    <a:ext cx="17498063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908" name="Google Shape;2908;p58"/>
                <p:cNvGrpSpPr/>
                <p:nvPr/>
              </p:nvGrpSpPr>
              <p:grpSpPr>
                <a:xfrm>
                  <a:off x="8382" y="1351963797"/>
                  <a:ext cx="2136170909" cy="239070746"/>
                  <a:chOff x="0" y="0"/>
                  <a:chExt cx="2147483647" cy="2147483646"/>
                </a:xfrm>
              </p:grpSpPr>
              <p:cxnSp>
                <p:nvCxnSpPr>
                  <p:cNvPr id="2909" name="Google Shape;2909;p58"/>
                  <p:cNvCxnSpPr/>
                  <p:nvPr/>
                </p:nvCxnSpPr>
                <p:spPr>
                  <a:xfrm flipH="1" rot="10800000">
                    <a:off x="1727080105" y="0"/>
                    <a:ext cx="420403541" cy="2147460425"/>
                  </a:xfrm>
                  <a:prstGeom prst="straightConnector1">
                    <a:avLst/>
                  </a:prstGeom>
                  <a:noFill/>
                  <a:ln cap="flat" cmpd="sng" w="9525">
                    <a:solidFill>
                      <a:schemeClr val="dk1"/>
                    </a:solidFill>
                    <a:prstDash val="solid"/>
                    <a:miter lim="800000"/>
                    <a:headEnd len="med" w="med" type="none"/>
                    <a:tailEnd len="med" w="med" type="none"/>
                  </a:ln>
                </p:spPr>
              </p:cxnSp>
              <p:cxnSp>
                <p:nvCxnSpPr>
                  <p:cNvPr id="2910" name="Google Shape;2910;p58"/>
                  <p:cNvCxnSpPr/>
                  <p:nvPr/>
                </p:nvCxnSpPr>
                <p:spPr>
                  <a:xfrm>
                    <a:off x="0" y="2147483646"/>
                    <a:ext cx="174980791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911" name="Google Shape;2911;p58"/>
                <p:cNvGrpSpPr/>
                <p:nvPr/>
              </p:nvGrpSpPr>
              <p:grpSpPr>
                <a:xfrm>
                  <a:off x="3725" y="1520960726"/>
                  <a:ext cx="2023147738" cy="239068161"/>
                  <a:chOff x="0" y="0"/>
                  <a:chExt cx="2147483647" cy="2147483647"/>
                </a:xfrm>
              </p:grpSpPr>
              <p:cxnSp>
                <p:nvCxnSpPr>
                  <p:cNvPr id="2912" name="Google Shape;2912;p58"/>
                  <p:cNvCxnSpPr/>
                  <p:nvPr/>
                </p:nvCxnSpPr>
                <p:spPr>
                  <a:xfrm flipH="1" rot="10800000">
                    <a:off x="1739582205" y="0"/>
                    <a:ext cx="4079014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913" name="Google Shape;2913;p58"/>
                  <p:cNvCxnSpPr/>
                  <p:nvPr/>
                </p:nvCxnSpPr>
                <p:spPr>
                  <a:xfrm>
                    <a:off x="0" y="2147483647"/>
                    <a:ext cx="176357466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914" name="Google Shape;2914;p58"/>
                <p:cNvGrpSpPr/>
                <p:nvPr/>
              </p:nvGrpSpPr>
              <p:grpSpPr>
                <a:xfrm>
                  <a:off x="4657" y="1689957009"/>
                  <a:ext cx="2124874796" cy="239068161"/>
                  <a:chOff x="0" y="0"/>
                  <a:chExt cx="2147483647" cy="2147483647"/>
                </a:xfrm>
              </p:grpSpPr>
              <p:cxnSp>
                <p:nvCxnSpPr>
                  <p:cNvPr id="2915" name="Google Shape;2915;p58"/>
                  <p:cNvCxnSpPr/>
                  <p:nvPr/>
                </p:nvCxnSpPr>
                <p:spPr>
                  <a:xfrm flipH="1" rot="10800000">
                    <a:off x="1724837725" y="0"/>
                    <a:ext cx="42264592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916" name="Google Shape;2916;p58"/>
                  <p:cNvCxnSpPr/>
                  <p:nvPr/>
                </p:nvCxnSpPr>
                <p:spPr>
                  <a:xfrm>
                    <a:off x="0" y="2147483647"/>
                    <a:ext cx="1736261726"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2917" name="Google Shape;2917;p58"/>
              <p:cNvGrpSpPr/>
              <p:nvPr/>
            </p:nvGrpSpPr>
            <p:grpSpPr>
              <a:xfrm>
                <a:off x="105273816" y="0"/>
                <a:ext cx="2042209828" cy="1943930162"/>
                <a:chOff x="0" y="0"/>
                <a:chExt cx="2147483647" cy="2147483647"/>
              </a:xfrm>
            </p:grpSpPr>
            <p:grpSp>
              <p:nvGrpSpPr>
                <p:cNvPr id="2918" name="Google Shape;2918;p58"/>
                <p:cNvGrpSpPr/>
                <p:nvPr/>
              </p:nvGrpSpPr>
              <p:grpSpPr>
                <a:xfrm>
                  <a:off x="0" y="0"/>
                  <a:ext cx="2058931320" cy="326056930"/>
                  <a:chOff x="0" y="0"/>
                  <a:chExt cx="2147483647" cy="2147483646"/>
                </a:xfrm>
              </p:grpSpPr>
              <p:sp>
                <p:nvSpPr>
                  <p:cNvPr id="2919" name="Google Shape;2919;p58"/>
                  <p:cNvSpPr txBox="1"/>
                  <p:nvPr/>
                </p:nvSpPr>
                <p:spPr>
                  <a:xfrm>
                    <a:off x="0" y="1160128252"/>
                    <a:ext cx="1743385277" cy="987355394"/>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920" name="Google Shape;2920;p58"/>
                  <p:cNvSpPr/>
                  <p:nvPr/>
                </p:nvSpPr>
                <p:spPr>
                  <a:xfrm>
                    <a:off x="0" y="0"/>
                    <a:ext cx="2135936488" cy="1209495028"/>
                  </a:xfrm>
                  <a:prstGeom prst="parallelogram">
                    <a:avLst>
                      <a:gd fmla="val 2985"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921" name="Google Shape;2921;p58"/>
                  <p:cNvSpPr/>
                  <p:nvPr/>
                </p:nvSpPr>
                <p:spPr>
                  <a:xfrm>
                    <a:off x="1754932368" y="24684732"/>
                    <a:ext cx="392551278" cy="2122798846"/>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922" name="Google Shape;2922;p58"/>
                  <p:cNvSpPr/>
                  <p:nvPr/>
                </p:nvSpPr>
                <p:spPr>
                  <a:xfrm>
                    <a:off x="265543824" y="246839586"/>
                    <a:ext cx="1662569076" cy="691148780"/>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923" name="Google Shape;2923;p58"/>
                  <p:cNvSpPr/>
                  <p:nvPr/>
                </p:nvSpPr>
                <p:spPr>
                  <a:xfrm>
                    <a:off x="635005132" y="197470120"/>
                    <a:ext cx="992922950" cy="814552889"/>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2924" name="Google Shape;2924;p58"/>
                <p:cNvCxnSpPr/>
                <p:nvPr/>
              </p:nvCxnSpPr>
              <p:spPr>
                <a:xfrm flipH="1">
                  <a:off x="2103208786" y="161153546"/>
                  <a:ext cx="33206029" cy="1971338906"/>
                </a:xfrm>
                <a:prstGeom prst="straightConnector1">
                  <a:avLst/>
                </a:prstGeom>
                <a:noFill/>
                <a:ln cap="flat" cmpd="sng" w="25400">
                  <a:solidFill>
                    <a:schemeClr val="dk1"/>
                  </a:solidFill>
                  <a:prstDash val="solid"/>
                  <a:miter lim="800000"/>
                  <a:headEnd len="med" w="med" type="none"/>
                  <a:tailEnd len="med" w="med" type="none"/>
                </a:ln>
              </p:spPr>
            </p:cxnSp>
            <p:cxnSp>
              <p:nvCxnSpPr>
                <p:cNvPr id="2925" name="Google Shape;2925;p58"/>
                <p:cNvCxnSpPr/>
                <p:nvPr/>
              </p:nvCxnSpPr>
              <p:spPr>
                <a:xfrm>
                  <a:off x="1748982012" y="580907526"/>
                  <a:ext cx="398501634" cy="0"/>
                </a:xfrm>
                <a:prstGeom prst="straightConnector1">
                  <a:avLst/>
                </a:prstGeom>
                <a:noFill/>
                <a:ln cap="flat" cmpd="sng" w="9525">
                  <a:solidFill>
                    <a:schemeClr val="dk1"/>
                  </a:solidFill>
                  <a:prstDash val="solid"/>
                  <a:miter lim="800000"/>
                  <a:headEnd len="med" w="med" type="none"/>
                  <a:tailEnd len="med" w="med" type="none"/>
                </a:ln>
              </p:spPr>
            </p:cxnSp>
            <p:cxnSp>
              <p:nvCxnSpPr>
                <p:cNvPr id="2926" name="Google Shape;2926;p58"/>
                <p:cNvCxnSpPr/>
                <p:nvPr/>
              </p:nvCxnSpPr>
              <p:spPr>
                <a:xfrm>
                  <a:off x="1737910269" y="730817857"/>
                  <a:ext cx="398501634" cy="0"/>
                </a:xfrm>
                <a:prstGeom prst="straightConnector1">
                  <a:avLst/>
                </a:prstGeom>
                <a:noFill/>
                <a:ln cap="flat" cmpd="sng" w="9525">
                  <a:solidFill>
                    <a:schemeClr val="dk1"/>
                  </a:solidFill>
                  <a:prstDash val="solid"/>
                  <a:miter lim="800000"/>
                  <a:headEnd len="med" w="med" type="none"/>
                  <a:tailEnd len="med" w="med" type="none"/>
                </a:ln>
              </p:spPr>
            </p:cxnSp>
            <p:cxnSp>
              <p:nvCxnSpPr>
                <p:cNvPr id="2927" name="Google Shape;2927;p58"/>
                <p:cNvCxnSpPr/>
                <p:nvPr/>
              </p:nvCxnSpPr>
              <p:spPr>
                <a:xfrm>
                  <a:off x="1737910269" y="906966668"/>
                  <a:ext cx="398501634" cy="0"/>
                </a:xfrm>
                <a:prstGeom prst="straightConnector1">
                  <a:avLst/>
                </a:prstGeom>
                <a:noFill/>
                <a:ln cap="flat" cmpd="sng" w="9525">
                  <a:solidFill>
                    <a:schemeClr val="dk1"/>
                  </a:solidFill>
                  <a:prstDash val="solid"/>
                  <a:miter lim="800000"/>
                  <a:headEnd len="med" w="med" type="none"/>
                  <a:tailEnd len="med" w="med" type="none"/>
                </a:ln>
              </p:spPr>
            </p:cxnSp>
            <p:cxnSp>
              <p:nvCxnSpPr>
                <p:cNvPr id="2928" name="Google Shape;2928;p58"/>
                <p:cNvCxnSpPr/>
                <p:nvPr/>
              </p:nvCxnSpPr>
              <p:spPr>
                <a:xfrm>
                  <a:off x="1726845903" y="1056876411"/>
                  <a:ext cx="398501634" cy="0"/>
                </a:xfrm>
                <a:prstGeom prst="straightConnector1">
                  <a:avLst/>
                </a:prstGeom>
                <a:noFill/>
                <a:ln cap="flat" cmpd="sng" w="9525">
                  <a:solidFill>
                    <a:schemeClr val="dk1"/>
                  </a:solidFill>
                  <a:prstDash val="solid"/>
                  <a:miter lim="800000"/>
                  <a:headEnd len="med" w="med" type="none"/>
                  <a:tailEnd len="med" w="med" type="none"/>
                </a:ln>
              </p:spPr>
            </p:cxnSp>
            <p:cxnSp>
              <p:nvCxnSpPr>
                <p:cNvPr id="2929" name="Google Shape;2929;p58"/>
                <p:cNvCxnSpPr/>
                <p:nvPr/>
              </p:nvCxnSpPr>
              <p:spPr>
                <a:xfrm>
                  <a:off x="1715771210" y="1199293224"/>
                  <a:ext cx="409576172" cy="0"/>
                </a:xfrm>
                <a:prstGeom prst="straightConnector1">
                  <a:avLst/>
                </a:prstGeom>
                <a:noFill/>
                <a:ln cap="flat" cmpd="sng" w="9525">
                  <a:solidFill>
                    <a:schemeClr val="dk1"/>
                  </a:solidFill>
                  <a:prstDash val="solid"/>
                  <a:miter lim="800000"/>
                  <a:headEnd len="med" w="med" type="none"/>
                  <a:tailEnd len="med" w="med" type="none"/>
                </a:ln>
              </p:spPr>
            </p:cxnSp>
            <p:cxnSp>
              <p:nvCxnSpPr>
                <p:cNvPr id="2930" name="Google Shape;2930;p58"/>
                <p:cNvCxnSpPr/>
                <p:nvPr/>
              </p:nvCxnSpPr>
              <p:spPr>
                <a:xfrm>
                  <a:off x="1715771210" y="1360446770"/>
                  <a:ext cx="398501634" cy="0"/>
                </a:xfrm>
                <a:prstGeom prst="straightConnector1">
                  <a:avLst/>
                </a:prstGeom>
                <a:noFill/>
                <a:ln cap="flat" cmpd="sng" w="9525">
                  <a:solidFill>
                    <a:schemeClr val="dk1"/>
                  </a:solidFill>
                  <a:prstDash val="solid"/>
                  <a:miter lim="800000"/>
                  <a:headEnd len="med" w="med" type="none"/>
                  <a:tailEnd len="med" w="med" type="none"/>
                </a:ln>
              </p:spPr>
            </p:cxnSp>
            <p:cxnSp>
              <p:nvCxnSpPr>
                <p:cNvPr id="2931" name="Google Shape;2931;p58"/>
                <p:cNvCxnSpPr/>
                <p:nvPr/>
              </p:nvCxnSpPr>
              <p:spPr>
                <a:xfrm>
                  <a:off x="1704705368" y="1517854733"/>
                  <a:ext cx="398501634" cy="0"/>
                </a:xfrm>
                <a:prstGeom prst="straightConnector1">
                  <a:avLst/>
                </a:prstGeom>
                <a:noFill/>
                <a:ln cap="flat" cmpd="sng" w="9525">
                  <a:solidFill>
                    <a:schemeClr val="dk1"/>
                  </a:solidFill>
                  <a:prstDash val="solid"/>
                  <a:miter lim="800000"/>
                  <a:headEnd len="med" w="med" type="none"/>
                  <a:tailEnd len="med" w="med" type="none"/>
                </a:ln>
              </p:spPr>
            </p:cxnSp>
            <p:cxnSp>
              <p:nvCxnSpPr>
                <p:cNvPr id="2932" name="Google Shape;2932;p58"/>
                <p:cNvCxnSpPr/>
                <p:nvPr/>
              </p:nvCxnSpPr>
              <p:spPr>
                <a:xfrm>
                  <a:off x="1726845903" y="1679010043"/>
                  <a:ext cx="398501634" cy="0"/>
                </a:xfrm>
                <a:prstGeom prst="straightConnector1">
                  <a:avLst/>
                </a:prstGeom>
                <a:noFill/>
                <a:ln cap="flat" cmpd="sng" w="9525">
                  <a:solidFill>
                    <a:schemeClr val="dk1"/>
                  </a:solidFill>
                  <a:prstDash val="solid"/>
                  <a:miter lim="800000"/>
                  <a:headEnd len="med" w="med" type="none"/>
                  <a:tailEnd len="med" w="med" type="none"/>
                </a:ln>
              </p:spPr>
            </p:cxnSp>
            <p:cxnSp>
              <p:nvCxnSpPr>
                <p:cNvPr id="2933" name="Google Shape;2933;p58"/>
                <p:cNvCxnSpPr/>
                <p:nvPr/>
              </p:nvCxnSpPr>
              <p:spPr>
                <a:xfrm>
                  <a:off x="1737910269" y="1836418006"/>
                  <a:ext cx="398501634" cy="0"/>
                </a:xfrm>
                <a:prstGeom prst="straightConnector1">
                  <a:avLst/>
                </a:prstGeom>
                <a:noFill/>
                <a:ln cap="flat" cmpd="sng" w="9525">
                  <a:solidFill>
                    <a:schemeClr val="dk1"/>
                  </a:solidFill>
                  <a:prstDash val="solid"/>
                  <a:miter lim="800000"/>
                  <a:headEnd len="med" w="med" type="none"/>
                  <a:tailEnd len="med" w="med" type="none"/>
                </a:ln>
              </p:spPr>
            </p:cxnSp>
            <p:cxnSp>
              <p:nvCxnSpPr>
                <p:cNvPr id="2934" name="Google Shape;2934;p58"/>
                <p:cNvCxnSpPr/>
                <p:nvPr/>
              </p:nvCxnSpPr>
              <p:spPr>
                <a:xfrm>
                  <a:off x="1737910269" y="1997571553"/>
                  <a:ext cx="398501634" cy="0"/>
                </a:xfrm>
                <a:prstGeom prst="straightConnector1">
                  <a:avLst/>
                </a:prstGeom>
                <a:noFill/>
                <a:ln cap="flat" cmpd="sng" w="9525">
                  <a:solidFill>
                    <a:schemeClr val="dk1"/>
                  </a:solidFill>
                  <a:prstDash val="solid"/>
                  <a:miter lim="800000"/>
                  <a:headEnd len="med" w="med" type="none"/>
                  <a:tailEnd len="med" w="med" type="none"/>
                </a:ln>
              </p:spPr>
            </p:cxnSp>
            <p:cxnSp>
              <p:nvCxnSpPr>
                <p:cNvPr id="2935" name="Google Shape;2935;p58"/>
                <p:cNvCxnSpPr/>
                <p:nvPr/>
              </p:nvCxnSpPr>
              <p:spPr>
                <a:xfrm>
                  <a:off x="1748982012" y="2147483647"/>
                  <a:ext cx="398501634" cy="0"/>
                </a:xfrm>
                <a:prstGeom prst="straightConnector1">
                  <a:avLst/>
                </a:prstGeom>
                <a:noFill/>
                <a:ln cap="flat" cmpd="sng" w="9525">
                  <a:solidFill>
                    <a:schemeClr val="dk1"/>
                  </a:solidFill>
                  <a:prstDash val="solid"/>
                  <a:miter lim="800000"/>
                  <a:headEnd len="med" w="med" type="none"/>
                  <a:tailEnd len="med" w="med" type="none"/>
                </a:ln>
              </p:spPr>
            </p:cxnSp>
            <p:cxnSp>
              <p:nvCxnSpPr>
                <p:cNvPr id="2936" name="Google Shape;2936;p58"/>
                <p:cNvCxnSpPr/>
                <p:nvPr/>
              </p:nvCxnSpPr>
              <p:spPr>
                <a:xfrm rot="10800000">
                  <a:off x="1748981973" y="179894982"/>
                  <a:ext cx="398501634"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2937" name="Google Shape;2937;p58"/>
            <p:cNvGrpSpPr/>
            <p:nvPr/>
          </p:nvGrpSpPr>
          <p:grpSpPr>
            <a:xfrm>
              <a:off x="348182653" y="1491868191"/>
              <a:ext cx="86939534" cy="510460867"/>
              <a:chOff x="0" y="0"/>
              <a:chExt cx="2147483647" cy="2147483646"/>
            </a:xfrm>
          </p:grpSpPr>
          <p:grpSp>
            <p:nvGrpSpPr>
              <p:cNvPr id="2938" name="Google Shape;2938;p58"/>
              <p:cNvGrpSpPr/>
              <p:nvPr/>
            </p:nvGrpSpPr>
            <p:grpSpPr>
              <a:xfrm>
                <a:off x="0" y="379965013"/>
                <a:ext cx="2000107329" cy="1767518632"/>
                <a:chOff x="0" y="0"/>
                <a:chExt cx="2147483647" cy="2147483647"/>
              </a:xfrm>
            </p:grpSpPr>
            <p:sp>
              <p:nvSpPr>
                <p:cNvPr id="2939" name="Google Shape;2939;p58"/>
                <p:cNvSpPr txBox="1"/>
                <p:nvPr/>
              </p:nvSpPr>
              <p:spPr>
                <a:xfrm>
                  <a:off x="418200436" y="193"/>
                  <a:ext cx="1717985922" cy="1900172121"/>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940" name="Google Shape;2940;p58"/>
                <p:cNvCxnSpPr/>
                <p:nvPr/>
              </p:nvCxnSpPr>
              <p:spPr>
                <a:xfrm flipH="1" rot="10800000">
                  <a:off x="1672778287" y="0"/>
                  <a:ext cx="474704677" cy="239068161"/>
                </a:xfrm>
                <a:prstGeom prst="straightConnector1">
                  <a:avLst/>
                </a:prstGeom>
                <a:noFill/>
                <a:ln cap="flat" cmpd="sng" w="9525">
                  <a:solidFill>
                    <a:schemeClr val="dk1"/>
                  </a:solidFill>
                  <a:prstDash val="solid"/>
                  <a:miter lim="800000"/>
                  <a:headEnd len="med" w="med" type="none"/>
                  <a:tailEnd len="med" w="med" type="none"/>
                </a:ln>
              </p:spPr>
            </p:cxnSp>
            <p:sp>
              <p:nvSpPr>
                <p:cNvPr id="2941" name="Google Shape;2941;p58"/>
                <p:cNvSpPr txBox="1"/>
                <p:nvPr/>
              </p:nvSpPr>
              <p:spPr>
                <a:xfrm>
                  <a:off x="293869461" y="24730939"/>
                  <a:ext cx="486012275" cy="29677427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942" name="Google Shape;2942;p58"/>
                <p:cNvCxnSpPr/>
                <p:nvPr/>
              </p:nvCxnSpPr>
              <p:spPr>
                <a:xfrm flipH="1" rot="10800000">
                  <a:off x="4715" y="0"/>
                  <a:ext cx="418196264" cy="239068161"/>
                </a:xfrm>
                <a:prstGeom prst="straightConnector1">
                  <a:avLst/>
                </a:prstGeom>
                <a:noFill/>
                <a:ln cap="flat" cmpd="sng" w="9525">
                  <a:solidFill>
                    <a:schemeClr val="dk1"/>
                  </a:solidFill>
                  <a:prstDash val="solid"/>
                  <a:miter lim="800000"/>
                  <a:headEnd len="med" w="med" type="none"/>
                  <a:tailEnd len="med" w="med" type="none"/>
                </a:ln>
              </p:spPr>
            </p:cxnSp>
            <p:sp>
              <p:nvSpPr>
                <p:cNvPr id="2943" name="Google Shape;2943;p58"/>
                <p:cNvSpPr txBox="1"/>
                <p:nvPr/>
              </p:nvSpPr>
              <p:spPr>
                <a:xfrm>
                  <a:off x="1559754531" y="1644616102"/>
                  <a:ext cx="542520689" cy="29265240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944" name="Google Shape;2944;p58"/>
                <p:cNvSpPr txBox="1"/>
                <p:nvPr/>
              </p:nvSpPr>
              <p:spPr>
                <a:xfrm>
                  <a:off x="33915195" y="247311527"/>
                  <a:ext cx="1650169857" cy="1900172121"/>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945" name="Google Shape;2945;p58"/>
                <p:cNvCxnSpPr/>
                <p:nvPr/>
              </p:nvCxnSpPr>
              <p:spPr>
                <a:xfrm flipH="1" rot="10800000">
                  <a:off x="1672778287" y="1900171901"/>
                  <a:ext cx="474704677" cy="239068161"/>
                </a:xfrm>
                <a:prstGeom prst="straightConnector1">
                  <a:avLst/>
                </a:prstGeom>
                <a:noFill/>
                <a:ln cap="flat" cmpd="sng" w="9525">
                  <a:solidFill>
                    <a:schemeClr val="dk1"/>
                  </a:solidFill>
                  <a:prstDash val="solid"/>
                  <a:miter lim="800000"/>
                  <a:headEnd len="med" w="med" type="none"/>
                  <a:tailEnd len="med" w="med" type="none"/>
                </a:ln>
              </p:spPr>
            </p:cxnSp>
            <p:grpSp>
              <p:nvGrpSpPr>
                <p:cNvPr id="2946" name="Google Shape;2946;p58"/>
                <p:cNvGrpSpPr/>
                <p:nvPr/>
              </p:nvGrpSpPr>
              <p:grpSpPr>
                <a:xfrm>
                  <a:off x="11307218" y="193727380"/>
                  <a:ext cx="2136176428" cy="214336982"/>
                  <a:chOff x="0" y="0"/>
                  <a:chExt cx="2147483647" cy="2147483647"/>
                </a:xfrm>
              </p:grpSpPr>
              <p:cxnSp>
                <p:nvCxnSpPr>
                  <p:cNvPr id="2947" name="Google Shape;2947;p58"/>
                  <p:cNvCxnSpPr/>
                  <p:nvPr/>
                </p:nvCxnSpPr>
                <p:spPr>
                  <a:xfrm flipH="1" rot="10800000">
                    <a:off x="1727081204" y="0"/>
                    <a:ext cx="42040244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948" name="Google Shape;2948;p58"/>
                  <p:cNvCxnSpPr/>
                  <p:nvPr/>
                </p:nvCxnSpPr>
                <p:spPr>
                  <a:xfrm>
                    <a:off x="0" y="2147483647"/>
                    <a:ext cx="174980333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949" name="Google Shape;2949;p58"/>
                <p:cNvGrpSpPr/>
                <p:nvPr/>
              </p:nvGrpSpPr>
              <p:grpSpPr>
                <a:xfrm>
                  <a:off x="11308150" y="362723663"/>
                  <a:ext cx="2136170839" cy="214336982"/>
                  <a:chOff x="0" y="0"/>
                  <a:chExt cx="2147483647" cy="2147483647"/>
                </a:xfrm>
              </p:grpSpPr>
              <p:cxnSp>
                <p:nvCxnSpPr>
                  <p:cNvPr id="2950" name="Google Shape;2950;p58"/>
                  <p:cNvCxnSpPr/>
                  <p:nvPr/>
                </p:nvCxnSpPr>
                <p:spPr>
                  <a:xfrm flipH="1" rot="10800000">
                    <a:off x="1727080105" y="0"/>
                    <a:ext cx="4204035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951" name="Google Shape;2951;p58"/>
                  <p:cNvCxnSpPr/>
                  <p:nvPr/>
                </p:nvCxnSpPr>
                <p:spPr>
                  <a:xfrm>
                    <a:off x="0" y="2147483647"/>
                    <a:ext cx="174980791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952" name="Google Shape;2952;p58"/>
                <p:cNvGrpSpPr/>
                <p:nvPr/>
              </p:nvGrpSpPr>
              <p:grpSpPr>
                <a:xfrm>
                  <a:off x="11314670" y="531718006"/>
                  <a:ext cx="2068355847" cy="214336982"/>
                  <a:chOff x="0" y="0"/>
                  <a:chExt cx="2147483647" cy="2147483647"/>
                </a:xfrm>
              </p:grpSpPr>
              <p:cxnSp>
                <p:nvCxnSpPr>
                  <p:cNvPr id="2953" name="Google Shape;2953;p58"/>
                  <p:cNvCxnSpPr/>
                  <p:nvPr/>
                </p:nvCxnSpPr>
                <p:spPr>
                  <a:xfrm flipH="1" rot="10800000">
                    <a:off x="1701556186" y="0"/>
                    <a:ext cx="44592746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954" name="Google Shape;2954;p58"/>
                  <p:cNvCxnSpPr/>
                  <p:nvPr/>
                </p:nvCxnSpPr>
                <p:spPr>
                  <a:xfrm>
                    <a:off x="0" y="2147483647"/>
                    <a:ext cx="172502810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955" name="Google Shape;2955;p58"/>
                <p:cNvGrpSpPr/>
                <p:nvPr/>
              </p:nvGrpSpPr>
              <p:grpSpPr>
                <a:xfrm>
                  <a:off x="11311875" y="700714289"/>
                  <a:ext cx="2068359193" cy="214336982"/>
                  <a:chOff x="0" y="0"/>
                  <a:chExt cx="2147483647" cy="2147483647"/>
                </a:xfrm>
              </p:grpSpPr>
              <p:cxnSp>
                <p:nvCxnSpPr>
                  <p:cNvPr id="2956" name="Google Shape;2956;p58"/>
                  <p:cNvCxnSpPr/>
                  <p:nvPr/>
                </p:nvCxnSpPr>
                <p:spPr>
                  <a:xfrm flipH="1" rot="10800000">
                    <a:off x="1713297075" y="0"/>
                    <a:ext cx="43418657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957" name="Google Shape;2957;p58"/>
                  <p:cNvCxnSpPr/>
                  <p:nvPr/>
                </p:nvCxnSpPr>
                <p:spPr>
                  <a:xfrm>
                    <a:off x="0" y="2147483647"/>
                    <a:ext cx="173676543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958" name="Google Shape;2958;p58"/>
                <p:cNvGrpSpPr/>
                <p:nvPr/>
              </p:nvGrpSpPr>
              <p:grpSpPr>
                <a:xfrm>
                  <a:off x="11310944" y="869710652"/>
                  <a:ext cx="2068355468" cy="214336982"/>
                  <a:chOff x="0" y="0"/>
                  <a:chExt cx="2147483646" cy="2147483647"/>
                </a:xfrm>
              </p:grpSpPr>
              <p:cxnSp>
                <p:nvCxnSpPr>
                  <p:cNvPr id="2959" name="Google Shape;2959;p58"/>
                  <p:cNvCxnSpPr/>
                  <p:nvPr/>
                </p:nvCxnSpPr>
                <p:spPr>
                  <a:xfrm flipH="1" rot="10800000">
                    <a:off x="1713296293" y="0"/>
                    <a:ext cx="43418735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960" name="Google Shape;2960;p58"/>
                  <p:cNvCxnSpPr/>
                  <p:nvPr/>
                </p:nvCxnSpPr>
                <p:spPr>
                  <a:xfrm>
                    <a:off x="0" y="2147483647"/>
                    <a:ext cx="173676855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961" name="Google Shape;2961;p58"/>
                <p:cNvGrpSpPr/>
                <p:nvPr/>
              </p:nvGrpSpPr>
              <p:grpSpPr>
                <a:xfrm>
                  <a:off x="11308150" y="1038707581"/>
                  <a:ext cx="2124874727" cy="214336982"/>
                  <a:chOff x="0" y="0"/>
                  <a:chExt cx="2147483647" cy="2147483647"/>
                </a:xfrm>
              </p:grpSpPr>
              <p:cxnSp>
                <p:nvCxnSpPr>
                  <p:cNvPr id="2962" name="Google Shape;2962;p58"/>
                  <p:cNvCxnSpPr/>
                  <p:nvPr/>
                </p:nvCxnSpPr>
                <p:spPr>
                  <a:xfrm flipH="1" rot="10800000">
                    <a:off x="1724837725" y="0"/>
                    <a:ext cx="42264592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963" name="Google Shape;2963;p58"/>
                  <p:cNvCxnSpPr/>
                  <p:nvPr/>
                </p:nvCxnSpPr>
                <p:spPr>
                  <a:xfrm>
                    <a:off x="0" y="2147483647"/>
                    <a:ext cx="1747682153"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964" name="Google Shape;2964;p58"/>
                <p:cNvGrpSpPr/>
                <p:nvPr/>
              </p:nvGrpSpPr>
              <p:grpSpPr>
                <a:xfrm>
                  <a:off x="0" y="1207701279"/>
                  <a:ext cx="2136181946" cy="214336982"/>
                  <a:chOff x="0" y="0"/>
                  <a:chExt cx="2147483647" cy="2147483647"/>
                </a:xfrm>
              </p:grpSpPr>
              <p:cxnSp>
                <p:nvCxnSpPr>
                  <p:cNvPr id="2965" name="Google Shape;2965;p58"/>
                  <p:cNvCxnSpPr/>
                  <p:nvPr/>
                </p:nvCxnSpPr>
                <p:spPr>
                  <a:xfrm flipH="1" rot="10800000">
                    <a:off x="1727074870" y="0"/>
                    <a:ext cx="4204087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966" name="Google Shape;2966;p58"/>
                  <p:cNvCxnSpPr/>
                  <p:nvPr/>
                </p:nvCxnSpPr>
                <p:spPr>
                  <a:xfrm>
                    <a:off x="0" y="2147483647"/>
                    <a:ext cx="174979881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967" name="Google Shape;2967;p58"/>
                <p:cNvGrpSpPr/>
                <p:nvPr/>
              </p:nvGrpSpPr>
              <p:grpSpPr>
                <a:xfrm>
                  <a:off x="8382" y="1351963797"/>
                  <a:ext cx="2136178221" cy="239070746"/>
                  <a:chOff x="0" y="0"/>
                  <a:chExt cx="2147483646" cy="2147483646"/>
                </a:xfrm>
              </p:grpSpPr>
              <p:cxnSp>
                <p:nvCxnSpPr>
                  <p:cNvPr id="2968" name="Google Shape;2968;p58"/>
                  <p:cNvCxnSpPr/>
                  <p:nvPr/>
                </p:nvCxnSpPr>
                <p:spPr>
                  <a:xfrm flipH="1" rot="10800000">
                    <a:off x="1727074137" y="0"/>
                    <a:ext cx="420409509" cy="2147460425"/>
                  </a:xfrm>
                  <a:prstGeom prst="straightConnector1">
                    <a:avLst/>
                  </a:prstGeom>
                  <a:noFill/>
                  <a:ln cap="flat" cmpd="sng" w="9525">
                    <a:solidFill>
                      <a:schemeClr val="dk1"/>
                    </a:solidFill>
                    <a:prstDash val="solid"/>
                    <a:miter lim="800000"/>
                    <a:headEnd len="med" w="med" type="none"/>
                    <a:tailEnd len="med" w="med" type="none"/>
                  </a:ln>
                </p:spPr>
              </p:cxnSp>
              <p:cxnSp>
                <p:nvCxnSpPr>
                  <p:cNvPr id="2969" name="Google Shape;2969;p58"/>
                  <p:cNvCxnSpPr/>
                  <p:nvPr/>
                </p:nvCxnSpPr>
                <p:spPr>
                  <a:xfrm>
                    <a:off x="0" y="2147483646"/>
                    <a:ext cx="174980186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970" name="Google Shape;2970;p58"/>
                <p:cNvGrpSpPr/>
                <p:nvPr/>
              </p:nvGrpSpPr>
              <p:grpSpPr>
                <a:xfrm>
                  <a:off x="3725" y="1520960726"/>
                  <a:ext cx="2023155123" cy="239068161"/>
                  <a:chOff x="0" y="0"/>
                  <a:chExt cx="2147483646" cy="2147483647"/>
                </a:xfrm>
              </p:grpSpPr>
              <p:cxnSp>
                <p:nvCxnSpPr>
                  <p:cNvPr id="2971" name="Google Shape;2971;p58"/>
                  <p:cNvCxnSpPr/>
                  <p:nvPr/>
                </p:nvCxnSpPr>
                <p:spPr>
                  <a:xfrm flipH="1" rot="10800000">
                    <a:off x="1739583707" y="0"/>
                    <a:ext cx="40789993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972" name="Google Shape;2972;p58"/>
                  <p:cNvCxnSpPr/>
                  <p:nvPr/>
                </p:nvCxnSpPr>
                <p:spPr>
                  <a:xfrm>
                    <a:off x="0" y="2147483647"/>
                    <a:ext cx="176357597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2973" name="Google Shape;2973;p58"/>
                <p:cNvGrpSpPr/>
                <p:nvPr/>
              </p:nvGrpSpPr>
              <p:grpSpPr>
                <a:xfrm>
                  <a:off x="4657" y="1689957009"/>
                  <a:ext cx="2068364712" cy="239068161"/>
                  <a:chOff x="0" y="0"/>
                  <a:chExt cx="2147483647" cy="2147483647"/>
                </a:xfrm>
              </p:grpSpPr>
              <p:cxnSp>
                <p:nvCxnSpPr>
                  <p:cNvPr id="2974" name="Google Shape;2974;p58"/>
                  <p:cNvCxnSpPr/>
                  <p:nvPr/>
                </p:nvCxnSpPr>
                <p:spPr>
                  <a:xfrm flipH="1" rot="10800000">
                    <a:off x="1713290570" y="0"/>
                    <a:ext cx="4341930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2975" name="Google Shape;2975;p58"/>
                  <p:cNvCxnSpPr/>
                  <p:nvPr/>
                </p:nvCxnSpPr>
                <p:spPr>
                  <a:xfrm>
                    <a:off x="0" y="2147483647"/>
                    <a:ext cx="1725028351"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2976" name="Google Shape;2976;p58"/>
              <p:cNvGrpSpPr/>
              <p:nvPr/>
            </p:nvGrpSpPr>
            <p:grpSpPr>
              <a:xfrm>
                <a:off x="105273002" y="0"/>
                <a:ext cx="2042210642" cy="1943930162"/>
                <a:chOff x="0" y="0"/>
                <a:chExt cx="2147483647" cy="2147483647"/>
              </a:xfrm>
            </p:grpSpPr>
            <p:grpSp>
              <p:nvGrpSpPr>
                <p:cNvPr id="2977" name="Google Shape;2977;p58"/>
                <p:cNvGrpSpPr/>
                <p:nvPr/>
              </p:nvGrpSpPr>
              <p:grpSpPr>
                <a:xfrm>
                  <a:off x="0" y="0"/>
                  <a:ext cx="2058927742" cy="326056930"/>
                  <a:chOff x="0" y="0"/>
                  <a:chExt cx="2147483647" cy="2147483646"/>
                </a:xfrm>
              </p:grpSpPr>
              <p:sp>
                <p:nvSpPr>
                  <p:cNvPr id="2978" name="Google Shape;2978;p58"/>
                  <p:cNvSpPr txBox="1"/>
                  <p:nvPr/>
                </p:nvSpPr>
                <p:spPr>
                  <a:xfrm>
                    <a:off x="0" y="1160128252"/>
                    <a:ext cx="1685659676" cy="987355394"/>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979" name="Google Shape;2979;p58"/>
                  <p:cNvSpPr/>
                  <p:nvPr/>
                </p:nvSpPr>
                <p:spPr>
                  <a:xfrm>
                    <a:off x="0" y="0"/>
                    <a:ext cx="2135941667" cy="1209495028"/>
                  </a:xfrm>
                  <a:prstGeom prst="parallelogram">
                    <a:avLst>
                      <a:gd fmla="val 2985"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980" name="Google Shape;2980;p58"/>
                  <p:cNvSpPr/>
                  <p:nvPr/>
                </p:nvSpPr>
                <p:spPr>
                  <a:xfrm>
                    <a:off x="1697207624" y="24684732"/>
                    <a:ext cx="450276022" cy="2122798846"/>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981" name="Google Shape;2981;p58"/>
                  <p:cNvSpPr/>
                  <p:nvPr/>
                </p:nvSpPr>
                <p:spPr>
                  <a:xfrm>
                    <a:off x="265550622" y="246839586"/>
                    <a:ext cx="1604837138" cy="691148780"/>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982" name="Google Shape;2982;p58"/>
                  <p:cNvSpPr/>
                  <p:nvPr/>
                </p:nvSpPr>
                <p:spPr>
                  <a:xfrm>
                    <a:off x="635011288" y="197470120"/>
                    <a:ext cx="935192476" cy="814552889"/>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2983" name="Google Shape;2983;p58"/>
                <p:cNvCxnSpPr/>
                <p:nvPr/>
              </p:nvCxnSpPr>
              <p:spPr>
                <a:xfrm flipH="1">
                  <a:off x="2103205851" y="161153546"/>
                  <a:ext cx="33211907" cy="1971338906"/>
                </a:xfrm>
                <a:prstGeom prst="straightConnector1">
                  <a:avLst/>
                </a:prstGeom>
                <a:noFill/>
                <a:ln cap="flat" cmpd="sng" w="25400">
                  <a:solidFill>
                    <a:schemeClr val="dk1"/>
                  </a:solidFill>
                  <a:prstDash val="solid"/>
                  <a:miter lim="800000"/>
                  <a:headEnd len="med" w="med" type="none"/>
                  <a:tailEnd len="med" w="med" type="none"/>
                </a:ln>
              </p:spPr>
            </p:cxnSp>
            <p:cxnSp>
              <p:nvCxnSpPr>
                <p:cNvPr id="2984" name="Google Shape;2984;p58"/>
                <p:cNvCxnSpPr/>
                <p:nvPr/>
              </p:nvCxnSpPr>
              <p:spPr>
                <a:xfrm>
                  <a:off x="1748981738" y="580907526"/>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2985" name="Google Shape;2985;p58"/>
                <p:cNvCxnSpPr/>
                <p:nvPr/>
              </p:nvCxnSpPr>
              <p:spPr>
                <a:xfrm>
                  <a:off x="1737915889" y="730817857"/>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2986" name="Google Shape;2986;p58"/>
                <p:cNvCxnSpPr/>
                <p:nvPr/>
              </p:nvCxnSpPr>
              <p:spPr>
                <a:xfrm>
                  <a:off x="1737915889" y="906966668"/>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2987" name="Google Shape;2987;p58"/>
                <p:cNvCxnSpPr/>
                <p:nvPr/>
              </p:nvCxnSpPr>
              <p:spPr>
                <a:xfrm>
                  <a:off x="1726841188" y="1056876411"/>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2988" name="Google Shape;2988;p58"/>
                <p:cNvCxnSpPr/>
                <p:nvPr/>
              </p:nvCxnSpPr>
              <p:spPr>
                <a:xfrm>
                  <a:off x="1715775339" y="1199293224"/>
                  <a:ext cx="409567676" cy="0"/>
                </a:xfrm>
                <a:prstGeom prst="straightConnector1">
                  <a:avLst/>
                </a:prstGeom>
                <a:noFill/>
                <a:ln cap="flat" cmpd="sng" w="9525">
                  <a:solidFill>
                    <a:schemeClr val="dk1"/>
                  </a:solidFill>
                  <a:prstDash val="solid"/>
                  <a:miter lim="800000"/>
                  <a:headEnd len="med" w="med" type="none"/>
                  <a:tailEnd len="med" w="med" type="none"/>
                </a:ln>
              </p:spPr>
            </p:cxnSp>
            <p:cxnSp>
              <p:nvCxnSpPr>
                <p:cNvPr id="2989" name="Google Shape;2989;p58"/>
                <p:cNvCxnSpPr/>
                <p:nvPr/>
              </p:nvCxnSpPr>
              <p:spPr>
                <a:xfrm>
                  <a:off x="1715775339" y="1360446770"/>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2990" name="Google Shape;2990;p58"/>
                <p:cNvCxnSpPr/>
                <p:nvPr/>
              </p:nvCxnSpPr>
              <p:spPr>
                <a:xfrm>
                  <a:off x="1704703589" y="1517854733"/>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2991" name="Google Shape;2991;p58"/>
                <p:cNvCxnSpPr/>
                <p:nvPr/>
              </p:nvCxnSpPr>
              <p:spPr>
                <a:xfrm>
                  <a:off x="1726841188" y="1679010043"/>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2992" name="Google Shape;2992;p58"/>
                <p:cNvCxnSpPr/>
                <p:nvPr/>
              </p:nvCxnSpPr>
              <p:spPr>
                <a:xfrm>
                  <a:off x="1737915889" y="1836418006"/>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2993" name="Google Shape;2993;p58"/>
                <p:cNvCxnSpPr/>
                <p:nvPr/>
              </p:nvCxnSpPr>
              <p:spPr>
                <a:xfrm>
                  <a:off x="1737915889" y="1997571553"/>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2994" name="Google Shape;2994;p58"/>
                <p:cNvCxnSpPr/>
                <p:nvPr/>
              </p:nvCxnSpPr>
              <p:spPr>
                <a:xfrm>
                  <a:off x="1748981738" y="2147483647"/>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2995" name="Google Shape;2995;p58"/>
                <p:cNvCxnSpPr/>
                <p:nvPr/>
              </p:nvCxnSpPr>
              <p:spPr>
                <a:xfrm rot="10800000">
                  <a:off x="1748981700" y="179894982"/>
                  <a:ext cx="398501908" cy="0"/>
                </a:xfrm>
                <a:prstGeom prst="straightConnector1">
                  <a:avLst/>
                </a:prstGeom>
                <a:noFill/>
                <a:ln cap="flat" cmpd="sng" w="22225">
                  <a:solidFill>
                    <a:schemeClr val="dk1"/>
                  </a:solidFill>
                  <a:prstDash val="solid"/>
                  <a:miter lim="800000"/>
                  <a:headEnd len="med" w="med" type="none"/>
                  <a:tailEnd len="med" w="med" type="none"/>
                </a:ln>
              </p:spPr>
            </p:cxnSp>
          </p:grpSp>
        </p:grpSp>
        <p:cxnSp>
          <p:nvCxnSpPr>
            <p:cNvPr id="2996" name="Google Shape;2996;p58"/>
            <p:cNvCxnSpPr/>
            <p:nvPr/>
          </p:nvCxnSpPr>
          <p:spPr>
            <a:xfrm flipH="1">
              <a:off x="528880038" y="1246718415"/>
              <a:ext cx="93757878" cy="245956285"/>
            </a:xfrm>
            <a:prstGeom prst="straightConnector1">
              <a:avLst/>
            </a:prstGeom>
            <a:noFill/>
            <a:ln cap="flat" cmpd="sng" w="9525">
              <a:solidFill>
                <a:schemeClr val="dk1"/>
              </a:solidFill>
              <a:prstDash val="solid"/>
              <a:miter lim="800000"/>
              <a:headEnd len="med" w="med" type="none"/>
              <a:tailEnd len="med" w="med" type="none"/>
            </a:ln>
          </p:spPr>
        </p:cxnSp>
        <p:cxnSp>
          <p:nvCxnSpPr>
            <p:cNvPr id="2997" name="Google Shape;2997;p58"/>
            <p:cNvCxnSpPr/>
            <p:nvPr/>
          </p:nvCxnSpPr>
          <p:spPr>
            <a:xfrm flipH="1">
              <a:off x="609000430" y="1353164801"/>
              <a:ext cx="53271666" cy="241117832"/>
            </a:xfrm>
            <a:prstGeom prst="straightConnector1">
              <a:avLst/>
            </a:prstGeom>
            <a:noFill/>
            <a:ln cap="flat" cmpd="sng" w="9525">
              <a:solidFill>
                <a:schemeClr val="dk1"/>
              </a:solidFill>
              <a:prstDash val="solid"/>
              <a:miter lim="800000"/>
              <a:headEnd len="med" w="med" type="none"/>
              <a:tailEnd len="med" w="med" type="none"/>
            </a:ln>
          </p:spPr>
        </p:cxnSp>
        <p:cxnSp>
          <p:nvCxnSpPr>
            <p:cNvPr id="2998" name="Google Shape;2998;p58"/>
            <p:cNvCxnSpPr/>
            <p:nvPr/>
          </p:nvCxnSpPr>
          <p:spPr>
            <a:xfrm>
              <a:off x="692104300" y="1253975794"/>
              <a:ext cx="14915835" cy="243537302"/>
            </a:xfrm>
            <a:prstGeom prst="straightConnector1">
              <a:avLst/>
            </a:prstGeom>
            <a:noFill/>
            <a:ln cap="flat" cmpd="sng" w="9525">
              <a:solidFill>
                <a:schemeClr val="dk1"/>
              </a:solidFill>
              <a:prstDash val="solid"/>
              <a:miter lim="800000"/>
              <a:headEnd len="med" w="med" type="none"/>
              <a:tailEnd len="med" w="med" type="none"/>
            </a:ln>
          </p:spPr>
        </p:cxnSp>
        <p:cxnSp>
          <p:nvCxnSpPr>
            <p:cNvPr id="2999" name="Google Shape;2999;p58"/>
            <p:cNvCxnSpPr/>
            <p:nvPr/>
          </p:nvCxnSpPr>
          <p:spPr>
            <a:xfrm>
              <a:off x="728755272" y="1266072008"/>
              <a:ext cx="72023032" cy="226602459"/>
            </a:xfrm>
            <a:prstGeom prst="straightConnector1">
              <a:avLst/>
            </a:prstGeom>
            <a:noFill/>
            <a:ln cap="flat" cmpd="sng" w="9525">
              <a:solidFill>
                <a:schemeClr val="dk1"/>
              </a:solidFill>
              <a:prstDash val="solid"/>
              <a:miter lim="800000"/>
              <a:headEnd len="med" w="med" type="none"/>
              <a:tailEnd len="med" w="med" type="none"/>
            </a:ln>
          </p:spPr>
        </p:cxnSp>
        <p:grpSp>
          <p:nvGrpSpPr>
            <p:cNvPr id="3000" name="Google Shape;3000;p58"/>
            <p:cNvGrpSpPr/>
            <p:nvPr/>
          </p:nvGrpSpPr>
          <p:grpSpPr>
            <a:xfrm>
              <a:off x="457282842" y="1492674930"/>
              <a:ext cx="89070552" cy="510460373"/>
              <a:chOff x="0" y="0"/>
              <a:chExt cx="2147483647" cy="2147483647"/>
            </a:xfrm>
          </p:grpSpPr>
          <p:grpSp>
            <p:nvGrpSpPr>
              <p:cNvPr id="3001" name="Google Shape;3001;p58"/>
              <p:cNvGrpSpPr/>
              <p:nvPr/>
            </p:nvGrpSpPr>
            <p:grpSpPr>
              <a:xfrm>
                <a:off x="0" y="379964651"/>
                <a:ext cx="1952253855" cy="1767518995"/>
                <a:chOff x="0" y="0"/>
                <a:chExt cx="2147483647" cy="2147483647"/>
              </a:xfrm>
            </p:grpSpPr>
            <p:sp>
              <p:nvSpPr>
                <p:cNvPr id="3002" name="Google Shape;3002;p58"/>
                <p:cNvSpPr txBox="1"/>
                <p:nvPr/>
              </p:nvSpPr>
              <p:spPr>
                <a:xfrm>
                  <a:off x="474708782" y="0"/>
                  <a:ext cx="1661478184" cy="1900174296"/>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003" name="Google Shape;3003;p58"/>
                <p:cNvCxnSpPr/>
                <p:nvPr/>
              </p:nvCxnSpPr>
              <p:spPr>
                <a:xfrm flipH="1" rot="10800000">
                  <a:off x="1729294594" y="452"/>
                  <a:ext cx="418189052" cy="239068118"/>
                </a:xfrm>
                <a:prstGeom prst="straightConnector1">
                  <a:avLst/>
                </a:prstGeom>
                <a:noFill/>
                <a:ln cap="flat" cmpd="sng" w="9525">
                  <a:solidFill>
                    <a:schemeClr val="dk1"/>
                  </a:solidFill>
                  <a:prstDash val="solid"/>
                  <a:miter lim="800000"/>
                  <a:headEnd len="med" w="med" type="none"/>
                  <a:tailEnd len="med" w="med" type="none"/>
                </a:ln>
              </p:spPr>
            </p:cxnSp>
            <p:sp>
              <p:nvSpPr>
                <p:cNvPr id="3004" name="Google Shape;3004;p58"/>
                <p:cNvSpPr txBox="1"/>
                <p:nvPr/>
              </p:nvSpPr>
              <p:spPr>
                <a:xfrm>
                  <a:off x="350387070" y="24731387"/>
                  <a:ext cx="486005066" cy="29677422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005" name="Google Shape;3005;p58"/>
                <p:cNvCxnSpPr/>
                <p:nvPr/>
              </p:nvCxnSpPr>
              <p:spPr>
                <a:xfrm flipH="1" rot="10800000">
                  <a:off x="56520341" y="452"/>
                  <a:ext cx="418189052" cy="239068118"/>
                </a:xfrm>
                <a:prstGeom prst="straightConnector1">
                  <a:avLst/>
                </a:prstGeom>
                <a:noFill/>
                <a:ln cap="flat" cmpd="sng" w="9525">
                  <a:solidFill>
                    <a:schemeClr val="dk1"/>
                  </a:solidFill>
                  <a:prstDash val="solid"/>
                  <a:miter lim="800000"/>
                  <a:headEnd len="med" w="med" type="none"/>
                  <a:tailEnd len="med" w="med" type="none"/>
                </a:ln>
              </p:spPr>
            </p:cxnSp>
            <p:sp>
              <p:nvSpPr>
                <p:cNvPr id="3006" name="Google Shape;3006;p58"/>
                <p:cNvSpPr txBox="1"/>
                <p:nvPr/>
              </p:nvSpPr>
              <p:spPr>
                <a:xfrm>
                  <a:off x="1616270792" y="1644618847"/>
                  <a:ext cx="486005066" cy="2926498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007" name="Google Shape;3007;p58"/>
                <p:cNvSpPr txBox="1"/>
                <p:nvPr/>
              </p:nvSpPr>
              <p:spPr>
                <a:xfrm>
                  <a:off x="90423384" y="247309350"/>
                  <a:ext cx="1650170528" cy="190017429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008" name="Google Shape;3008;p58"/>
                <p:cNvCxnSpPr/>
                <p:nvPr/>
              </p:nvCxnSpPr>
              <p:spPr>
                <a:xfrm flipH="1" rot="10800000">
                  <a:off x="1729294594" y="1900174600"/>
                  <a:ext cx="418189052" cy="239068118"/>
                </a:xfrm>
                <a:prstGeom prst="straightConnector1">
                  <a:avLst/>
                </a:prstGeom>
                <a:noFill/>
                <a:ln cap="flat" cmpd="sng" w="9525">
                  <a:solidFill>
                    <a:schemeClr val="dk1"/>
                  </a:solidFill>
                  <a:prstDash val="solid"/>
                  <a:miter lim="800000"/>
                  <a:headEnd len="med" w="med" type="none"/>
                  <a:tailEnd len="med" w="med" type="none"/>
                </a:ln>
              </p:spPr>
            </p:cxnSp>
            <p:grpSp>
              <p:nvGrpSpPr>
                <p:cNvPr id="3009" name="Google Shape;3009;p58"/>
                <p:cNvGrpSpPr/>
                <p:nvPr/>
              </p:nvGrpSpPr>
              <p:grpSpPr>
                <a:xfrm>
                  <a:off x="11307223" y="193727798"/>
                  <a:ext cx="2136175433" cy="214336944"/>
                  <a:chOff x="0" y="0"/>
                  <a:chExt cx="2147483647" cy="2147483647"/>
                </a:xfrm>
              </p:grpSpPr>
              <p:cxnSp>
                <p:nvCxnSpPr>
                  <p:cNvPr id="3010" name="Google Shape;3010;p58"/>
                  <p:cNvCxnSpPr/>
                  <p:nvPr/>
                </p:nvCxnSpPr>
                <p:spPr>
                  <a:xfrm flipH="1" rot="10800000">
                    <a:off x="1727080838" y="0"/>
                    <a:ext cx="42040280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011" name="Google Shape;3011;p58"/>
                  <p:cNvCxnSpPr/>
                  <p:nvPr/>
                </p:nvCxnSpPr>
                <p:spPr>
                  <a:xfrm>
                    <a:off x="0" y="2147483647"/>
                    <a:ext cx="174980486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012" name="Google Shape;3012;p58"/>
                <p:cNvGrpSpPr/>
                <p:nvPr/>
              </p:nvGrpSpPr>
              <p:grpSpPr>
                <a:xfrm>
                  <a:off x="11308154" y="362721465"/>
                  <a:ext cx="2136171708" cy="214336944"/>
                  <a:chOff x="0" y="0"/>
                  <a:chExt cx="2147483647" cy="2147483647"/>
                </a:xfrm>
              </p:grpSpPr>
              <p:cxnSp>
                <p:nvCxnSpPr>
                  <p:cNvPr id="3013" name="Google Shape;3013;p58"/>
                  <p:cNvCxnSpPr/>
                  <p:nvPr/>
                </p:nvCxnSpPr>
                <p:spPr>
                  <a:xfrm flipH="1" rot="10800000">
                    <a:off x="1727080105" y="0"/>
                    <a:ext cx="4204035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014" name="Google Shape;3014;p58"/>
                  <p:cNvCxnSpPr/>
                  <p:nvPr/>
                </p:nvCxnSpPr>
                <p:spPr>
                  <a:xfrm>
                    <a:off x="0" y="2147483647"/>
                    <a:ext cx="174980791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015" name="Google Shape;3015;p58"/>
                <p:cNvGrpSpPr/>
                <p:nvPr/>
              </p:nvGrpSpPr>
              <p:grpSpPr>
                <a:xfrm>
                  <a:off x="11314674" y="531720949"/>
                  <a:ext cx="2124876041" cy="214336944"/>
                  <a:chOff x="0" y="0"/>
                  <a:chExt cx="2147483646" cy="2147483647"/>
                </a:xfrm>
              </p:grpSpPr>
              <p:cxnSp>
                <p:nvCxnSpPr>
                  <p:cNvPr id="3016" name="Google Shape;3016;p58"/>
                  <p:cNvCxnSpPr/>
                  <p:nvPr/>
                </p:nvCxnSpPr>
                <p:spPr>
                  <a:xfrm flipH="1" rot="10800000">
                    <a:off x="1713417364" y="0"/>
                    <a:ext cx="43406628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017" name="Google Shape;3017;p58"/>
                  <p:cNvCxnSpPr/>
                  <p:nvPr/>
                </p:nvCxnSpPr>
                <p:spPr>
                  <a:xfrm>
                    <a:off x="0" y="2147483647"/>
                    <a:ext cx="173626135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018" name="Google Shape;3018;p58"/>
                <p:cNvGrpSpPr/>
                <p:nvPr/>
              </p:nvGrpSpPr>
              <p:grpSpPr>
                <a:xfrm>
                  <a:off x="67820055" y="700714616"/>
                  <a:ext cx="2068367416" cy="214336944"/>
                  <a:chOff x="0" y="0"/>
                  <a:chExt cx="2147483647" cy="2147483647"/>
                </a:xfrm>
              </p:grpSpPr>
              <p:cxnSp>
                <p:nvCxnSpPr>
                  <p:cNvPr id="3019" name="Google Shape;3019;p58"/>
                  <p:cNvCxnSpPr/>
                  <p:nvPr/>
                </p:nvCxnSpPr>
                <p:spPr>
                  <a:xfrm flipH="1" rot="10800000">
                    <a:off x="1713290961" y="0"/>
                    <a:ext cx="43419268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020" name="Google Shape;3020;p58"/>
                  <p:cNvCxnSpPr/>
                  <p:nvPr/>
                </p:nvCxnSpPr>
                <p:spPr>
                  <a:xfrm>
                    <a:off x="0" y="2147483647"/>
                    <a:ext cx="173675923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021" name="Google Shape;3021;p58"/>
                <p:cNvGrpSpPr/>
                <p:nvPr/>
              </p:nvGrpSpPr>
              <p:grpSpPr>
                <a:xfrm>
                  <a:off x="67819124" y="869710950"/>
                  <a:ext cx="2068363690" cy="214336944"/>
                  <a:chOff x="0" y="0"/>
                  <a:chExt cx="2147483647" cy="2147483647"/>
                </a:xfrm>
              </p:grpSpPr>
              <p:cxnSp>
                <p:nvCxnSpPr>
                  <p:cNvPr id="3022" name="Google Shape;3022;p58"/>
                  <p:cNvCxnSpPr/>
                  <p:nvPr/>
                </p:nvCxnSpPr>
                <p:spPr>
                  <a:xfrm flipH="1" rot="10800000">
                    <a:off x="1713290179" y="0"/>
                    <a:ext cx="43419346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023" name="Google Shape;3023;p58"/>
                  <p:cNvCxnSpPr/>
                  <p:nvPr/>
                </p:nvCxnSpPr>
                <p:spPr>
                  <a:xfrm>
                    <a:off x="0" y="2147483647"/>
                    <a:ext cx="1736762361"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024" name="Google Shape;3024;p58"/>
                <p:cNvGrpSpPr/>
                <p:nvPr/>
              </p:nvGrpSpPr>
              <p:grpSpPr>
                <a:xfrm>
                  <a:off x="67816330" y="1038704617"/>
                  <a:ext cx="2068367416" cy="214336944"/>
                  <a:chOff x="0" y="0"/>
                  <a:chExt cx="2147483647" cy="2147483647"/>
                </a:xfrm>
              </p:grpSpPr>
              <p:cxnSp>
                <p:nvCxnSpPr>
                  <p:cNvPr id="3025" name="Google Shape;3025;p58"/>
                  <p:cNvCxnSpPr/>
                  <p:nvPr/>
                </p:nvCxnSpPr>
                <p:spPr>
                  <a:xfrm flipH="1" rot="10800000">
                    <a:off x="1713290961" y="0"/>
                    <a:ext cx="43419268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026" name="Google Shape;3026;p58"/>
                  <p:cNvCxnSpPr/>
                  <p:nvPr/>
                </p:nvCxnSpPr>
                <p:spPr>
                  <a:xfrm>
                    <a:off x="0" y="2147483647"/>
                    <a:ext cx="173675923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027" name="Google Shape;3027;p58"/>
                <p:cNvGrpSpPr/>
                <p:nvPr/>
              </p:nvGrpSpPr>
              <p:grpSpPr>
                <a:xfrm>
                  <a:off x="0" y="1207704101"/>
                  <a:ext cx="2136182815" cy="214336944"/>
                  <a:chOff x="0" y="0"/>
                  <a:chExt cx="2147483647" cy="2147483647"/>
                </a:xfrm>
              </p:grpSpPr>
              <p:cxnSp>
                <p:nvCxnSpPr>
                  <p:cNvPr id="3028" name="Google Shape;3028;p58"/>
                  <p:cNvCxnSpPr/>
                  <p:nvPr/>
                </p:nvCxnSpPr>
                <p:spPr>
                  <a:xfrm flipH="1" rot="10800000">
                    <a:off x="1727074870" y="0"/>
                    <a:ext cx="4204087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029" name="Google Shape;3029;p58"/>
                  <p:cNvCxnSpPr/>
                  <p:nvPr/>
                </p:nvCxnSpPr>
                <p:spPr>
                  <a:xfrm>
                    <a:off x="0" y="2147483647"/>
                    <a:ext cx="174979881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030" name="Google Shape;3030;p58"/>
                <p:cNvGrpSpPr/>
                <p:nvPr/>
              </p:nvGrpSpPr>
              <p:grpSpPr>
                <a:xfrm>
                  <a:off x="6519" y="1351966594"/>
                  <a:ext cx="2136180952" cy="239068118"/>
                  <a:chOff x="0" y="0"/>
                  <a:chExt cx="2147483647" cy="2147483647"/>
                </a:xfrm>
              </p:grpSpPr>
              <p:cxnSp>
                <p:nvCxnSpPr>
                  <p:cNvPr id="3031" name="Google Shape;3031;p58"/>
                  <p:cNvCxnSpPr/>
                  <p:nvPr/>
                </p:nvCxnSpPr>
                <p:spPr>
                  <a:xfrm flipH="1" rot="10800000">
                    <a:off x="1727074503" y="0"/>
                    <a:ext cx="42040914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032" name="Google Shape;3032;p58"/>
                  <p:cNvCxnSpPr/>
                  <p:nvPr/>
                </p:nvCxnSpPr>
                <p:spPr>
                  <a:xfrm>
                    <a:off x="0" y="2147483647"/>
                    <a:ext cx="174980034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033" name="Google Shape;3033;p58"/>
                <p:cNvGrpSpPr/>
                <p:nvPr/>
              </p:nvGrpSpPr>
              <p:grpSpPr>
                <a:xfrm>
                  <a:off x="3725" y="1520962846"/>
                  <a:ext cx="2079664382" cy="239068118"/>
                  <a:chOff x="0" y="0"/>
                  <a:chExt cx="2147483647" cy="2147483647"/>
                </a:xfrm>
              </p:grpSpPr>
              <p:cxnSp>
                <p:nvCxnSpPr>
                  <p:cNvPr id="3034" name="Google Shape;3034;p58"/>
                  <p:cNvCxnSpPr/>
                  <p:nvPr/>
                </p:nvCxnSpPr>
                <p:spPr>
                  <a:xfrm flipH="1" rot="10800000">
                    <a:off x="1692315910" y="0"/>
                    <a:ext cx="45516773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035" name="Google Shape;3035;p58"/>
                  <p:cNvCxnSpPr/>
                  <p:nvPr/>
                </p:nvCxnSpPr>
                <p:spPr>
                  <a:xfrm>
                    <a:off x="0" y="2147483647"/>
                    <a:ext cx="1715656261"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036" name="Google Shape;3036;p58"/>
                <p:cNvGrpSpPr/>
                <p:nvPr/>
              </p:nvGrpSpPr>
              <p:grpSpPr>
                <a:xfrm>
                  <a:off x="56520283" y="1689957160"/>
                  <a:ext cx="2068358172" cy="239070703"/>
                  <a:chOff x="0" y="0"/>
                  <a:chExt cx="2147483646" cy="2147483646"/>
                </a:xfrm>
              </p:grpSpPr>
              <p:cxnSp>
                <p:nvCxnSpPr>
                  <p:cNvPr id="3037" name="Google Shape;3037;p58"/>
                  <p:cNvCxnSpPr/>
                  <p:nvPr/>
                </p:nvCxnSpPr>
                <p:spPr>
                  <a:xfrm flipH="1" rot="10800000">
                    <a:off x="1713296684" y="0"/>
                    <a:ext cx="434186962" cy="2147460425"/>
                  </a:xfrm>
                  <a:prstGeom prst="straightConnector1">
                    <a:avLst/>
                  </a:prstGeom>
                  <a:noFill/>
                  <a:ln cap="flat" cmpd="sng" w="9525">
                    <a:solidFill>
                      <a:schemeClr val="dk1"/>
                    </a:solidFill>
                    <a:prstDash val="solid"/>
                    <a:miter lim="800000"/>
                    <a:headEnd len="med" w="med" type="none"/>
                    <a:tailEnd len="med" w="med" type="none"/>
                  </a:ln>
                </p:spPr>
              </p:cxnSp>
              <p:cxnSp>
                <p:nvCxnSpPr>
                  <p:cNvPr id="3038" name="Google Shape;3038;p58"/>
                  <p:cNvCxnSpPr/>
                  <p:nvPr/>
                </p:nvCxnSpPr>
                <p:spPr>
                  <a:xfrm>
                    <a:off x="0" y="2147483646"/>
                    <a:ext cx="1725026870"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3039" name="Google Shape;3039;p58"/>
              <p:cNvGrpSpPr/>
              <p:nvPr/>
            </p:nvGrpSpPr>
            <p:grpSpPr>
              <a:xfrm>
                <a:off x="102754446" y="0"/>
                <a:ext cx="2044729200" cy="1943932343"/>
                <a:chOff x="0" y="0"/>
                <a:chExt cx="2147483647" cy="2147483647"/>
              </a:xfrm>
            </p:grpSpPr>
            <p:grpSp>
              <p:nvGrpSpPr>
                <p:cNvPr id="3040" name="Google Shape;3040;p58"/>
                <p:cNvGrpSpPr/>
                <p:nvPr/>
              </p:nvGrpSpPr>
              <p:grpSpPr>
                <a:xfrm>
                  <a:off x="0" y="0"/>
                  <a:ext cx="2007191523" cy="326058924"/>
                  <a:chOff x="0" y="0"/>
                  <a:chExt cx="2147483647" cy="2147483647"/>
                </a:xfrm>
              </p:grpSpPr>
              <p:sp>
                <p:nvSpPr>
                  <p:cNvPr id="3041" name="Google Shape;3041;p58"/>
                  <p:cNvSpPr txBox="1"/>
                  <p:nvPr/>
                </p:nvSpPr>
                <p:spPr>
                  <a:xfrm>
                    <a:off x="0" y="1160135370"/>
                    <a:ext cx="1743393268" cy="987348276"/>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042" name="Google Shape;3042;p58"/>
                  <p:cNvSpPr/>
                  <p:nvPr/>
                </p:nvSpPr>
                <p:spPr>
                  <a:xfrm>
                    <a:off x="0" y="0"/>
                    <a:ext cx="2135942610" cy="1209501702"/>
                  </a:xfrm>
                  <a:prstGeom prst="parallelogram">
                    <a:avLst>
                      <a:gd fmla="val 2985"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043" name="Google Shape;3043;p58"/>
                  <p:cNvSpPr/>
                  <p:nvPr/>
                </p:nvSpPr>
                <p:spPr>
                  <a:xfrm>
                    <a:off x="1754931243" y="24684554"/>
                    <a:ext cx="392552403" cy="2122783543"/>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044" name="Google Shape;3044;p58"/>
                  <p:cNvSpPr/>
                  <p:nvPr/>
                </p:nvSpPr>
                <p:spPr>
                  <a:xfrm>
                    <a:off x="265550740" y="246837806"/>
                    <a:ext cx="1662567740" cy="691143798"/>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045" name="Google Shape;3045;p58"/>
                  <p:cNvSpPr/>
                  <p:nvPr/>
                </p:nvSpPr>
                <p:spPr>
                  <a:xfrm>
                    <a:off x="635010030" y="197468697"/>
                    <a:ext cx="992922715" cy="814562392"/>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3046" name="Google Shape;3046;p58"/>
                <p:cNvCxnSpPr/>
                <p:nvPr/>
              </p:nvCxnSpPr>
              <p:spPr>
                <a:xfrm flipH="1">
                  <a:off x="2104315550" y="161155133"/>
                  <a:ext cx="32371673" cy="1971336749"/>
                </a:xfrm>
                <a:prstGeom prst="straightConnector1">
                  <a:avLst/>
                </a:prstGeom>
                <a:noFill/>
                <a:ln cap="flat" cmpd="sng" w="25400">
                  <a:solidFill>
                    <a:schemeClr val="dk1"/>
                  </a:solidFill>
                  <a:prstDash val="solid"/>
                  <a:miter lim="800000"/>
                  <a:headEnd len="med" w="med" type="none"/>
                  <a:tailEnd len="med" w="med" type="none"/>
                </a:ln>
              </p:spPr>
            </p:cxnSp>
            <p:cxnSp>
              <p:nvCxnSpPr>
                <p:cNvPr id="3047" name="Google Shape;3047;p58"/>
                <p:cNvCxnSpPr/>
                <p:nvPr/>
              </p:nvCxnSpPr>
              <p:spPr>
                <a:xfrm>
                  <a:off x="1705033079" y="580906891"/>
                  <a:ext cx="442449988" cy="0"/>
                </a:xfrm>
                <a:prstGeom prst="straightConnector1">
                  <a:avLst/>
                </a:prstGeom>
                <a:noFill/>
                <a:ln cap="flat" cmpd="sng" w="9525">
                  <a:solidFill>
                    <a:schemeClr val="dk1"/>
                  </a:solidFill>
                  <a:prstDash val="solid"/>
                  <a:miter lim="800000"/>
                  <a:headEnd len="med" w="med" type="none"/>
                  <a:tailEnd len="med" w="med" type="none"/>
                </a:ln>
              </p:spPr>
            </p:cxnSp>
            <p:cxnSp>
              <p:nvCxnSpPr>
                <p:cNvPr id="3048" name="Google Shape;3048;p58"/>
                <p:cNvCxnSpPr/>
                <p:nvPr/>
              </p:nvCxnSpPr>
              <p:spPr>
                <a:xfrm>
                  <a:off x="1694245285" y="730818820"/>
                  <a:ext cx="442441429" cy="0"/>
                </a:xfrm>
                <a:prstGeom prst="straightConnector1">
                  <a:avLst/>
                </a:prstGeom>
                <a:noFill/>
                <a:ln cap="flat" cmpd="sng" w="9525">
                  <a:solidFill>
                    <a:schemeClr val="dk1"/>
                  </a:solidFill>
                  <a:prstDash val="solid"/>
                  <a:miter lim="800000"/>
                  <a:headEnd len="med" w="med" type="none"/>
                  <a:tailEnd len="med" w="med" type="none"/>
                </a:ln>
              </p:spPr>
            </p:cxnSp>
            <p:cxnSp>
              <p:nvCxnSpPr>
                <p:cNvPr id="3049" name="Google Shape;3049;p58"/>
                <p:cNvCxnSpPr/>
                <p:nvPr/>
              </p:nvCxnSpPr>
              <p:spPr>
                <a:xfrm>
                  <a:off x="1694245285" y="906963325"/>
                  <a:ext cx="442441429" cy="0"/>
                </a:xfrm>
                <a:prstGeom prst="straightConnector1">
                  <a:avLst/>
                </a:prstGeom>
                <a:noFill/>
                <a:ln cap="flat" cmpd="sng" w="9525">
                  <a:solidFill>
                    <a:schemeClr val="dk1"/>
                  </a:solidFill>
                  <a:prstDash val="solid"/>
                  <a:miter lim="800000"/>
                  <a:headEnd len="med" w="med" type="none"/>
                  <a:tailEnd len="med" w="med" type="none"/>
                </a:ln>
              </p:spPr>
            </p:cxnSp>
            <p:cxnSp>
              <p:nvCxnSpPr>
                <p:cNvPr id="3050" name="Google Shape;3050;p58"/>
                <p:cNvCxnSpPr/>
                <p:nvPr/>
              </p:nvCxnSpPr>
              <p:spPr>
                <a:xfrm>
                  <a:off x="1683448862" y="1056875254"/>
                  <a:ext cx="442449988" cy="0"/>
                </a:xfrm>
                <a:prstGeom prst="straightConnector1">
                  <a:avLst/>
                </a:prstGeom>
                <a:noFill/>
                <a:ln cap="flat" cmpd="sng" w="9525">
                  <a:solidFill>
                    <a:schemeClr val="dk1"/>
                  </a:solidFill>
                  <a:prstDash val="solid"/>
                  <a:miter lim="800000"/>
                  <a:headEnd len="med" w="med" type="none"/>
                  <a:tailEnd len="med" w="med" type="none"/>
                </a:ln>
              </p:spPr>
            </p:cxnSp>
            <p:cxnSp>
              <p:nvCxnSpPr>
                <p:cNvPr id="3051" name="Google Shape;3051;p58"/>
                <p:cNvCxnSpPr/>
                <p:nvPr/>
              </p:nvCxnSpPr>
              <p:spPr>
                <a:xfrm>
                  <a:off x="1672662506" y="1199291911"/>
                  <a:ext cx="453237701" cy="0"/>
                </a:xfrm>
                <a:prstGeom prst="straightConnector1">
                  <a:avLst/>
                </a:prstGeom>
                <a:noFill/>
                <a:ln cap="flat" cmpd="sng" w="9525">
                  <a:solidFill>
                    <a:schemeClr val="dk1"/>
                  </a:solidFill>
                  <a:prstDash val="solid"/>
                  <a:miter lim="800000"/>
                  <a:headEnd len="med" w="med" type="none"/>
                  <a:tailEnd len="med" w="med" type="none"/>
                </a:ln>
              </p:spPr>
            </p:cxnSp>
            <p:cxnSp>
              <p:nvCxnSpPr>
                <p:cNvPr id="3052" name="Google Shape;3052;p58"/>
                <p:cNvCxnSpPr/>
                <p:nvPr/>
              </p:nvCxnSpPr>
              <p:spPr>
                <a:xfrm>
                  <a:off x="1672662506" y="1360447632"/>
                  <a:ext cx="442441429" cy="0"/>
                </a:xfrm>
                <a:prstGeom prst="straightConnector1">
                  <a:avLst/>
                </a:prstGeom>
                <a:noFill/>
                <a:ln cap="flat" cmpd="sng" w="9525">
                  <a:solidFill>
                    <a:schemeClr val="dk1"/>
                  </a:solidFill>
                  <a:prstDash val="solid"/>
                  <a:miter lim="800000"/>
                  <a:headEnd len="med" w="med" type="none"/>
                  <a:tailEnd len="med" w="med" type="none"/>
                </a:ln>
              </p:spPr>
            </p:cxnSp>
            <p:cxnSp>
              <p:nvCxnSpPr>
                <p:cNvPr id="3053" name="Google Shape;3053;p58"/>
                <p:cNvCxnSpPr/>
                <p:nvPr/>
              </p:nvCxnSpPr>
              <p:spPr>
                <a:xfrm>
                  <a:off x="1661868959" y="1517854835"/>
                  <a:ext cx="442449988" cy="0"/>
                </a:xfrm>
                <a:prstGeom prst="straightConnector1">
                  <a:avLst/>
                </a:prstGeom>
                <a:noFill/>
                <a:ln cap="flat" cmpd="sng" w="9525">
                  <a:solidFill>
                    <a:schemeClr val="dk1"/>
                  </a:solidFill>
                  <a:prstDash val="solid"/>
                  <a:miter lim="800000"/>
                  <a:headEnd len="med" w="med" type="none"/>
                  <a:tailEnd len="med" w="med" type="none"/>
                </a:ln>
              </p:spPr>
            </p:cxnSp>
            <p:cxnSp>
              <p:nvCxnSpPr>
                <p:cNvPr id="3054" name="Google Shape;3054;p58"/>
                <p:cNvCxnSpPr/>
                <p:nvPr/>
              </p:nvCxnSpPr>
              <p:spPr>
                <a:xfrm>
                  <a:off x="1683448862" y="1679008205"/>
                  <a:ext cx="442449988" cy="0"/>
                </a:xfrm>
                <a:prstGeom prst="straightConnector1">
                  <a:avLst/>
                </a:prstGeom>
                <a:noFill/>
                <a:ln cap="flat" cmpd="sng" w="9525">
                  <a:solidFill>
                    <a:schemeClr val="dk1"/>
                  </a:solidFill>
                  <a:prstDash val="solid"/>
                  <a:miter lim="800000"/>
                  <a:headEnd len="med" w="med" type="none"/>
                  <a:tailEnd len="med" w="med" type="none"/>
                </a:ln>
              </p:spPr>
            </p:cxnSp>
            <p:cxnSp>
              <p:nvCxnSpPr>
                <p:cNvPr id="3055" name="Google Shape;3055;p58"/>
                <p:cNvCxnSpPr/>
                <p:nvPr/>
              </p:nvCxnSpPr>
              <p:spPr>
                <a:xfrm>
                  <a:off x="1694245285" y="1836415996"/>
                  <a:ext cx="442441429" cy="0"/>
                </a:xfrm>
                <a:prstGeom prst="straightConnector1">
                  <a:avLst/>
                </a:prstGeom>
                <a:noFill/>
                <a:ln cap="flat" cmpd="sng" w="9525">
                  <a:solidFill>
                    <a:schemeClr val="dk1"/>
                  </a:solidFill>
                  <a:prstDash val="solid"/>
                  <a:miter lim="800000"/>
                  <a:headEnd len="med" w="med" type="none"/>
                  <a:tailEnd len="med" w="med" type="none"/>
                </a:ln>
              </p:spPr>
            </p:cxnSp>
            <p:cxnSp>
              <p:nvCxnSpPr>
                <p:cNvPr id="3056" name="Google Shape;3056;p58"/>
                <p:cNvCxnSpPr/>
                <p:nvPr/>
              </p:nvCxnSpPr>
              <p:spPr>
                <a:xfrm>
                  <a:off x="1694245285" y="1997571129"/>
                  <a:ext cx="442441429" cy="0"/>
                </a:xfrm>
                <a:prstGeom prst="straightConnector1">
                  <a:avLst/>
                </a:prstGeom>
                <a:noFill/>
                <a:ln cap="flat" cmpd="sng" w="9525">
                  <a:solidFill>
                    <a:schemeClr val="dk1"/>
                  </a:solidFill>
                  <a:prstDash val="solid"/>
                  <a:miter lim="800000"/>
                  <a:headEnd len="med" w="med" type="none"/>
                  <a:tailEnd len="med" w="med" type="none"/>
                </a:ln>
              </p:spPr>
            </p:cxnSp>
            <p:cxnSp>
              <p:nvCxnSpPr>
                <p:cNvPr id="3057" name="Google Shape;3057;p58"/>
                <p:cNvCxnSpPr/>
                <p:nvPr/>
              </p:nvCxnSpPr>
              <p:spPr>
                <a:xfrm>
                  <a:off x="1705033079" y="2147483647"/>
                  <a:ext cx="442449988" cy="0"/>
                </a:xfrm>
                <a:prstGeom prst="straightConnector1">
                  <a:avLst/>
                </a:prstGeom>
                <a:noFill/>
                <a:ln cap="flat" cmpd="sng" w="9525">
                  <a:solidFill>
                    <a:schemeClr val="dk1"/>
                  </a:solidFill>
                  <a:prstDash val="solid"/>
                  <a:miter lim="800000"/>
                  <a:headEnd len="med" w="med" type="none"/>
                  <a:tailEnd len="med" w="med" type="none"/>
                </a:ln>
              </p:spPr>
            </p:cxnSp>
            <p:cxnSp>
              <p:nvCxnSpPr>
                <p:cNvPr id="3058" name="Google Shape;3058;p58"/>
                <p:cNvCxnSpPr/>
                <p:nvPr/>
              </p:nvCxnSpPr>
              <p:spPr>
                <a:xfrm rot="10800000">
                  <a:off x="1705033658" y="179891847"/>
                  <a:ext cx="442449988"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3059" name="Google Shape;3059;p58"/>
            <p:cNvGrpSpPr/>
            <p:nvPr/>
          </p:nvGrpSpPr>
          <p:grpSpPr>
            <a:xfrm>
              <a:off x="560842924" y="1492674930"/>
              <a:ext cx="86939455" cy="510460373"/>
              <a:chOff x="0" y="0"/>
              <a:chExt cx="2147483647" cy="2147483647"/>
            </a:xfrm>
          </p:grpSpPr>
          <p:grpSp>
            <p:nvGrpSpPr>
              <p:cNvPr id="3060" name="Google Shape;3060;p58"/>
              <p:cNvGrpSpPr/>
              <p:nvPr/>
            </p:nvGrpSpPr>
            <p:grpSpPr>
              <a:xfrm>
                <a:off x="0" y="379964651"/>
                <a:ext cx="2000105634" cy="1767518995"/>
                <a:chOff x="0" y="0"/>
                <a:chExt cx="2147483646" cy="2147483647"/>
              </a:xfrm>
            </p:grpSpPr>
            <p:sp>
              <p:nvSpPr>
                <p:cNvPr id="3061" name="Google Shape;3061;p58"/>
                <p:cNvSpPr txBox="1"/>
                <p:nvPr/>
              </p:nvSpPr>
              <p:spPr>
                <a:xfrm>
                  <a:off x="418192443" y="0"/>
                  <a:ext cx="1717983696" cy="1900174296"/>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062" name="Google Shape;3062;p58"/>
                <p:cNvCxnSpPr/>
                <p:nvPr/>
              </p:nvCxnSpPr>
              <p:spPr>
                <a:xfrm flipH="1" rot="10800000">
                  <a:off x="1729287924" y="452"/>
                  <a:ext cx="418195722" cy="239068118"/>
                </a:xfrm>
                <a:prstGeom prst="straightConnector1">
                  <a:avLst/>
                </a:prstGeom>
                <a:noFill/>
                <a:ln cap="flat" cmpd="sng" w="9525">
                  <a:solidFill>
                    <a:schemeClr val="dk1"/>
                  </a:solidFill>
                  <a:prstDash val="solid"/>
                  <a:miter lim="800000"/>
                  <a:headEnd len="med" w="med" type="none"/>
                  <a:tailEnd len="med" w="med" type="none"/>
                </a:ln>
              </p:spPr>
            </p:cxnSp>
            <p:sp>
              <p:nvSpPr>
                <p:cNvPr id="3063" name="Google Shape;3063;p58"/>
                <p:cNvSpPr txBox="1"/>
                <p:nvPr/>
              </p:nvSpPr>
              <p:spPr>
                <a:xfrm>
                  <a:off x="293867218" y="24731387"/>
                  <a:ext cx="542519986" cy="29677422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064" name="Google Shape;3064;p58"/>
                <p:cNvCxnSpPr/>
                <p:nvPr/>
              </p:nvCxnSpPr>
              <p:spPr>
                <a:xfrm flipH="1" rot="10800000">
                  <a:off x="4715" y="452"/>
                  <a:ext cx="418188340" cy="239068118"/>
                </a:xfrm>
                <a:prstGeom prst="straightConnector1">
                  <a:avLst/>
                </a:prstGeom>
                <a:noFill/>
                <a:ln cap="flat" cmpd="sng" w="9525">
                  <a:solidFill>
                    <a:schemeClr val="dk1"/>
                  </a:solidFill>
                  <a:prstDash val="solid"/>
                  <a:miter lim="800000"/>
                  <a:headEnd len="med" w="med" type="none"/>
                  <a:tailEnd len="med" w="med" type="none"/>
                </a:ln>
              </p:spPr>
            </p:cxnSp>
            <p:sp>
              <p:nvSpPr>
                <p:cNvPr id="3065" name="Google Shape;3065;p58"/>
                <p:cNvSpPr txBox="1"/>
                <p:nvPr/>
              </p:nvSpPr>
              <p:spPr>
                <a:xfrm>
                  <a:off x="1616260589" y="1644618847"/>
                  <a:ext cx="486011646" cy="2926498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066" name="Google Shape;3066;p58"/>
                <p:cNvSpPr txBox="1"/>
                <p:nvPr/>
              </p:nvSpPr>
              <p:spPr>
                <a:xfrm>
                  <a:off x="33907699" y="247309350"/>
                  <a:ext cx="1706683521" cy="190017429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067" name="Google Shape;3067;p58"/>
                <p:cNvCxnSpPr/>
                <p:nvPr/>
              </p:nvCxnSpPr>
              <p:spPr>
                <a:xfrm flipH="1" rot="10800000">
                  <a:off x="1729287924" y="1900174600"/>
                  <a:ext cx="418195722" cy="239068118"/>
                </a:xfrm>
                <a:prstGeom prst="straightConnector1">
                  <a:avLst/>
                </a:prstGeom>
                <a:noFill/>
                <a:ln cap="flat" cmpd="sng" w="9525">
                  <a:solidFill>
                    <a:schemeClr val="dk1"/>
                  </a:solidFill>
                  <a:prstDash val="solid"/>
                  <a:miter lim="800000"/>
                  <a:headEnd len="med" w="med" type="none"/>
                  <a:tailEnd len="med" w="med" type="none"/>
                </a:ln>
              </p:spPr>
            </p:cxnSp>
            <p:grpSp>
              <p:nvGrpSpPr>
                <p:cNvPr id="3068" name="Google Shape;3068;p58"/>
                <p:cNvGrpSpPr/>
                <p:nvPr/>
              </p:nvGrpSpPr>
              <p:grpSpPr>
                <a:xfrm>
                  <a:off x="11303478" y="193727798"/>
                  <a:ext cx="2136177315" cy="214336944"/>
                  <a:chOff x="0" y="0"/>
                  <a:chExt cx="2147483647" cy="2147483647"/>
                </a:xfrm>
              </p:grpSpPr>
              <p:cxnSp>
                <p:nvCxnSpPr>
                  <p:cNvPr id="3069" name="Google Shape;3069;p58"/>
                  <p:cNvCxnSpPr/>
                  <p:nvPr/>
                </p:nvCxnSpPr>
                <p:spPr>
                  <a:xfrm flipH="1" rot="10800000">
                    <a:off x="1727074503" y="0"/>
                    <a:ext cx="42040914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070" name="Google Shape;3070;p58"/>
                  <p:cNvCxnSpPr/>
                  <p:nvPr/>
                </p:nvCxnSpPr>
                <p:spPr>
                  <a:xfrm>
                    <a:off x="0" y="2147483647"/>
                    <a:ext cx="174980034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071" name="Google Shape;3071;p58"/>
                <p:cNvGrpSpPr/>
                <p:nvPr/>
              </p:nvGrpSpPr>
              <p:grpSpPr>
                <a:xfrm>
                  <a:off x="11300684" y="362721465"/>
                  <a:ext cx="2136175453" cy="214336944"/>
                  <a:chOff x="0" y="0"/>
                  <a:chExt cx="2147483646" cy="2147483647"/>
                </a:xfrm>
              </p:grpSpPr>
              <p:cxnSp>
                <p:nvCxnSpPr>
                  <p:cNvPr id="3072" name="Google Shape;3072;p58"/>
                  <p:cNvCxnSpPr/>
                  <p:nvPr/>
                </p:nvCxnSpPr>
                <p:spPr>
                  <a:xfrm flipH="1" rot="10800000">
                    <a:off x="1727074137" y="0"/>
                    <a:ext cx="42040950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073" name="Google Shape;3073;p58"/>
                  <p:cNvCxnSpPr/>
                  <p:nvPr/>
                </p:nvCxnSpPr>
                <p:spPr>
                  <a:xfrm>
                    <a:off x="0" y="2147483647"/>
                    <a:ext cx="174980186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074" name="Google Shape;3074;p58"/>
                <p:cNvGrpSpPr/>
                <p:nvPr/>
              </p:nvGrpSpPr>
              <p:grpSpPr>
                <a:xfrm>
                  <a:off x="11307204" y="531720949"/>
                  <a:ext cx="2068360619" cy="214336944"/>
                  <a:chOff x="0" y="0"/>
                  <a:chExt cx="2147483647" cy="2147483647"/>
                </a:xfrm>
              </p:grpSpPr>
              <p:cxnSp>
                <p:nvCxnSpPr>
                  <p:cNvPr id="3075" name="Google Shape;3075;p58"/>
                  <p:cNvCxnSpPr/>
                  <p:nvPr/>
                </p:nvCxnSpPr>
                <p:spPr>
                  <a:xfrm flipH="1" rot="10800000">
                    <a:off x="1701557793" y="0"/>
                    <a:ext cx="44592585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076" name="Google Shape;3076;p58"/>
                  <p:cNvCxnSpPr/>
                  <p:nvPr/>
                </p:nvCxnSpPr>
                <p:spPr>
                  <a:xfrm>
                    <a:off x="0" y="2147483647"/>
                    <a:ext cx="172502953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077" name="Google Shape;3077;p58"/>
                <p:cNvGrpSpPr/>
                <p:nvPr/>
              </p:nvGrpSpPr>
              <p:grpSpPr>
                <a:xfrm>
                  <a:off x="11304410" y="700714616"/>
                  <a:ext cx="2124872044" cy="214336944"/>
                  <a:chOff x="0" y="0"/>
                  <a:chExt cx="2147483647" cy="2147483647"/>
                </a:xfrm>
              </p:grpSpPr>
              <p:cxnSp>
                <p:nvCxnSpPr>
                  <p:cNvPr id="3078" name="Google Shape;3078;p58"/>
                  <p:cNvCxnSpPr/>
                  <p:nvPr/>
                </p:nvCxnSpPr>
                <p:spPr>
                  <a:xfrm flipH="1" rot="10800000">
                    <a:off x="1724845198" y="0"/>
                    <a:ext cx="42263844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079" name="Google Shape;3079;p58"/>
                  <p:cNvCxnSpPr/>
                  <p:nvPr/>
                </p:nvCxnSpPr>
                <p:spPr>
                  <a:xfrm>
                    <a:off x="0" y="2147483647"/>
                    <a:ext cx="174768963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080" name="Google Shape;3080;p58"/>
                <p:cNvGrpSpPr/>
                <p:nvPr/>
              </p:nvGrpSpPr>
              <p:grpSpPr>
                <a:xfrm>
                  <a:off x="67819009" y="869710950"/>
                  <a:ext cx="2068352788" cy="214336944"/>
                  <a:chOff x="0" y="0"/>
                  <a:chExt cx="2147483646" cy="2147483647"/>
                </a:xfrm>
              </p:grpSpPr>
              <p:cxnSp>
                <p:nvCxnSpPr>
                  <p:cNvPr id="3081" name="Google Shape;3081;p58"/>
                  <p:cNvCxnSpPr/>
                  <p:nvPr/>
                </p:nvCxnSpPr>
                <p:spPr>
                  <a:xfrm flipH="1" rot="10800000">
                    <a:off x="1713296293" y="0"/>
                    <a:ext cx="43418735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082" name="Google Shape;3082;p58"/>
                  <p:cNvCxnSpPr/>
                  <p:nvPr/>
                </p:nvCxnSpPr>
                <p:spPr>
                  <a:xfrm>
                    <a:off x="0" y="2147483647"/>
                    <a:ext cx="173676855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083" name="Google Shape;3083;p58"/>
                <p:cNvGrpSpPr/>
                <p:nvPr/>
              </p:nvGrpSpPr>
              <p:grpSpPr>
                <a:xfrm>
                  <a:off x="67816214" y="1038704617"/>
                  <a:ext cx="2068356513" cy="214336944"/>
                  <a:chOff x="0" y="0"/>
                  <a:chExt cx="2147483647" cy="2147483647"/>
                </a:xfrm>
              </p:grpSpPr>
              <p:cxnSp>
                <p:nvCxnSpPr>
                  <p:cNvPr id="3084" name="Google Shape;3084;p58"/>
                  <p:cNvCxnSpPr/>
                  <p:nvPr/>
                </p:nvCxnSpPr>
                <p:spPr>
                  <a:xfrm flipH="1" rot="10800000">
                    <a:off x="1713297075" y="0"/>
                    <a:ext cx="43418657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085" name="Google Shape;3085;p58"/>
                  <p:cNvCxnSpPr/>
                  <p:nvPr/>
                </p:nvCxnSpPr>
                <p:spPr>
                  <a:xfrm>
                    <a:off x="0" y="2147483647"/>
                    <a:ext cx="173676543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086" name="Google Shape;3086;p58"/>
                <p:cNvGrpSpPr/>
                <p:nvPr/>
              </p:nvGrpSpPr>
              <p:grpSpPr>
                <a:xfrm>
                  <a:off x="0" y="1207704101"/>
                  <a:ext cx="2136171797" cy="214336944"/>
                  <a:chOff x="0" y="0"/>
                  <a:chExt cx="2147483647" cy="2147483647"/>
                </a:xfrm>
              </p:grpSpPr>
              <p:cxnSp>
                <p:nvCxnSpPr>
                  <p:cNvPr id="3087" name="Google Shape;3087;p58"/>
                  <p:cNvCxnSpPr/>
                  <p:nvPr/>
                </p:nvCxnSpPr>
                <p:spPr>
                  <a:xfrm flipH="1" rot="10800000">
                    <a:off x="1727080838" y="0"/>
                    <a:ext cx="42040280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088" name="Google Shape;3088;p58"/>
                  <p:cNvCxnSpPr/>
                  <p:nvPr/>
                </p:nvCxnSpPr>
                <p:spPr>
                  <a:xfrm>
                    <a:off x="0" y="2147483647"/>
                    <a:ext cx="174980486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089" name="Google Shape;3089;p58"/>
                <p:cNvGrpSpPr/>
                <p:nvPr/>
              </p:nvGrpSpPr>
              <p:grpSpPr>
                <a:xfrm>
                  <a:off x="8382" y="1351966594"/>
                  <a:ext cx="2136168071" cy="239068118"/>
                  <a:chOff x="0" y="0"/>
                  <a:chExt cx="2147483647" cy="2147483647"/>
                </a:xfrm>
              </p:grpSpPr>
              <p:cxnSp>
                <p:nvCxnSpPr>
                  <p:cNvPr id="3090" name="Google Shape;3090;p58"/>
                  <p:cNvCxnSpPr/>
                  <p:nvPr/>
                </p:nvCxnSpPr>
                <p:spPr>
                  <a:xfrm flipH="1" rot="10800000">
                    <a:off x="1727080105" y="0"/>
                    <a:ext cx="4204035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091" name="Google Shape;3091;p58"/>
                  <p:cNvCxnSpPr/>
                  <p:nvPr/>
                </p:nvCxnSpPr>
                <p:spPr>
                  <a:xfrm>
                    <a:off x="0" y="2147483647"/>
                    <a:ext cx="174980791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092" name="Google Shape;3092;p58"/>
                <p:cNvGrpSpPr/>
                <p:nvPr/>
              </p:nvGrpSpPr>
              <p:grpSpPr>
                <a:xfrm>
                  <a:off x="3725" y="1520962846"/>
                  <a:ext cx="2023145051" cy="239068118"/>
                  <a:chOff x="0" y="0"/>
                  <a:chExt cx="2147483647" cy="2147483647"/>
                </a:xfrm>
              </p:grpSpPr>
              <p:cxnSp>
                <p:nvCxnSpPr>
                  <p:cNvPr id="3093" name="Google Shape;3093;p58"/>
                  <p:cNvCxnSpPr/>
                  <p:nvPr/>
                </p:nvCxnSpPr>
                <p:spPr>
                  <a:xfrm flipH="1" rot="10800000">
                    <a:off x="1739582205" y="0"/>
                    <a:ext cx="4079014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094" name="Google Shape;3094;p58"/>
                  <p:cNvCxnSpPr/>
                  <p:nvPr/>
                </p:nvCxnSpPr>
                <p:spPr>
                  <a:xfrm>
                    <a:off x="0" y="2147483647"/>
                    <a:ext cx="176357466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095" name="Google Shape;3095;p58"/>
                <p:cNvGrpSpPr/>
                <p:nvPr/>
              </p:nvGrpSpPr>
              <p:grpSpPr>
                <a:xfrm>
                  <a:off x="4657" y="1689957160"/>
                  <a:ext cx="2124870372" cy="239070703"/>
                  <a:chOff x="0" y="0"/>
                  <a:chExt cx="2147483647" cy="2147483646"/>
                </a:xfrm>
              </p:grpSpPr>
              <p:cxnSp>
                <p:nvCxnSpPr>
                  <p:cNvPr id="3096" name="Google Shape;3096;p58"/>
                  <p:cNvCxnSpPr/>
                  <p:nvPr/>
                </p:nvCxnSpPr>
                <p:spPr>
                  <a:xfrm flipH="1" rot="10800000">
                    <a:off x="1667727693" y="0"/>
                    <a:ext cx="479755953" cy="2147460425"/>
                  </a:xfrm>
                  <a:prstGeom prst="straightConnector1">
                    <a:avLst/>
                  </a:prstGeom>
                  <a:noFill/>
                  <a:ln cap="flat" cmpd="sng" w="9525">
                    <a:solidFill>
                      <a:schemeClr val="dk1"/>
                    </a:solidFill>
                    <a:prstDash val="solid"/>
                    <a:miter lim="800000"/>
                    <a:headEnd len="med" w="med" type="none"/>
                    <a:tailEnd len="med" w="med" type="none"/>
                  </a:ln>
                </p:spPr>
              </p:cxnSp>
              <p:cxnSp>
                <p:nvCxnSpPr>
                  <p:cNvPr id="3097" name="Google Shape;3097;p58"/>
                  <p:cNvCxnSpPr/>
                  <p:nvPr/>
                </p:nvCxnSpPr>
                <p:spPr>
                  <a:xfrm>
                    <a:off x="0" y="2147483646"/>
                    <a:ext cx="1679145888"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3098" name="Google Shape;3098;p58"/>
              <p:cNvGrpSpPr/>
              <p:nvPr/>
            </p:nvGrpSpPr>
            <p:grpSpPr>
              <a:xfrm>
                <a:off x="105271807" y="0"/>
                <a:ext cx="2042211839" cy="1943932343"/>
                <a:chOff x="0" y="0"/>
                <a:chExt cx="2147483647" cy="2147483647"/>
              </a:xfrm>
            </p:grpSpPr>
            <p:grpSp>
              <p:nvGrpSpPr>
                <p:cNvPr id="3099" name="Google Shape;3099;p58"/>
                <p:cNvGrpSpPr/>
                <p:nvPr/>
              </p:nvGrpSpPr>
              <p:grpSpPr>
                <a:xfrm>
                  <a:off x="0" y="0"/>
                  <a:ext cx="2058930064" cy="326058924"/>
                  <a:chOff x="0" y="0"/>
                  <a:chExt cx="2147483647" cy="2147483647"/>
                </a:xfrm>
              </p:grpSpPr>
              <p:sp>
                <p:nvSpPr>
                  <p:cNvPr id="3100" name="Google Shape;3100;p58"/>
                  <p:cNvSpPr txBox="1"/>
                  <p:nvPr/>
                </p:nvSpPr>
                <p:spPr>
                  <a:xfrm>
                    <a:off x="0" y="1160135370"/>
                    <a:ext cx="1743382778" cy="987348276"/>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101" name="Google Shape;3101;p58"/>
                  <p:cNvSpPr/>
                  <p:nvPr/>
                </p:nvSpPr>
                <p:spPr>
                  <a:xfrm>
                    <a:off x="0" y="0"/>
                    <a:ext cx="2135933427" cy="1209501702"/>
                  </a:xfrm>
                  <a:prstGeom prst="parallelogram">
                    <a:avLst>
                      <a:gd fmla="val 2985"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102" name="Google Shape;3102;p58"/>
                  <p:cNvSpPr/>
                  <p:nvPr/>
                </p:nvSpPr>
                <p:spPr>
                  <a:xfrm>
                    <a:off x="1754932930" y="24684554"/>
                    <a:ext cx="392550716" cy="2122783543"/>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103" name="Google Shape;3103;p58"/>
                  <p:cNvSpPr/>
                  <p:nvPr/>
                </p:nvSpPr>
                <p:spPr>
                  <a:xfrm>
                    <a:off x="265546521" y="246837806"/>
                    <a:ext cx="1662566693" cy="691143798"/>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104" name="Google Shape;3104;p58"/>
                  <p:cNvSpPr/>
                  <p:nvPr/>
                </p:nvSpPr>
                <p:spPr>
                  <a:xfrm>
                    <a:off x="635005761" y="197468697"/>
                    <a:ext cx="992921527" cy="814562392"/>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3105" name="Google Shape;3105;p58"/>
                <p:cNvCxnSpPr/>
                <p:nvPr/>
              </p:nvCxnSpPr>
              <p:spPr>
                <a:xfrm flipH="1">
                  <a:off x="2103205965" y="161155133"/>
                  <a:ext cx="33205961" cy="1971336749"/>
                </a:xfrm>
                <a:prstGeom prst="straightConnector1">
                  <a:avLst/>
                </a:prstGeom>
                <a:noFill/>
                <a:ln cap="flat" cmpd="sng" w="25400">
                  <a:solidFill>
                    <a:schemeClr val="dk1"/>
                  </a:solidFill>
                  <a:prstDash val="solid"/>
                  <a:miter lim="800000"/>
                  <a:headEnd len="med" w="med" type="none"/>
                  <a:tailEnd len="med" w="med" type="none"/>
                </a:ln>
              </p:spPr>
            </p:cxnSp>
            <p:cxnSp>
              <p:nvCxnSpPr>
                <p:cNvPr id="3106" name="Google Shape;3106;p58"/>
                <p:cNvCxnSpPr/>
                <p:nvPr/>
              </p:nvCxnSpPr>
              <p:spPr>
                <a:xfrm>
                  <a:off x="1748981390" y="580906891"/>
                  <a:ext cx="398500820" cy="0"/>
                </a:xfrm>
                <a:prstGeom prst="straightConnector1">
                  <a:avLst/>
                </a:prstGeom>
                <a:noFill/>
                <a:ln cap="flat" cmpd="sng" w="9525">
                  <a:solidFill>
                    <a:schemeClr val="dk1"/>
                  </a:solidFill>
                  <a:prstDash val="solid"/>
                  <a:miter lim="800000"/>
                  <a:headEnd len="med" w="med" type="none"/>
                  <a:tailEnd len="med" w="med" type="none"/>
                </a:ln>
              </p:spPr>
            </p:cxnSp>
            <p:cxnSp>
              <p:nvCxnSpPr>
                <p:cNvPr id="3107" name="Google Shape;3107;p58"/>
                <p:cNvCxnSpPr/>
                <p:nvPr/>
              </p:nvCxnSpPr>
              <p:spPr>
                <a:xfrm>
                  <a:off x="1737911145" y="730818820"/>
                  <a:ext cx="398500820" cy="0"/>
                </a:xfrm>
                <a:prstGeom prst="straightConnector1">
                  <a:avLst/>
                </a:prstGeom>
                <a:noFill/>
                <a:ln cap="flat" cmpd="sng" w="9525">
                  <a:solidFill>
                    <a:schemeClr val="dk1"/>
                  </a:solidFill>
                  <a:prstDash val="solid"/>
                  <a:miter lim="800000"/>
                  <a:headEnd len="med" w="med" type="none"/>
                  <a:tailEnd len="med" w="med" type="none"/>
                </a:ln>
              </p:spPr>
            </p:cxnSp>
            <p:cxnSp>
              <p:nvCxnSpPr>
                <p:cNvPr id="3108" name="Google Shape;3108;p58"/>
                <p:cNvCxnSpPr/>
                <p:nvPr/>
              </p:nvCxnSpPr>
              <p:spPr>
                <a:xfrm>
                  <a:off x="1737911145" y="906963325"/>
                  <a:ext cx="398500820" cy="0"/>
                </a:xfrm>
                <a:prstGeom prst="straightConnector1">
                  <a:avLst/>
                </a:prstGeom>
                <a:noFill/>
                <a:ln cap="flat" cmpd="sng" w="9525">
                  <a:solidFill>
                    <a:schemeClr val="dk1"/>
                  </a:solidFill>
                  <a:prstDash val="solid"/>
                  <a:miter lim="800000"/>
                  <a:headEnd len="med" w="med" type="none"/>
                  <a:tailEnd len="med" w="med" type="none"/>
                </a:ln>
              </p:spPr>
            </p:cxnSp>
            <p:cxnSp>
              <p:nvCxnSpPr>
                <p:cNvPr id="3109" name="Google Shape;3109;p58"/>
                <p:cNvCxnSpPr/>
                <p:nvPr/>
              </p:nvCxnSpPr>
              <p:spPr>
                <a:xfrm>
                  <a:off x="1726842375" y="1056875254"/>
                  <a:ext cx="398500820" cy="0"/>
                </a:xfrm>
                <a:prstGeom prst="straightConnector1">
                  <a:avLst/>
                </a:prstGeom>
                <a:noFill/>
                <a:ln cap="flat" cmpd="sng" w="9525">
                  <a:solidFill>
                    <a:schemeClr val="dk1"/>
                  </a:solidFill>
                  <a:prstDash val="solid"/>
                  <a:miter lim="800000"/>
                  <a:headEnd len="med" w="med" type="none"/>
                  <a:tailEnd len="med" w="med" type="none"/>
                </a:ln>
              </p:spPr>
            </p:cxnSp>
            <p:cxnSp>
              <p:nvCxnSpPr>
                <p:cNvPr id="3110" name="Google Shape;3110;p58"/>
                <p:cNvCxnSpPr/>
                <p:nvPr/>
              </p:nvCxnSpPr>
              <p:spPr>
                <a:xfrm>
                  <a:off x="1715770655" y="1199291911"/>
                  <a:ext cx="409575336" cy="0"/>
                </a:xfrm>
                <a:prstGeom prst="straightConnector1">
                  <a:avLst/>
                </a:prstGeom>
                <a:noFill/>
                <a:ln cap="flat" cmpd="sng" w="9525">
                  <a:solidFill>
                    <a:schemeClr val="dk1"/>
                  </a:solidFill>
                  <a:prstDash val="solid"/>
                  <a:miter lim="800000"/>
                  <a:headEnd len="med" w="med" type="none"/>
                  <a:tailEnd len="med" w="med" type="none"/>
                </a:ln>
              </p:spPr>
            </p:cxnSp>
            <p:cxnSp>
              <p:nvCxnSpPr>
                <p:cNvPr id="3111" name="Google Shape;3111;p58"/>
                <p:cNvCxnSpPr/>
                <p:nvPr/>
              </p:nvCxnSpPr>
              <p:spPr>
                <a:xfrm>
                  <a:off x="1715770655" y="1360447632"/>
                  <a:ext cx="398500820" cy="0"/>
                </a:xfrm>
                <a:prstGeom prst="straightConnector1">
                  <a:avLst/>
                </a:prstGeom>
                <a:noFill/>
                <a:ln cap="flat" cmpd="sng" w="9525">
                  <a:solidFill>
                    <a:schemeClr val="dk1"/>
                  </a:solidFill>
                  <a:prstDash val="solid"/>
                  <a:miter lim="800000"/>
                  <a:headEnd len="med" w="med" type="none"/>
                  <a:tailEnd len="med" w="med" type="none"/>
                </a:ln>
              </p:spPr>
            </p:cxnSp>
            <p:cxnSp>
              <p:nvCxnSpPr>
                <p:cNvPr id="3112" name="Google Shape;3112;p58"/>
                <p:cNvCxnSpPr/>
                <p:nvPr/>
              </p:nvCxnSpPr>
              <p:spPr>
                <a:xfrm>
                  <a:off x="1704704836" y="1517854835"/>
                  <a:ext cx="398500820" cy="0"/>
                </a:xfrm>
                <a:prstGeom prst="straightConnector1">
                  <a:avLst/>
                </a:prstGeom>
                <a:noFill/>
                <a:ln cap="flat" cmpd="sng" w="9525">
                  <a:solidFill>
                    <a:schemeClr val="dk1"/>
                  </a:solidFill>
                  <a:prstDash val="solid"/>
                  <a:miter lim="800000"/>
                  <a:headEnd len="med" w="med" type="none"/>
                  <a:tailEnd len="med" w="med" type="none"/>
                </a:ln>
              </p:spPr>
            </p:cxnSp>
            <p:cxnSp>
              <p:nvCxnSpPr>
                <p:cNvPr id="3113" name="Google Shape;3113;p58"/>
                <p:cNvCxnSpPr/>
                <p:nvPr/>
              </p:nvCxnSpPr>
              <p:spPr>
                <a:xfrm>
                  <a:off x="1726842375" y="1679008205"/>
                  <a:ext cx="398500820" cy="0"/>
                </a:xfrm>
                <a:prstGeom prst="straightConnector1">
                  <a:avLst/>
                </a:prstGeom>
                <a:noFill/>
                <a:ln cap="flat" cmpd="sng" w="9525">
                  <a:solidFill>
                    <a:schemeClr val="dk1"/>
                  </a:solidFill>
                  <a:prstDash val="solid"/>
                  <a:miter lim="800000"/>
                  <a:headEnd len="med" w="med" type="none"/>
                  <a:tailEnd len="med" w="med" type="none"/>
                </a:ln>
              </p:spPr>
            </p:cxnSp>
            <p:cxnSp>
              <p:nvCxnSpPr>
                <p:cNvPr id="3114" name="Google Shape;3114;p58"/>
                <p:cNvCxnSpPr/>
                <p:nvPr/>
              </p:nvCxnSpPr>
              <p:spPr>
                <a:xfrm>
                  <a:off x="1737911145" y="1836415996"/>
                  <a:ext cx="398500820" cy="0"/>
                </a:xfrm>
                <a:prstGeom prst="straightConnector1">
                  <a:avLst/>
                </a:prstGeom>
                <a:noFill/>
                <a:ln cap="flat" cmpd="sng" w="9525">
                  <a:solidFill>
                    <a:schemeClr val="dk1"/>
                  </a:solidFill>
                  <a:prstDash val="solid"/>
                  <a:miter lim="800000"/>
                  <a:headEnd len="med" w="med" type="none"/>
                  <a:tailEnd len="med" w="med" type="none"/>
                </a:ln>
              </p:spPr>
            </p:cxnSp>
            <p:cxnSp>
              <p:nvCxnSpPr>
                <p:cNvPr id="3115" name="Google Shape;3115;p58"/>
                <p:cNvCxnSpPr/>
                <p:nvPr/>
              </p:nvCxnSpPr>
              <p:spPr>
                <a:xfrm>
                  <a:off x="1737911145" y="1997571129"/>
                  <a:ext cx="398500820" cy="0"/>
                </a:xfrm>
                <a:prstGeom prst="straightConnector1">
                  <a:avLst/>
                </a:prstGeom>
                <a:noFill/>
                <a:ln cap="flat" cmpd="sng" w="9525">
                  <a:solidFill>
                    <a:schemeClr val="dk1"/>
                  </a:solidFill>
                  <a:prstDash val="solid"/>
                  <a:miter lim="800000"/>
                  <a:headEnd len="med" w="med" type="none"/>
                  <a:tailEnd len="med" w="med" type="none"/>
                </a:ln>
              </p:spPr>
            </p:cxnSp>
            <p:cxnSp>
              <p:nvCxnSpPr>
                <p:cNvPr id="3116" name="Google Shape;3116;p58"/>
                <p:cNvCxnSpPr/>
                <p:nvPr/>
              </p:nvCxnSpPr>
              <p:spPr>
                <a:xfrm>
                  <a:off x="1748981390" y="2147483647"/>
                  <a:ext cx="398500820" cy="0"/>
                </a:xfrm>
                <a:prstGeom prst="straightConnector1">
                  <a:avLst/>
                </a:prstGeom>
                <a:noFill/>
                <a:ln cap="flat" cmpd="sng" w="9525">
                  <a:solidFill>
                    <a:schemeClr val="dk1"/>
                  </a:solidFill>
                  <a:prstDash val="solid"/>
                  <a:miter lim="800000"/>
                  <a:headEnd len="med" w="med" type="none"/>
                  <a:tailEnd len="med" w="med" type="none"/>
                </a:ln>
              </p:spPr>
            </p:cxnSp>
            <p:cxnSp>
              <p:nvCxnSpPr>
                <p:cNvPr id="3117" name="Google Shape;3117;p58"/>
                <p:cNvCxnSpPr/>
                <p:nvPr/>
              </p:nvCxnSpPr>
              <p:spPr>
                <a:xfrm rot="10800000">
                  <a:off x="1748982826" y="179891847"/>
                  <a:ext cx="398500820"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3118" name="Google Shape;3118;p58"/>
            <p:cNvGrpSpPr/>
            <p:nvPr/>
          </p:nvGrpSpPr>
          <p:grpSpPr>
            <a:xfrm>
              <a:off x="659288659" y="1492674930"/>
              <a:ext cx="86939457" cy="510460373"/>
              <a:chOff x="0" y="0"/>
              <a:chExt cx="2147483647" cy="2147483647"/>
            </a:xfrm>
          </p:grpSpPr>
          <p:grpSp>
            <p:nvGrpSpPr>
              <p:cNvPr id="3119" name="Google Shape;3119;p58"/>
              <p:cNvGrpSpPr/>
              <p:nvPr/>
            </p:nvGrpSpPr>
            <p:grpSpPr>
              <a:xfrm>
                <a:off x="0" y="379964651"/>
                <a:ext cx="2000107360" cy="1767518995"/>
                <a:chOff x="0" y="0"/>
                <a:chExt cx="2147483647" cy="2147483647"/>
              </a:xfrm>
            </p:grpSpPr>
            <p:sp>
              <p:nvSpPr>
                <p:cNvPr id="3120" name="Google Shape;3120;p58"/>
                <p:cNvSpPr txBox="1"/>
                <p:nvPr/>
              </p:nvSpPr>
              <p:spPr>
                <a:xfrm>
                  <a:off x="418200799" y="0"/>
                  <a:ext cx="1661471596" cy="1900174296"/>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121" name="Google Shape;3121;p58"/>
                <p:cNvCxnSpPr/>
                <p:nvPr/>
              </p:nvCxnSpPr>
              <p:spPr>
                <a:xfrm flipH="1" rot="10800000">
                  <a:off x="1672783464" y="452"/>
                  <a:ext cx="418196626" cy="239068118"/>
                </a:xfrm>
                <a:prstGeom prst="straightConnector1">
                  <a:avLst/>
                </a:prstGeom>
                <a:noFill/>
                <a:ln cap="flat" cmpd="sng" w="9525">
                  <a:solidFill>
                    <a:schemeClr val="dk1"/>
                  </a:solidFill>
                  <a:prstDash val="solid"/>
                  <a:miter lim="800000"/>
                  <a:headEnd len="med" w="med" type="none"/>
                  <a:tailEnd len="med" w="med" type="none"/>
                </a:ln>
              </p:spPr>
            </p:cxnSp>
            <p:sp>
              <p:nvSpPr>
                <p:cNvPr id="3122" name="Google Shape;3122;p58"/>
                <p:cNvSpPr txBox="1"/>
                <p:nvPr/>
              </p:nvSpPr>
              <p:spPr>
                <a:xfrm>
                  <a:off x="293871579" y="24731387"/>
                  <a:ext cx="486012697" cy="29677422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123" name="Google Shape;3123;p58"/>
                <p:cNvCxnSpPr/>
                <p:nvPr/>
              </p:nvCxnSpPr>
              <p:spPr>
                <a:xfrm flipH="1" rot="10800000">
                  <a:off x="2852" y="452"/>
                  <a:ext cx="418196626" cy="239068118"/>
                </a:xfrm>
                <a:prstGeom prst="straightConnector1">
                  <a:avLst/>
                </a:prstGeom>
                <a:noFill/>
                <a:ln cap="flat" cmpd="sng" w="9525">
                  <a:solidFill>
                    <a:schemeClr val="dk1"/>
                  </a:solidFill>
                  <a:prstDash val="solid"/>
                  <a:miter lim="800000"/>
                  <a:headEnd len="med" w="med" type="none"/>
                  <a:tailEnd len="med" w="med" type="none"/>
                </a:ln>
              </p:spPr>
            </p:cxnSp>
            <p:sp>
              <p:nvSpPr>
                <p:cNvPr id="3124" name="Google Shape;3124;p58"/>
                <p:cNvSpPr txBox="1"/>
                <p:nvPr/>
              </p:nvSpPr>
              <p:spPr>
                <a:xfrm>
                  <a:off x="1559754021" y="1644618847"/>
                  <a:ext cx="486012697" cy="2926498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125" name="Google Shape;3125;p58"/>
                <p:cNvSpPr txBox="1"/>
                <p:nvPr/>
              </p:nvSpPr>
              <p:spPr>
                <a:xfrm>
                  <a:off x="33915224" y="247309350"/>
                  <a:ext cx="1650171288" cy="190017429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126" name="Google Shape;3126;p58"/>
                <p:cNvCxnSpPr/>
                <p:nvPr/>
              </p:nvCxnSpPr>
              <p:spPr>
                <a:xfrm flipH="1" rot="10800000">
                  <a:off x="1672783464" y="1900174600"/>
                  <a:ext cx="418196626" cy="239068118"/>
                </a:xfrm>
                <a:prstGeom prst="straightConnector1">
                  <a:avLst/>
                </a:prstGeom>
                <a:noFill/>
                <a:ln cap="flat" cmpd="sng" w="9525">
                  <a:solidFill>
                    <a:schemeClr val="dk1"/>
                  </a:solidFill>
                  <a:prstDash val="solid"/>
                  <a:miter lim="800000"/>
                  <a:headEnd len="med" w="med" type="none"/>
                  <a:tailEnd len="med" w="med" type="none"/>
                </a:ln>
              </p:spPr>
            </p:cxnSp>
            <p:grpSp>
              <p:nvGrpSpPr>
                <p:cNvPr id="3127" name="Google Shape;3127;p58"/>
                <p:cNvGrpSpPr/>
                <p:nvPr/>
              </p:nvGrpSpPr>
              <p:grpSpPr>
                <a:xfrm>
                  <a:off x="11310954" y="193727798"/>
                  <a:ext cx="2136172692" cy="214336944"/>
                  <a:chOff x="0" y="0"/>
                  <a:chExt cx="2147483647" cy="2147483647"/>
                </a:xfrm>
              </p:grpSpPr>
              <p:cxnSp>
                <p:nvCxnSpPr>
                  <p:cNvPr id="3128" name="Google Shape;3128;p58"/>
                  <p:cNvCxnSpPr/>
                  <p:nvPr/>
                </p:nvCxnSpPr>
                <p:spPr>
                  <a:xfrm flipH="1" rot="10800000">
                    <a:off x="1727080105" y="0"/>
                    <a:ext cx="4204035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129" name="Google Shape;3129;p58"/>
                  <p:cNvCxnSpPr/>
                  <p:nvPr/>
                </p:nvCxnSpPr>
                <p:spPr>
                  <a:xfrm>
                    <a:off x="0" y="2147483647"/>
                    <a:ext cx="174980791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130" name="Google Shape;3130;p58"/>
                <p:cNvGrpSpPr/>
                <p:nvPr/>
              </p:nvGrpSpPr>
              <p:grpSpPr>
                <a:xfrm>
                  <a:off x="11308160" y="362721465"/>
                  <a:ext cx="2136172692" cy="214336944"/>
                  <a:chOff x="0" y="0"/>
                  <a:chExt cx="2147483647" cy="2147483647"/>
                </a:xfrm>
              </p:grpSpPr>
              <p:cxnSp>
                <p:nvCxnSpPr>
                  <p:cNvPr id="3131" name="Google Shape;3131;p58"/>
                  <p:cNvCxnSpPr/>
                  <p:nvPr/>
                </p:nvCxnSpPr>
                <p:spPr>
                  <a:xfrm flipH="1" rot="10800000">
                    <a:off x="1727080105" y="0"/>
                    <a:ext cx="4204035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132" name="Google Shape;3132;p58"/>
                  <p:cNvCxnSpPr/>
                  <p:nvPr/>
                </p:nvCxnSpPr>
                <p:spPr>
                  <a:xfrm>
                    <a:off x="0" y="2147483647"/>
                    <a:ext cx="174980791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133" name="Google Shape;3133;p58"/>
                <p:cNvGrpSpPr/>
                <p:nvPr/>
              </p:nvGrpSpPr>
              <p:grpSpPr>
                <a:xfrm>
                  <a:off x="11314679" y="531720949"/>
                  <a:ext cx="2068361367" cy="214336944"/>
                  <a:chOff x="0" y="0"/>
                  <a:chExt cx="2147483647" cy="2147483647"/>
                </a:xfrm>
              </p:grpSpPr>
              <p:cxnSp>
                <p:nvCxnSpPr>
                  <p:cNvPr id="3134" name="Google Shape;3134;p58"/>
                  <p:cNvCxnSpPr/>
                  <p:nvPr/>
                </p:nvCxnSpPr>
                <p:spPr>
                  <a:xfrm flipH="1" rot="10800000">
                    <a:off x="1701556990" y="0"/>
                    <a:ext cx="44592665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135" name="Google Shape;3135;p58"/>
                  <p:cNvCxnSpPr/>
                  <p:nvPr/>
                </p:nvCxnSpPr>
                <p:spPr>
                  <a:xfrm>
                    <a:off x="0" y="2147483647"/>
                    <a:ext cx="172502500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136" name="Google Shape;3136;p58"/>
                <p:cNvGrpSpPr/>
                <p:nvPr/>
              </p:nvGrpSpPr>
              <p:grpSpPr>
                <a:xfrm>
                  <a:off x="11311885" y="700714616"/>
                  <a:ext cx="2068359125" cy="214336944"/>
                  <a:chOff x="0" y="0"/>
                  <a:chExt cx="2147483646" cy="2147483647"/>
                </a:xfrm>
              </p:grpSpPr>
              <p:cxnSp>
                <p:nvCxnSpPr>
                  <p:cNvPr id="3137" name="Google Shape;3137;p58"/>
                  <p:cNvCxnSpPr/>
                  <p:nvPr/>
                </p:nvCxnSpPr>
                <p:spPr>
                  <a:xfrm flipH="1" rot="10800000">
                    <a:off x="1713296684" y="0"/>
                    <a:ext cx="43418696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138" name="Google Shape;3138;p58"/>
                  <p:cNvCxnSpPr/>
                  <p:nvPr/>
                </p:nvCxnSpPr>
                <p:spPr>
                  <a:xfrm>
                    <a:off x="0" y="2147483647"/>
                    <a:ext cx="173676699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139" name="Google Shape;3139;p58"/>
                <p:cNvGrpSpPr/>
                <p:nvPr/>
              </p:nvGrpSpPr>
              <p:grpSpPr>
                <a:xfrm>
                  <a:off x="11310954" y="869710950"/>
                  <a:ext cx="2068357262" cy="214336944"/>
                  <a:chOff x="0" y="0"/>
                  <a:chExt cx="2147483646" cy="2147483647"/>
                </a:xfrm>
              </p:grpSpPr>
              <p:cxnSp>
                <p:nvCxnSpPr>
                  <p:cNvPr id="3140" name="Google Shape;3140;p58"/>
                  <p:cNvCxnSpPr/>
                  <p:nvPr/>
                </p:nvCxnSpPr>
                <p:spPr>
                  <a:xfrm flipH="1" rot="10800000">
                    <a:off x="1713296293" y="0"/>
                    <a:ext cx="43418735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141" name="Google Shape;3141;p58"/>
                  <p:cNvCxnSpPr/>
                  <p:nvPr/>
                </p:nvCxnSpPr>
                <p:spPr>
                  <a:xfrm>
                    <a:off x="0" y="2147483647"/>
                    <a:ext cx="173676855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142" name="Google Shape;3142;p58"/>
                <p:cNvGrpSpPr/>
                <p:nvPr/>
              </p:nvGrpSpPr>
              <p:grpSpPr>
                <a:xfrm>
                  <a:off x="11308160" y="1038704617"/>
                  <a:ext cx="2124876570" cy="214336944"/>
                  <a:chOff x="0" y="0"/>
                  <a:chExt cx="2147483647" cy="2147483647"/>
                </a:xfrm>
              </p:grpSpPr>
              <p:cxnSp>
                <p:nvCxnSpPr>
                  <p:cNvPr id="3143" name="Google Shape;3143;p58"/>
                  <p:cNvCxnSpPr/>
                  <p:nvPr/>
                </p:nvCxnSpPr>
                <p:spPr>
                  <a:xfrm flipH="1" rot="10800000">
                    <a:off x="1724837725" y="0"/>
                    <a:ext cx="42264592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144" name="Google Shape;3144;p58"/>
                  <p:cNvCxnSpPr/>
                  <p:nvPr/>
                </p:nvCxnSpPr>
                <p:spPr>
                  <a:xfrm>
                    <a:off x="0" y="2147483647"/>
                    <a:ext cx="1747682153"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145" name="Google Shape;3145;p58"/>
                <p:cNvGrpSpPr/>
                <p:nvPr/>
              </p:nvGrpSpPr>
              <p:grpSpPr>
                <a:xfrm>
                  <a:off x="0" y="1207704101"/>
                  <a:ext cx="2136183799" cy="214336944"/>
                  <a:chOff x="0" y="0"/>
                  <a:chExt cx="2147483647" cy="2147483647"/>
                </a:xfrm>
              </p:grpSpPr>
              <p:cxnSp>
                <p:nvCxnSpPr>
                  <p:cNvPr id="3146" name="Google Shape;3146;p58"/>
                  <p:cNvCxnSpPr/>
                  <p:nvPr/>
                </p:nvCxnSpPr>
                <p:spPr>
                  <a:xfrm flipH="1" rot="10800000">
                    <a:off x="1727074870" y="0"/>
                    <a:ext cx="4204087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147" name="Google Shape;3147;p58"/>
                  <p:cNvCxnSpPr/>
                  <p:nvPr/>
                </p:nvCxnSpPr>
                <p:spPr>
                  <a:xfrm>
                    <a:off x="0" y="2147483647"/>
                    <a:ext cx="174979881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148" name="Google Shape;3148;p58"/>
                <p:cNvGrpSpPr/>
                <p:nvPr/>
              </p:nvGrpSpPr>
              <p:grpSpPr>
                <a:xfrm>
                  <a:off x="6519" y="1351966594"/>
                  <a:ext cx="2136181936" cy="239068118"/>
                  <a:chOff x="0" y="0"/>
                  <a:chExt cx="2147483647" cy="2147483647"/>
                </a:xfrm>
              </p:grpSpPr>
              <p:cxnSp>
                <p:nvCxnSpPr>
                  <p:cNvPr id="3149" name="Google Shape;3149;p58"/>
                  <p:cNvCxnSpPr/>
                  <p:nvPr/>
                </p:nvCxnSpPr>
                <p:spPr>
                  <a:xfrm flipH="1" rot="10800000">
                    <a:off x="1727074503" y="0"/>
                    <a:ext cx="42040914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150" name="Google Shape;3150;p58"/>
                  <p:cNvCxnSpPr/>
                  <p:nvPr/>
                </p:nvCxnSpPr>
                <p:spPr>
                  <a:xfrm>
                    <a:off x="0" y="2147483647"/>
                    <a:ext cx="174980034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151" name="Google Shape;3151;p58"/>
                <p:cNvGrpSpPr/>
                <p:nvPr/>
              </p:nvGrpSpPr>
              <p:grpSpPr>
                <a:xfrm>
                  <a:off x="7451" y="1520962846"/>
                  <a:ext cx="2023151290" cy="239068118"/>
                  <a:chOff x="0" y="0"/>
                  <a:chExt cx="2147483647" cy="2147483647"/>
                </a:xfrm>
              </p:grpSpPr>
              <p:cxnSp>
                <p:nvCxnSpPr>
                  <p:cNvPr id="3152" name="Google Shape;3152;p58"/>
                  <p:cNvCxnSpPr/>
                  <p:nvPr/>
                </p:nvCxnSpPr>
                <p:spPr>
                  <a:xfrm flipH="1" rot="10800000">
                    <a:off x="1739582581" y="0"/>
                    <a:ext cx="40790106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153" name="Google Shape;3153;p58"/>
                  <p:cNvCxnSpPr/>
                  <p:nvPr/>
                </p:nvCxnSpPr>
                <p:spPr>
                  <a:xfrm>
                    <a:off x="0" y="2147483647"/>
                    <a:ext cx="176358084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154" name="Google Shape;3154;p58"/>
                <p:cNvGrpSpPr/>
                <p:nvPr/>
              </p:nvGrpSpPr>
              <p:grpSpPr>
                <a:xfrm>
                  <a:off x="2794" y="1689957160"/>
                  <a:ext cx="2068368369" cy="239070703"/>
                  <a:chOff x="0" y="0"/>
                  <a:chExt cx="2147483647" cy="2147483646"/>
                </a:xfrm>
              </p:grpSpPr>
              <p:cxnSp>
                <p:nvCxnSpPr>
                  <p:cNvPr id="3155" name="Google Shape;3155;p58"/>
                  <p:cNvCxnSpPr/>
                  <p:nvPr/>
                </p:nvCxnSpPr>
                <p:spPr>
                  <a:xfrm flipH="1" rot="10800000">
                    <a:off x="1713290961" y="0"/>
                    <a:ext cx="434192685" cy="2147460425"/>
                  </a:xfrm>
                  <a:prstGeom prst="straightConnector1">
                    <a:avLst/>
                  </a:prstGeom>
                  <a:noFill/>
                  <a:ln cap="flat" cmpd="sng" w="9525">
                    <a:solidFill>
                      <a:schemeClr val="dk1"/>
                    </a:solidFill>
                    <a:prstDash val="solid"/>
                    <a:miter lim="800000"/>
                    <a:headEnd len="med" w="med" type="none"/>
                    <a:tailEnd len="med" w="med" type="none"/>
                  </a:ln>
                </p:spPr>
              </p:cxnSp>
              <p:cxnSp>
                <p:nvCxnSpPr>
                  <p:cNvPr id="3156" name="Google Shape;3156;p58"/>
                  <p:cNvCxnSpPr/>
                  <p:nvPr/>
                </p:nvCxnSpPr>
                <p:spPr>
                  <a:xfrm>
                    <a:off x="0" y="2147483646"/>
                    <a:ext cx="1725026797"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3157" name="Google Shape;3157;p58"/>
              <p:cNvGrpSpPr/>
              <p:nvPr/>
            </p:nvGrpSpPr>
            <p:grpSpPr>
              <a:xfrm>
                <a:off x="105271198" y="0"/>
                <a:ext cx="2042212446" cy="1943932343"/>
                <a:chOff x="0" y="0"/>
                <a:chExt cx="2147483647" cy="2147483647"/>
              </a:xfrm>
            </p:grpSpPr>
            <p:grpSp>
              <p:nvGrpSpPr>
                <p:cNvPr id="3158" name="Google Shape;3158;p58"/>
                <p:cNvGrpSpPr/>
                <p:nvPr/>
              </p:nvGrpSpPr>
              <p:grpSpPr>
                <a:xfrm>
                  <a:off x="0" y="0"/>
                  <a:ext cx="2058930693" cy="326058924"/>
                  <a:chOff x="0" y="0"/>
                  <a:chExt cx="2147483647" cy="2147483647"/>
                </a:xfrm>
              </p:grpSpPr>
              <p:sp>
                <p:nvSpPr>
                  <p:cNvPr id="3159" name="Google Shape;3159;p58"/>
                  <p:cNvSpPr txBox="1"/>
                  <p:nvPr/>
                </p:nvSpPr>
                <p:spPr>
                  <a:xfrm>
                    <a:off x="0" y="1160135370"/>
                    <a:ext cx="1685657261" cy="987348276"/>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160" name="Google Shape;3160;p58"/>
                  <p:cNvSpPr/>
                  <p:nvPr/>
                </p:nvSpPr>
                <p:spPr>
                  <a:xfrm>
                    <a:off x="0" y="0"/>
                    <a:ext cx="2135938606" cy="1209501702"/>
                  </a:xfrm>
                  <a:prstGeom prst="parallelogram">
                    <a:avLst>
                      <a:gd fmla="val 2985"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161" name="Google Shape;3161;p58"/>
                  <p:cNvSpPr/>
                  <p:nvPr/>
                </p:nvSpPr>
                <p:spPr>
                  <a:xfrm>
                    <a:off x="1697208270" y="24684554"/>
                    <a:ext cx="450275376" cy="2122783543"/>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162" name="Google Shape;3162;p58"/>
                  <p:cNvSpPr/>
                  <p:nvPr/>
                </p:nvSpPr>
                <p:spPr>
                  <a:xfrm>
                    <a:off x="265553319" y="246837806"/>
                    <a:ext cx="1604834838" cy="691143798"/>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163" name="Google Shape;3163;p58"/>
                  <p:cNvSpPr/>
                  <p:nvPr/>
                </p:nvSpPr>
                <p:spPr>
                  <a:xfrm>
                    <a:off x="635013455" y="197468697"/>
                    <a:ext cx="935191136" cy="814562392"/>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3164" name="Google Shape;3164;p58"/>
                <p:cNvCxnSpPr/>
                <p:nvPr/>
              </p:nvCxnSpPr>
              <p:spPr>
                <a:xfrm flipH="1">
                  <a:off x="2103205851" y="161155133"/>
                  <a:ext cx="33211907" cy="1971336749"/>
                </a:xfrm>
                <a:prstGeom prst="straightConnector1">
                  <a:avLst/>
                </a:prstGeom>
                <a:noFill/>
                <a:ln cap="flat" cmpd="sng" w="25400">
                  <a:solidFill>
                    <a:schemeClr val="dk1"/>
                  </a:solidFill>
                  <a:prstDash val="solid"/>
                  <a:miter lim="800000"/>
                  <a:headEnd len="med" w="med" type="none"/>
                  <a:tailEnd len="med" w="med" type="none"/>
                </a:ln>
              </p:spPr>
            </p:cxnSp>
            <p:cxnSp>
              <p:nvCxnSpPr>
                <p:cNvPr id="3165" name="Google Shape;3165;p58"/>
                <p:cNvCxnSpPr/>
                <p:nvPr/>
              </p:nvCxnSpPr>
              <p:spPr>
                <a:xfrm>
                  <a:off x="1748981738" y="580906891"/>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3166" name="Google Shape;3166;p58"/>
                <p:cNvCxnSpPr/>
                <p:nvPr/>
              </p:nvCxnSpPr>
              <p:spPr>
                <a:xfrm>
                  <a:off x="1737915889" y="730818820"/>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3167" name="Google Shape;3167;p58"/>
                <p:cNvCxnSpPr/>
                <p:nvPr/>
              </p:nvCxnSpPr>
              <p:spPr>
                <a:xfrm>
                  <a:off x="1737915889" y="906963325"/>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3168" name="Google Shape;3168;p58"/>
                <p:cNvCxnSpPr/>
                <p:nvPr/>
              </p:nvCxnSpPr>
              <p:spPr>
                <a:xfrm>
                  <a:off x="1726844139" y="1056875254"/>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3169" name="Google Shape;3169;p58"/>
                <p:cNvCxnSpPr/>
                <p:nvPr/>
              </p:nvCxnSpPr>
              <p:spPr>
                <a:xfrm>
                  <a:off x="1715778290" y="1199291911"/>
                  <a:ext cx="409567676" cy="0"/>
                </a:xfrm>
                <a:prstGeom prst="straightConnector1">
                  <a:avLst/>
                </a:prstGeom>
                <a:noFill/>
                <a:ln cap="flat" cmpd="sng" w="9525">
                  <a:solidFill>
                    <a:schemeClr val="dk1"/>
                  </a:solidFill>
                  <a:prstDash val="solid"/>
                  <a:miter lim="800000"/>
                  <a:headEnd len="med" w="med" type="none"/>
                  <a:tailEnd len="med" w="med" type="none"/>
                </a:ln>
              </p:spPr>
            </p:cxnSp>
            <p:cxnSp>
              <p:nvCxnSpPr>
                <p:cNvPr id="3170" name="Google Shape;3170;p58"/>
                <p:cNvCxnSpPr/>
                <p:nvPr/>
              </p:nvCxnSpPr>
              <p:spPr>
                <a:xfrm>
                  <a:off x="1715778290" y="1360447632"/>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3171" name="Google Shape;3171;p58"/>
                <p:cNvCxnSpPr/>
                <p:nvPr/>
              </p:nvCxnSpPr>
              <p:spPr>
                <a:xfrm>
                  <a:off x="1704703589" y="1517854835"/>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3172" name="Google Shape;3172;p58"/>
                <p:cNvCxnSpPr/>
                <p:nvPr/>
              </p:nvCxnSpPr>
              <p:spPr>
                <a:xfrm>
                  <a:off x="1726844139" y="1679008205"/>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3173" name="Google Shape;3173;p58"/>
                <p:cNvCxnSpPr/>
                <p:nvPr/>
              </p:nvCxnSpPr>
              <p:spPr>
                <a:xfrm>
                  <a:off x="1737915889" y="1836415996"/>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3174" name="Google Shape;3174;p58"/>
                <p:cNvCxnSpPr/>
                <p:nvPr/>
              </p:nvCxnSpPr>
              <p:spPr>
                <a:xfrm>
                  <a:off x="1737915889" y="1997571129"/>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3175" name="Google Shape;3175;p58"/>
                <p:cNvCxnSpPr/>
                <p:nvPr/>
              </p:nvCxnSpPr>
              <p:spPr>
                <a:xfrm>
                  <a:off x="1748981738" y="2147483647"/>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3176" name="Google Shape;3176;p58"/>
                <p:cNvCxnSpPr/>
                <p:nvPr/>
              </p:nvCxnSpPr>
              <p:spPr>
                <a:xfrm rot="10800000">
                  <a:off x="1748981700" y="179891847"/>
                  <a:ext cx="398501908"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3177" name="Google Shape;3177;p58"/>
            <p:cNvGrpSpPr/>
            <p:nvPr/>
          </p:nvGrpSpPr>
          <p:grpSpPr>
            <a:xfrm>
              <a:off x="755603846" y="1492674930"/>
              <a:ext cx="89070485" cy="510460373"/>
              <a:chOff x="0" y="0"/>
              <a:chExt cx="2147483647" cy="2147483647"/>
            </a:xfrm>
          </p:grpSpPr>
          <p:grpSp>
            <p:nvGrpSpPr>
              <p:cNvPr id="3178" name="Google Shape;3178;p58"/>
              <p:cNvGrpSpPr/>
              <p:nvPr/>
            </p:nvGrpSpPr>
            <p:grpSpPr>
              <a:xfrm>
                <a:off x="0" y="379964651"/>
                <a:ext cx="2003623730" cy="1767518995"/>
                <a:chOff x="0" y="0"/>
                <a:chExt cx="2147483647" cy="2147483647"/>
              </a:xfrm>
            </p:grpSpPr>
            <p:sp>
              <p:nvSpPr>
                <p:cNvPr id="3179" name="Google Shape;3179;p58"/>
                <p:cNvSpPr txBox="1"/>
                <p:nvPr/>
              </p:nvSpPr>
              <p:spPr>
                <a:xfrm>
                  <a:off x="462540537" y="0"/>
                  <a:ext cx="1618876689" cy="1900174296"/>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180" name="Google Shape;3180;p58"/>
                <p:cNvCxnSpPr/>
                <p:nvPr/>
              </p:nvCxnSpPr>
              <p:spPr>
                <a:xfrm flipH="1" rot="10800000">
                  <a:off x="1684957867" y="452"/>
                  <a:ext cx="407466384" cy="239068118"/>
                </a:xfrm>
                <a:prstGeom prst="straightConnector1">
                  <a:avLst/>
                </a:prstGeom>
                <a:noFill/>
                <a:ln cap="flat" cmpd="sng" w="9525">
                  <a:solidFill>
                    <a:schemeClr val="dk1"/>
                  </a:solidFill>
                  <a:prstDash val="solid"/>
                  <a:miter lim="800000"/>
                  <a:headEnd len="med" w="med" type="none"/>
                  <a:tailEnd len="med" w="med" type="none"/>
                </a:ln>
              </p:spPr>
            </p:cxnSp>
            <p:sp>
              <p:nvSpPr>
                <p:cNvPr id="3181" name="Google Shape;3181;p58"/>
                <p:cNvSpPr txBox="1"/>
                <p:nvPr/>
              </p:nvSpPr>
              <p:spPr>
                <a:xfrm>
                  <a:off x="341404709" y="24731387"/>
                  <a:ext cx="473543547" cy="29677422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182" name="Google Shape;3182;p58"/>
                <p:cNvCxnSpPr/>
                <p:nvPr/>
              </p:nvCxnSpPr>
              <p:spPr>
                <a:xfrm flipH="1" rot="10800000">
                  <a:off x="55071119" y="452"/>
                  <a:ext cx="407466384" cy="239068118"/>
                </a:xfrm>
                <a:prstGeom prst="straightConnector1">
                  <a:avLst/>
                </a:prstGeom>
                <a:noFill/>
                <a:ln cap="flat" cmpd="sng" w="9525">
                  <a:solidFill>
                    <a:schemeClr val="dk1"/>
                  </a:solidFill>
                  <a:prstDash val="solid"/>
                  <a:miter lim="800000"/>
                  <a:headEnd len="med" w="med" type="none"/>
                  <a:tailEnd len="med" w="med" type="none"/>
                </a:ln>
              </p:spPr>
            </p:cxnSp>
            <p:sp>
              <p:nvSpPr>
                <p:cNvPr id="3183" name="Google Shape;3183;p58"/>
                <p:cNvSpPr txBox="1"/>
                <p:nvPr/>
              </p:nvSpPr>
              <p:spPr>
                <a:xfrm>
                  <a:off x="1574828447" y="1644618847"/>
                  <a:ext cx="473543547" cy="2926498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184" name="Google Shape;3184;p58"/>
                <p:cNvSpPr txBox="1"/>
                <p:nvPr/>
              </p:nvSpPr>
              <p:spPr>
                <a:xfrm>
                  <a:off x="88106678" y="247309350"/>
                  <a:ext cx="1607858969" cy="190017429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185" name="Google Shape;3185;p58"/>
                <p:cNvCxnSpPr/>
                <p:nvPr/>
              </p:nvCxnSpPr>
              <p:spPr>
                <a:xfrm flipH="1" rot="10800000">
                  <a:off x="1684957867" y="1900174600"/>
                  <a:ext cx="407466384" cy="239068118"/>
                </a:xfrm>
                <a:prstGeom prst="straightConnector1">
                  <a:avLst/>
                </a:prstGeom>
                <a:noFill/>
                <a:ln cap="flat" cmpd="sng" w="9525">
                  <a:solidFill>
                    <a:schemeClr val="dk1"/>
                  </a:solidFill>
                  <a:prstDash val="solid"/>
                  <a:miter lim="800000"/>
                  <a:headEnd len="med" w="med" type="none"/>
                  <a:tailEnd len="med" w="med" type="none"/>
                </a:ln>
              </p:spPr>
            </p:cxnSp>
            <p:grpSp>
              <p:nvGrpSpPr>
                <p:cNvPr id="3186" name="Google Shape;3186;p58"/>
                <p:cNvGrpSpPr/>
                <p:nvPr/>
              </p:nvGrpSpPr>
              <p:grpSpPr>
                <a:xfrm>
                  <a:off x="11022743" y="193727798"/>
                  <a:ext cx="2081398729" cy="214336944"/>
                  <a:chOff x="0" y="0"/>
                  <a:chExt cx="2147483647" cy="2147483647"/>
                </a:xfrm>
              </p:grpSpPr>
              <p:cxnSp>
                <p:nvCxnSpPr>
                  <p:cNvPr id="3187" name="Google Shape;3187;p58"/>
                  <p:cNvCxnSpPr/>
                  <p:nvPr/>
                </p:nvCxnSpPr>
                <p:spPr>
                  <a:xfrm flipH="1" rot="10800000">
                    <a:off x="1727080105" y="0"/>
                    <a:ext cx="4204035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188" name="Google Shape;3188;p58"/>
                  <p:cNvCxnSpPr/>
                  <p:nvPr/>
                </p:nvCxnSpPr>
                <p:spPr>
                  <a:xfrm>
                    <a:off x="0" y="2147483647"/>
                    <a:ext cx="174980791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189" name="Google Shape;3189;p58"/>
                <p:cNvGrpSpPr/>
                <p:nvPr/>
              </p:nvGrpSpPr>
              <p:grpSpPr>
                <a:xfrm>
                  <a:off x="11018205" y="362721465"/>
                  <a:ext cx="2136465441" cy="214336944"/>
                  <a:chOff x="0" y="0"/>
                  <a:chExt cx="2147483647" cy="2147483647"/>
                </a:xfrm>
              </p:grpSpPr>
              <p:cxnSp>
                <p:nvCxnSpPr>
                  <p:cNvPr id="3190" name="Google Shape;3190;p58"/>
                  <p:cNvCxnSpPr/>
                  <p:nvPr/>
                </p:nvCxnSpPr>
                <p:spPr>
                  <a:xfrm flipH="1" rot="10800000">
                    <a:off x="1682565169" y="0"/>
                    <a:ext cx="46491847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191" name="Google Shape;3191;p58"/>
                  <p:cNvCxnSpPr/>
                  <p:nvPr/>
                </p:nvCxnSpPr>
                <p:spPr>
                  <a:xfrm>
                    <a:off x="0" y="2147483647"/>
                    <a:ext cx="170470717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192" name="Google Shape;3192;p58"/>
                <p:cNvGrpSpPr/>
                <p:nvPr/>
              </p:nvGrpSpPr>
              <p:grpSpPr>
                <a:xfrm>
                  <a:off x="66085638" y="531720949"/>
                  <a:ext cx="2015331611" cy="214336944"/>
                  <a:chOff x="0" y="0"/>
                  <a:chExt cx="2147483646" cy="2147483647"/>
                </a:xfrm>
              </p:grpSpPr>
              <p:cxnSp>
                <p:nvCxnSpPr>
                  <p:cNvPr id="3193" name="Google Shape;3193;p58"/>
                  <p:cNvCxnSpPr/>
                  <p:nvPr/>
                </p:nvCxnSpPr>
                <p:spPr>
                  <a:xfrm flipH="1" rot="10800000">
                    <a:off x="1701558194" y="0"/>
                    <a:ext cx="44592545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194" name="Google Shape;3194;p58"/>
                  <p:cNvCxnSpPr/>
                  <p:nvPr/>
                </p:nvCxnSpPr>
                <p:spPr>
                  <a:xfrm>
                    <a:off x="0" y="2147483647"/>
                    <a:ext cx="172502797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195" name="Google Shape;3195;p58"/>
                <p:cNvGrpSpPr/>
                <p:nvPr/>
              </p:nvGrpSpPr>
              <p:grpSpPr>
                <a:xfrm>
                  <a:off x="66081100" y="700714616"/>
                  <a:ext cx="2015332988" cy="214336944"/>
                  <a:chOff x="0" y="0"/>
                  <a:chExt cx="2147483647" cy="2147483647"/>
                </a:xfrm>
              </p:grpSpPr>
              <p:cxnSp>
                <p:nvCxnSpPr>
                  <p:cNvPr id="3196" name="Google Shape;3196;p58"/>
                  <p:cNvCxnSpPr/>
                  <p:nvPr/>
                </p:nvCxnSpPr>
                <p:spPr>
                  <a:xfrm flipH="1" rot="10800000">
                    <a:off x="1713290961" y="0"/>
                    <a:ext cx="43419268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197" name="Google Shape;3197;p58"/>
                  <p:cNvCxnSpPr/>
                  <p:nvPr/>
                </p:nvCxnSpPr>
                <p:spPr>
                  <a:xfrm>
                    <a:off x="0" y="2147483647"/>
                    <a:ext cx="173675923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198" name="Google Shape;3198;p58"/>
                <p:cNvGrpSpPr/>
                <p:nvPr/>
              </p:nvGrpSpPr>
              <p:grpSpPr>
                <a:xfrm>
                  <a:off x="66082008" y="869710950"/>
                  <a:ext cx="2015332988" cy="214336944"/>
                  <a:chOff x="0" y="0"/>
                  <a:chExt cx="2147483647" cy="2147483647"/>
                </a:xfrm>
              </p:grpSpPr>
              <p:cxnSp>
                <p:nvCxnSpPr>
                  <p:cNvPr id="3199" name="Google Shape;3199;p58"/>
                  <p:cNvCxnSpPr/>
                  <p:nvPr/>
                </p:nvCxnSpPr>
                <p:spPr>
                  <a:xfrm flipH="1" rot="10800000">
                    <a:off x="1713290961" y="0"/>
                    <a:ext cx="43419268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200" name="Google Shape;3200;p58"/>
                  <p:cNvCxnSpPr/>
                  <p:nvPr/>
                </p:nvCxnSpPr>
                <p:spPr>
                  <a:xfrm>
                    <a:off x="0" y="2147483647"/>
                    <a:ext cx="173675923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201" name="Google Shape;3201;p58"/>
                <p:cNvGrpSpPr/>
                <p:nvPr/>
              </p:nvGrpSpPr>
              <p:grpSpPr>
                <a:xfrm>
                  <a:off x="66081100" y="1038704617"/>
                  <a:ext cx="2015329358" cy="214336944"/>
                  <a:chOff x="0" y="0"/>
                  <a:chExt cx="2147483647" cy="2147483647"/>
                </a:xfrm>
              </p:grpSpPr>
              <p:cxnSp>
                <p:nvCxnSpPr>
                  <p:cNvPr id="3202" name="Google Shape;3202;p58"/>
                  <p:cNvCxnSpPr/>
                  <p:nvPr/>
                </p:nvCxnSpPr>
                <p:spPr>
                  <a:xfrm flipH="1" rot="10800000">
                    <a:off x="1713290179" y="0"/>
                    <a:ext cx="43419346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203" name="Google Shape;3203;p58"/>
                  <p:cNvCxnSpPr/>
                  <p:nvPr/>
                </p:nvCxnSpPr>
                <p:spPr>
                  <a:xfrm>
                    <a:off x="0" y="2147483647"/>
                    <a:ext cx="1736762361"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204" name="Google Shape;3204;p58"/>
                <p:cNvGrpSpPr/>
                <p:nvPr/>
              </p:nvGrpSpPr>
              <p:grpSpPr>
                <a:xfrm>
                  <a:off x="0" y="1207704101"/>
                  <a:ext cx="2081411367" cy="214336944"/>
                  <a:chOff x="0" y="0"/>
                  <a:chExt cx="2147483647" cy="2147483647"/>
                </a:xfrm>
              </p:grpSpPr>
              <p:cxnSp>
                <p:nvCxnSpPr>
                  <p:cNvPr id="3205" name="Google Shape;3205;p58"/>
                  <p:cNvCxnSpPr/>
                  <p:nvPr/>
                </p:nvCxnSpPr>
                <p:spPr>
                  <a:xfrm flipH="1" rot="10800000">
                    <a:off x="1727075237" y="0"/>
                    <a:ext cx="42040840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206" name="Google Shape;3206;p58"/>
                  <p:cNvCxnSpPr/>
                  <p:nvPr/>
                </p:nvCxnSpPr>
                <p:spPr>
                  <a:xfrm>
                    <a:off x="0" y="2147483647"/>
                    <a:ext cx="174979728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207" name="Google Shape;3207;p58"/>
                <p:cNvGrpSpPr/>
                <p:nvPr/>
              </p:nvGrpSpPr>
              <p:grpSpPr>
                <a:xfrm>
                  <a:off x="8167" y="1351966594"/>
                  <a:ext cx="2136465441" cy="239068118"/>
                  <a:chOff x="0" y="0"/>
                  <a:chExt cx="2147483647" cy="2147483647"/>
                </a:xfrm>
              </p:grpSpPr>
              <p:cxnSp>
                <p:nvCxnSpPr>
                  <p:cNvPr id="3208" name="Google Shape;3208;p58"/>
                  <p:cNvCxnSpPr/>
                  <p:nvPr/>
                </p:nvCxnSpPr>
                <p:spPr>
                  <a:xfrm flipH="1" rot="10800000">
                    <a:off x="1682565169" y="0"/>
                    <a:ext cx="46491847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209" name="Google Shape;3209;p58"/>
                  <p:cNvCxnSpPr/>
                  <p:nvPr/>
                </p:nvCxnSpPr>
                <p:spPr>
                  <a:xfrm>
                    <a:off x="0" y="2147483647"/>
                    <a:ext cx="170470717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210" name="Google Shape;3210;p58"/>
                <p:cNvGrpSpPr/>
                <p:nvPr/>
              </p:nvGrpSpPr>
              <p:grpSpPr>
                <a:xfrm>
                  <a:off x="55075600" y="1520962846"/>
                  <a:ext cx="1971271698" cy="239068118"/>
                  <a:chOff x="0" y="0"/>
                  <a:chExt cx="2147483647" cy="2147483647"/>
                </a:xfrm>
              </p:grpSpPr>
              <p:cxnSp>
                <p:nvCxnSpPr>
                  <p:cNvPr id="3211" name="Google Shape;3211;p58"/>
                  <p:cNvCxnSpPr/>
                  <p:nvPr/>
                </p:nvCxnSpPr>
                <p:spPr>
                  <a:xfrm flipH="1" rot="10800000">
                    <a:off x="1739581829" y="0"/>
                    <a:ext cx="40790181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212" name="Google Shape;3212;p58"/>
                  <p:cNvCxnSpPr/>
                  <p:nvPr/>
                </p:nvCxnSpPr>
                <p:spPr>
                  <a:xfrm>
                    <a:off x="0" y="2147483647"/>
                    <a:ext cx="17635762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213" name="Google Shape;3213;p58"/>
                <p:cNvGrpSpPr/>
                <p:nvPr/>
              </p:nvGrpSpPr>
              <p:grpSpPr>
                <a:xfrm>
                  <a:off x="55071062" y="1689957160"/>
                  <a:ext cx="2015325796" cy="239070703"/>
                  <a:chOff x="0" y="0"/>
                  <a:chExt cx="2147483647" cy="2147483646"/>
                </a:xfrm>
              </p:grpSpPr>
              <p:cxnSp>
                <p:nvCxnSpPr>
                  <p:cNvPr id="3214" name="Google Shape;3214;p58"/>
                  <p:cNvCxnSpPr/>
                  <p:nvPr/>
                </p:nvCxnSpPr>
                <p:spPr>
                  <a:xfrm flipH="1" rot="10800000">
                    <a:off x="1713297075" y="0"/>
                    <a:ext cx="434186571" cy="2147460425"/>
                  </a:xfrm>
                  <a:prstGeom prst="straightConnector1">
                    <a:avLst/>
                  </a:prstGeom>
                  <a:noFill/>
                  <a:ln cap="flat" cmpd="sng" w="9525">
                    <a:solidFill>
                      <a:schemeClr val="dk1"/>
                    </a:solidFill>
                    <a:prstDash val="solid"/>
                    <a:miter lim="800000"/>
                    <a:headEnd len="med" w="med" type="none"/>
                    <a:tailEnd len="med" w="med" type="none"/>
                  </a:ln>
                </p:spPr>
              </p:cxnSp>
              <p:cxnSp>
                <p:nvCxnSpPr>
                  <p:cNvPr id="3215" name="Google Shape;3215;p58"/>
                  <p:cNvCxnSpPr/>
                  <p:nvPr/>
                </p:nvCxnSpPr>
                <p:spPr>
                  <a:xfrm>
                    <a:off x="0" y="2147483646"/>
                    <a:ext cx="1725025316"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3216" name="Google Shape;3216;p58"/>
              <p:cNvGrpSpPr/>
              <p:nvPr/>
            </p:nvGrpSpPr>
            <p:grpSpPr>
              <a:xfrm>
                <a:off x="102753621" y="0"/>
                <a:ext cx="2044730023" cy="1943932343"/>
                <a:chOff x="0" y="0"/>
                <a:chExt cx="2147483647" cy="2147483647"/>
              </a:xfrm>
            </p:grpSpPr>
            <p:grpSp>
              <p:nvGrpSpPr>
                <p:cNvPr id="3217" name="Google Shape;3217;p58"/>
                <p:cNvGrpSpPr/>
                <p:nvPr/>
              </p:nvGrpSpPr>
              <p:grpSpPr>
                <a:xfrm>
                  <a:off x="0" y="0"/>
                  <a:ext cx="2007194740" cy="326058924"/>
                  <a:chOff x="0" y="0"/>
                  <a:chExt cx="2147483647" cy="2147483647"/>
                </a:xfrm>
              </p:grpSpPr>
              <p:sp>
                <p:nvSpPr>
                  <p:cNvPr id="3218" name="Google Shape;3218;p58"/>
                  <p:cNvSpPr txBox="1"/>
                  <p:nvPr/>
                </p:nvSpPr>
                <p:spPr>
                  <a:xfrm>
                    <a:off x="0" y="1160135370"/>
                    <a:ext cx="1743391936" cy="987348276"/>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19" name="Google Shape;3219;p58"/>
                  <p:cNvSpPr/>
                  <p:nvPr/>
                </p:nvSpPr>
                <p:spPr>
                  <a:xfrm>
                    <a:off x="0" y="0"/>
                    <a:ext cx="2135942582" cy="1209501702"/>
                  </a:xfrm>
                  <a:prstGeom prst="parallelogram">
                    <a:avLst>
                      <a:gd fmla="val 2985"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20" name="Google Shape;3220;p58"/>
                  <p:cNvSpPr/>
                  <p:nvPr/>
                </p:nvSpPr>
                <p:spPr>
                  <a:xfrm>
                    <a:off x="1754932930" y="24684554"/>
                    <a:ext cx="392550716" cy="2122783543"/>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21" name="Google Shape;3221;p58"/>
                  <p:cNvSpPr/>
                  <p:nvPr/>
                </p:nvSpPr>
                <p:spPr>
                  <a:xfrm>
                    <a:off x="265552675" y="246837806"/>
                    <a:ext cx="1662566693" cy="691143798"/>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22" name="Google Shape;3222;p58"/>
                  <p:cNvSpPr/>
                  <p:nvPr/>
                </p:nvSpPr>
                <p:spPr>
                  <a:xfrm>
                    <a:off x="692737614" y="197468697"/>
                    <a:ext cx="935198003" cy="814562392"/>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3223" name="Google Shape;3223;p58"/>
                <p:cNvCxnSpPr/>
                <p:nvPr/>
              </p:nvCxnSpPr>
              <p:spPr>
                <a:xfrm flipH="1">
                  <a:off x="2104318505" y="161155133"/>
                  <a:ext cx="32371586" cy="1971336749"/>
                </a:xfrm>
                <a:prstGeom prst="straightConnector1">
                  <a:avLst/>
                </a:prstGeom>
                <a:noFill/>
                <a:ln cap="flat" cmpd="sng" w="25400">
                  <a:solidFill>
                    <a:schemeClr val="dk1"/>
                  </a:solidFill>
                  <a:prstDash val="solid"/>
                  <a:miter lim="800000"/>
                  <a:headEnd len="med" w="med" type="none"/>
                  <a:tailEnd len="med" w="med" type="none"/>
                </a:ln>
              </p:spPr>
            </p:cxnSp>
            <p:cxnSp>
              <p:nvCxnSpPr>
                <p:cNvPr id="3224" name="Google Shape;3224;p58"/>
                <p:cNvCxnSpPr/>
                <p:nvPr/>
              </p:nvCxnSpPr>
              <p:spPr>
                <a:xfrm>
                  <a:off x="1758996070" y="580906891"/>
                  <a:ext cx="388487576" cy="0"/>
                </a:xfrm>
                <a:prstGeom prst="straightConnector1">
                  <a:avLst/>
                </a:prstGeom>
                <a:noFill/>
                <a:ln cap="flat" cmpd="sng" w="9525">
                  <a:solidFill>
                    <a:schemeClr val="dk1"/>
                  </a:solidFill>
                  <a:prstDash val="solid"/>
                  <a:miter lim="800000"/>
                  <a:headEnd len="med" w="med" type="none"/>
                  <a:tailEnd len="med" w="med" type="none"/>
                </a:ln>
              </p:spPr>
            </p:cxnSp>
            <p:cxnSp>
              <p:nvCxnSpPr>
                <p:cNvPr id="3225" name="Google Shape;3225;p58"/>
                <p:cNvCxnSpPr/>
                <p:nvPr/>
              </p:nvCxnSpPr>
              <p:spPr>
                <a:xfrm>
                  <a:off x="1748199676" y="730818820"/>
                  <a:ext cx="388487576" cy="0"/>
                </a:xfrm>
                <a:prstGeom prst="straightConnector1">
                  <a:avLst/>
                </a:prstGeom>
                <a:noFill/>
                <a:ln cap="flat" cmpd="sng" w="9525">
                  <a:solidFill>
                    <a:schemeClr val="dk1"/>
                  </a:solidFill>
                  <a:prstDash val="solid"/>
                  <a:miter lim="800000"/>
                  <a:headEnd len="med" w="med" type="none"/>
                  <a:tailEnd len="med" w="med" type="none"/>
                </a:ln>
              </p:spPr>
            </p:cxnSp>
            <p:cxnSp>
              <p:nvCxnSpPr>
                <p:cNvPr id="3226" name="Google Shape;3226;p58"/>
                <p:cNvCxnSpPr/>
                <p:nvPr/>
              </p:nvCxnSpPr>
              <p:spPr>
                <a:xfrm>
                  <a:off x="1748199676" y="906963325"/>
                  <a:ext cx="388487576" cy="0"/>
                </a:xfrm>
                <a:prstGeom prst="straightConnector1">
                  <a:avLst/>
                </a:prstGeom>
                <a:noFill/>
                <a:ln cap="flat" cmpd="sng" w="9525">
                  <a:solidFill>
                    <a:schemeClr val="dk1"/>
                  </a:solidFill>
                  <a:prstDash val="solid"/>
                  <a:miter lim="800000"/>
                  <a:headEnd len="med" w="med" type="none"/>
                  <a:tailEnd len="med" w="med" type="none"/>
                </a:ln>
              </p:spPr>
            </p:cxnSp>
            <p:cxnSp>
              <p:nvCxnSpPr>
                <p:cNvPr id="3227" name="Google Shape;3227;p58"/>
                <p:cNvCxnSpPr/>
                <p:nvPr/>
              </p:nvCxnSpPr>
              <p:spPr>
                <a:xfrm>
                  <a:off x="1737411911" y="1056875254"/>
                  <a:ext cx="388487576" cy="0"/>
                </a:xfrm>
                <a:prstGeom prst="straightConnector1">
                  <a:avLst/>
                </a:prstGeom>
                <a:noFill/>
                <a:ln cap="flat" cmpd="sng" w="9525">
                  <a:solidFill>
                    <a:schemeClr val="dk1"/>
                  </a:solidFill>
                  <a:prstDash val="solid"/>
                  <a:miter lim="800000"/>
                  <a:headEnd len="med" w="med" type="none"/>
                  <a:tailEnd len="med" w="med" type="none"/>
                </a:ln>
              </p:spPr>
            </p:cxnSp>
            <p:cxnSp>
              <p:nvCxnSpPr>
                <p:cNvPr id="3228" name="Google Shape;3228;p58"/>
                <p:cNvCxnSpPr/>
                <p:nvPr/>
              </p:nvCxnSpPr>
              <p:spPr>
                <a:xfrm>
                  <a:off x="1726618393" y="1199291911"/>
                  <a:ext cx="399283819" cy="0"/>
                </a:xfrm>
                <a:prstGeom prst="straightConnector1">
                  <a:avLst/>
                </a:prstGeom>
                <a:noFill/>
                <a:ln cap="flat" cmpd="sng" w="9525">
                  <a:solidFill>
                    <a:schemeClr val="dk1"/>
                  </a:solidFill>
                  <a:prstDash val="solid"/>
                  <a:miter lim="800000"/>
                  <a:headEnd len="med" w="med" type="none"/>
                  <a:tailEnd len="med" w="med" type="none"/>
                </a:ln>
              </p:spPr>
            </p:cxnSp>
            <p:cxnSp>
              <p:nvCxnSpPr>
                <p:cNvPr id="3229" name="Google Shape;3229;p58"/>
                <p:cNvCxnSpPr/>
                <p:nvPr/>
              </p:nvCxnSpPr>
              <p:spPr>
                <a:xfrm>
                  <a:off x="1726618393" y="1360447632"/>
                  <a:ext cx="388487576" cy="0"/>
                </a:xfrm>
                <a:prstGeom prst="straightConnector1">
                  <a:avLst/>
                </a:prstGeom>
                <a:noFill/>
                <a:ln cap="flat" cmpd="sng" w="9525">
                  <a:solidFill>
                    <a:schemeClr val="dk1"/>
                  </a:solidFill>
                  <a:prstDash val="solid"/>
                  <a:miter lim="800000"/>
                  <a:headEnd len="med" w="med" type="none"/>
                  <a:tailEnd len="med" w="med" type="none"/>
                </a:ln>
              </p:spPr>
            </p:cxnSp>
            <p:cxnSp>
              <p:nvCxnSpPr>
                <p:cNvPr id="3230" name="Google Shape;3230;p58"/>
                <p:cNvCxnSpPr/>
                <p:nvPr/>
              </p:nvCxnSpPr>
              <p:spPr>
                <a:xfrm>
                  <a:off x="1715830628" y="1517854835"/>
                  <a:ext cx="388487576" cy="0"/>
                </a:xfrm>
                <a:prstGeom prst="straightConnector1">
                  <a:avLst/>
                </a:prstGeom>
                <a:noFill/>
                <a:ln cap="flat" cmpd="sng" w="9525">
                  <a:solidFill>
                    <a:schemeClr val="dk1"/>
                  </a:solidFill>
                  <a:prstDash val="solid"/>
                  <a:miter lim="800000"/>
                  <a:headEnd len="med" w="med" type="none"/>
                  <a:tailEnd len="med" w="med" type="none"/>
                </a:ln>
              </p:spPr>
            </p:cxnSp>
            <p:cxnSp>
              <p:nvCxnSpPr>
                <p:cNvPr id="3231" name="Google Shape;3231;p58"/>
                <p:cNvCxnSpPr/>
                <p:nvPr/>
              </p:nvCxnSpPr>
              <p:spPr>
                <a:xfrm>
                  <a:off x="1737411911" y="1679008205"/>
                  <a:ext cx="388487576" cy="0"/>
                </a:xfrm>
                <a:prstGeom prst="straightConnector1">
                  <a:avLst/>
                </a:prstGeom>
                <a:noFill/>
                <a:ln cap="flat" cmpd="sng" w="9525">
                  <a:solidFill>
                    <a:schemeClr val="dk1"/>
                  </a:solidFill>
                  <a:prstDash val="solid"/>
                  <a:miter lim="800000"/>
                  <a:headEnd len="med" w="med" type="none"/>
                  <a:tailEnd len="med" w="med" type="none"/>
                </a:ln>
              </p:spPr>
            </p:cxnSp>
            <p:cxnSp>
              <p:nvCxnSpPr>
                <p:cNvPr id="3232" name="Google Shape;3232;p58"/>
                <p:cNvCxnSpPr/>
                <p:nvPr/>
              </p:nvCxnSpPr>
              <p:spPr>
                <a:xfrm>
                  <a:off x="1748199676" y="1836415996"/>
                  <a:ext cx="388487576" cy="0"/>
                </a:xfrm>
                <a:prstGeom prst="straightConnector1">
                  <a:avLst/>
                </a:prstGeom>
                <a:noFill/>
                <a:ln cap="flat" cmpd="sng" w="9525">
                  <a:solidFill>
                    <a:schemeClr val="dk1"/>
                  </a:solidFill>
                  <a:prstDash val="solid"/>
                  <a:miter lim="800000"/>
                  <a:headEnd len="med" w="med" type="none"/>
                  <a:tailEnd len="med" w="med" type="none"/>
                </a:ln>
              </p:spPr>
            </p:cxnSp>
            <p:cxnSp>
              <p:nvCxnSpPr>
                <p:cNvPr id="3233" name="Google Shape;3233;p58"/>
                <p:cNvCxnSpPr/>
                <p:nvPr/>
              </p:nvCxnSpPr>
              <p:spPr>
                <a:xfrm>
                  <a:off x="1748199676" y="1997571129"/>
                  <a:ext cx="388487576" cy="0"/>
                </a:xfrm>
                <a:prstGeom prst="straightConnector1">
                  <a:avLst/>
                </a:prstGeom>
                <a:noFill/>
                <a:ln cap="flat" cmpd="sng" w="9525">
                  <a:solidFill>
                    <a:schemeClr val="dk1"/>
                  </a:solidFill>
                  <a:prstDash val="solid"/>
                  <a:miter lim="800000"/>
                  <a:headEnd len="med" w="med" type="none"/>
                  <a:tailEnd len="med" w="med" type="none"/>
                </a:ln>
              </p:spPr>
            </p:cxnSp>
            <p:cxnSp>
              <p:nvCxnSpPr>
                <p:cNvPr id="3234" name="Google Shape;3234;p58"/>
                <p:cNvCxnSpPr/>
                <p:nvPr/>
              </p:nvCxnSpPr>
              <p:spPr>
                <a:xfrm>
                  <a:off x="1758996070" y="2147483647"/>
                  <a:ext cx="388487576" cy="0"/>
                </a:xfrm>
                <a:prstGeom prst="straightConnector1">
                  <a:avLst/>
                </a:prstGeom>
                <a:noFill/>
                <a:ln cap="flat" cmpd="sng" w="9525">
                  <a:solidFill>
                    <a:schemeClr val="dk1"/>
                  </a:solidFill>
                  <a:prstDash val="solid"/>
                  <a:miter lim="800000"/>
                  <a:headEnd len="med" w="med" type="none"/>
                  <a:tailEnd len="med" w="med" type="none"/>
                </a:ln>
              </p:spPr>
            </p:cxnSp>
            <p:cxnSp>
              <p:nvCxnSpPr>
                <p:cNvPr id="3235" name="Google Shape;3235;p58"/>
                <p:cNvCxnSpPr/>
                <p:nvPr/>
              </p:nvCxnSpPr>
              <p:spPr>
                <a:xfrm rot="10800000">
                  <a:off x="1758996032" y="179891847"/>
                  <a:ext cx="388487576" cy="0"/>
                </a:xfrm>
                <a:prstGeom prst="straightConnector1">
                  <a:avLst/>
                </a:prstGeom>
                <a:noFill/>
                <a:ln cap="flat" cmpd="sng" w="22225">
                  <a:solidFill>
                    <a:schemeClr val="dk1"/>
                  </a:solidFill>
                  <a:prstDash val="solid"/>
                  <a:miter lim="800000"/>
                  <a:headEnd len="med" w="med" type="none"/>
                  <a:tailEnd len="med" w="med" type="none"/>
                </a:ln>
              </p:spPr>
            </p:cxnSp>
          </p:grpSp>
        </p:grpSp>
        <p:cxnSp>
          <p:nvCxnSpPr>
            <p:cNvPr id="3236" name="Google Shape;3236;p58"/>
            <p:cNvCxnSpPr/>
            <p:nvPr/>
          </p:nvCxnSpPr>
          <p:spPr>
            <a:xfrm flipH="1">
              <a:off x="945676884" y="1260426575"/>
              <a:ext cx="93757878" cy="245956799"/>
            </a:xfrm>
            <a:prstGeom prst="straightConnector1">
              <a:avLst/>
            </a:prstGeom>
            <a:noFill/>
            <a:ln cap="flat" cmpd="sng" w="9525">
              <a:solidFill>
                <a:schemeClr val="dk1"/>
              </a:solidFill>
              <a:prstDash val="solid"/>
              <a:miter lim="800000"/>
              <a:headEnd len="med" w="med" type="none"/>
              <a:tailEnd len="med" w="med" type="none"/>
            </a:ln>
          </p:spPr>
        </p:cxnSp>
        <p:cxnSp>
          <p:nvCxnSpPr>
            <p:cNvPr id="3237" name="Google Shape;3237;p58"/>
            <p:cNvCxnSpPr/>
            <p:nvPr/>
          </p:nvCxnSpPr>
          <p:spPr>
            <a:xfrm flipH="1">
              <a:off x="1025797342" y="1366873711"/>
              <a:ext cx="53271666" cy="241118318"/>
            </a:xfrm>
            <a:prstGeom prst="straightConnector1">
              <a:avLst/>
            </a:prstGeom>
            <a:noFill/>
            <a:ln cap="flat" cmpd="sng" w="9525">
              <a:solidFill>
                <a:schemeClr val="dk1"/>
              </a:solidFill>
              <a:prstDash val="solid"/>
              <a:miter lim="800000"/>
              <a:headEnd len="med" w="med" type="none"/>
              <a:tailEnd len="med" w="med" type="none"/>
            </a:ln>
          </p:spPr>
        </p:cxnSp>
        <p:cxnSp>
          <p:nvCxnSpPr>
            <p:cNvPr id="3238" name="Google Shape;3238;p58"/>
            <p:cNvCxnSpPr/>
            <p:nvPr/>
          </p:nvCxnSpPr>
          <p:spPr>
            <a:xfrm>
              <a:off x="1108901212" y="1267685203"/>
              <a:ext cx="15342122" cy="243537302"/>
            </a:xfrm>
            <a:prstGeom prst="straightConnector1">
              <a:avLst/>
            </a:prstGeom>
            <a:noFill/>
            <a:ln cap="flat" cmpd="sng" w="9525">
              <a:solidFill>
                <a:schemeClr val="dk1"/>
              </a:solidFill>
              <a:prstDash val="solid"/>
              <a:miter lim="800000"/>
              <a:headEnd len="med" w="med" type="none"/>
              <a:tailEnd len="med" w="med" type="none"/>
            </a:ln>
          </p:spPr>
        </p:cxnSp>
        <p:cxnSp>
          <p:nvCxnSpPr>
            <p:cNvPr id="3239" name="Google Shape;3239;p58"/>
            <p:cNvCxnSpPr/>
            <p:nvPr/>
          </p:nvCxnSpPr>
          <p:spPr>
            <a:xfrm>
              <a:off x="1145552118" y="1279780918"/>
              <a:ext cx="72023032" cy="226602959"/>
            </a:xfrm>
            <a:prstGeom prst="straightConnector1">
              <a:avLst/>
            </a:prstGeom>
            <a:noFill/>
            <a:ln cap="flat" cmpd="sng" w="9525">
              <a:solidFill>
                <a:schemeClr val="dk1"/>
              </a:solidFill>
              <a:prstDash val="solid"/>
              <a:miter lim="800000"/>
              <a:headEnd len="med" w="med" type="none"/>
              <a:tailEnd len="med" w="med" type="none"/>
            </a:ln>
          </p:spPr>
        </p:cxnSp>
        <p:grpSp>
          <p:nvGrpSpPr>
            <p:cNvPr id="3240" name="Google Shape;3240;p58"/>
            <p:cNvGrpSpPr/>
            <p:nvPr/>
          </p:nvGrpSpPr>
          <p:grpSpPr>
            <a:xfrm>
              <a:off x="874079953" y="1506383863"/>
              <a:ext cx="89070358" cy="510460488"/>
              <a:chOff x="0" y="0"/>
              <a:chExt cx="2147483647" cy="2147483647"/>
            </a:xfrm>
          </p:grpSpPr>
          <p:grpSp>
            <p:nvGrpSpPr>
              <p:cNvPr id="3241" name="Google Shape;3241;p58"/>
              <p:cNvGrpSpPr/>
              <p:nvPr/>
            </p:nvGrpSpPr>
            <p:grpSpPr>
              <a:xfrm>
                <a:off x="0" y="379965295"/>
                <a:ext cx="1952258094" cy="1767518349"/>
                <a:chOff x="0" y="0"/>
                <a:chExt cx="2147483647" cy="2147483647"/>
              </a:xfrm>
            </p:grpSpPr>
            <p:sp>
              <p:nvSpPr>
                <p:cNvPr id="3242" name="Google Shape;3242;p58"/>
                <p:cNvSpPr txBox="1"/>
                <p:nvPr/>
              </p:nvSpPr>
              <p:spPr>
                <a:xfrm>
                  <a:off x="474708782" y="193"/>
                  <a:ext cx="1661478184" cy="1900173836"/>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243" name="Google Shape;3243;p58"/>
                <p:cNvCxnSpPr/>
                <p:nvPr/>
              </p:nvCxnSpPr>
              <p:spPr>
                <a:xfrm flipH="1" rot="10800000">
                  <a:off x="1729294594" y="0"/>
                  <a:ext cx="418189052" cy="239068376"/>
                </a:xfrm>
                <a:prstGeom prst="straightConnector1">
                  <a:avLst/>
                </a:prstGeom>
                <a:noFill/>
                <a:ln cap="flat" cmpd="sng" w="9525">
                  <a:solidFill>
                    <a:schemeClr val="dk1"/>
                  </a:solidFill>
                  <a:prstDash val="solid"/>
                  <a:miter lim="800000"/>
                  <a:headEnd len="med" w="med" type="none"/>
                  <a:tailEnd len="med" w="med" type="none"/>
                </a:ln>
              </p:spPr>
            </p:cxnSp>
            <p:sp>
              <p:nvSpPr>
                <p:cNvPr id="3244" name="Google Shape;3244;p58"/>
                <p:cNvSpPr txBox="1"/>
                <p:nvPr/>
              </p:nvSpPr>
              <p:spPr>
                <a:xfrm>
                  <a:off x="350383345" y="24730961"/>
                  <a:ext cx="486005066" cy="29677454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245" name="Google Shape;3245;p58"/>
                <p:cNvCxnSpPr/>
                <p:nvPr/>
              </p:nvCxnSpPr>
              <p:spPr>
                <a:xfrm flipH="1" rot="10800000">
                  <a:off x="56514753" y="0"/>
                  <a:ext cx="418189052" cy="239068376"/>
                </a:xfrm>
                <a:prstGeom prst="straightConnector1">
                  <a:avLst/>
                </a:prstGeom>
                <a:noFill/>
                <a:ln cap="flat" cmpd="sng" w="9525">
                  <a:solidFill>
                    <a:schemeClr val="dk1"/>
                  </a:solidFill>
                  <a:prstDash val="solid"/>
                  <a:miter lim="800000"/>
                  <a:headEnd len="med" w="med" type="none"/>
                  <a:tailEnd len="med" w="med" type="none"/>
                </a:ln>
              </p:spPr>
            </p:cxnSp>
            <p:sp>
              <p:nvSpPr>
                <p:cNvPr id="3246" name="Google Shape;3246;p58"/>
                <p:cNvSpPr txBox="1"/>
                <p:nvPr/>
              </p:nvSpPr>
              <p:spPr>
                <a:xfrm>
                  <a:off x="1616265203" y="1644615648"/>
                  <a:ext cx="486005066" cy="29265267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47" name="Google Shape;3247;p58"/>
                <p:cNvSpPr txBox="1"/>
                <p:nvPr/>
              </p:nvSpPr>
              <p:spPr>
                <a:xfrm>
                  <a:off x="90419658" y="247309811"/>
                  <a:ext cx="1650170528" cy="190017383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248" name="Google Shape;3248;p58"/>
                <p:cNvCxnSpPr/>
                <p:nvPr/>
              </p:nvCxnSpPr>
              <p:spPr>
                <a:xfrm flipH="1" rot="10800000">
                  <a:off x="1729294594" y="1900171031"/>
                  <a:ext cx="418189052" cy="239068376"/>
                </a:xfrm>
                <a:prstGeom prst="straightConnector1">
                  <a:avLst/>
                </a:prstGeom>
                <a:noFill/>
                <a:ln cap="flat" cmpd="sng" w="9525">
                  <a:solidFill>
                    <a:schemeClr val="dk1"/>
                  </a:solidFill>
                  <a:prstDash val="solid"/>
                  <a:miter lim="800000"/>
                  <a:headEnd len="med" w="med" type="none"/>
                  <a:tailEnd len="med" w="med" type="none"/>
                </a:ln>
              </p:spPr>
            </p:cxnSp>
            <p:grpSp>
              <p:nvGrpSpPr>
                <p:cNvPr id="3249" name="Google Shape;3249;p58"/>
                <p:cNvGrpSpPr/>
                <p:nvPr/>
              </p:nvGrpSpPr>
              <p:grpSpPr>
                <a:xfrm>
                  <a:off x="11307223" y="193725046"/>
                  <a:ext cx="2136171708" cy="234949089"/>
                  <a:chOff x="0" y="0"/>
                  <a:chExt cx="2147483647" cy="2147483647"/>
                </a:xfrm>
              </p:grpSpPr>
              <p:cxnSp>
                <p:nvCxnSpPr>
                  <p:cNvPr id="3250" name="Google Shape;3250;p58"/>
                  <p:cNvCxnSpPr/>
                  <p:nvPr/>
                </p:nvCxnSpPr>
                <p:spPr>
                  <a:xfrm flipH="1" rot="10800000">
                    <a:off x="1727080105" y="0"/>
                    <a:ext cx="4204035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251" name="Google Shape;3251;p58"/>
                  <p:cNvCxnSpPr/>
                  <p:nvPr/>
                </p:nvCxnSpPr>
                <p:spPr>
                  <a:xfrm>
                    <a:off x="0" y="2147483647"/>
                    <a:ext cx="174980791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252" name="Google Shape;3252;p58"/>
                <p:cNvGrpSpPr/>
                <p:nvPr/>
              </p:nvGrpSpPr>
              <p:grpSpPr>
                <a:xfrm>
                  <a:off x="11304429" y="362722113"/>
                  <a:ext cx="2136175433" cy="234946518"/>
                  <a:chOff x="0" y="0"/>
                  <a:chExt cx="2147483647" cy="2147483647"/>
                </a:xfrm>
              </p:grpSpPr>
              <p:cxnSp>
                <p:nvCxnSpPr>
                  <p:cNvPr id="3253" name="Google Shape;3253;p58"/>
                  <p:cNvCxnSpPr/>
                  <p:nvPr/>
                </p:nvCxnSpPr>
                <p:spPr>
                  <a:xfrm flipH="1" rot="10800000">
                    <a:off x="1727080838" y="0"/>
                    <a:ext cx="42040280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254" name="Google Shape;3254;p58"/>
                  <p:cNvCxnSpPr/>
                  <p:nvPr/>
                </p:nvCxnSpPr>
                <p:spPr>
                  <a:xfrm>
                    <a:off x="0" y="2147483647"/>
                    <a:ext cx="174980486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255" name="Google Shape;3255;p58"/>
                <p:cNvGrpSpPr/>
                <p:nvPr/>
              </p:nvGrpSpPr>
              <p:grpSpPr>
                <a:xfrm>
                  <a:off x="67819124" y="531718562"/>
                  <a:ext cx="2068367865" cy="234949089"/>
                  <a:chOff x="0" y="0"/>
                  <a:chExt cx="2147483647" cy="2147483647"/>
                </a:xfrm>
              </p:grpSpPr>
              <p:cxnSp>
                <p:nvCxnSpPr>
                  <p:cNvPr id="3256" name="Google Shape;3256;p58"/>
                  <p:cNvCxnSpPr/>
                  <p:nvPr/>
                </p:nvCxnSpPr>
                <p:spPr>
                  <a:xfrm flipH="1" rot="10800000">
                    <a:off x="1701558596" y="0"/>
                    <a:ext cx="44592505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257" name="Google Shape;3257;p58"/>
                  <p:cNvCxnSpPr/>
                  <p:nvPr/>
                </p:nvCxnSpPr>
                <p:spPr>
                  <a:xfrm>
                    <a:off x="0" y="2147460018"/>
                    <a:ext cx="1725026423"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258" name="Google Shape;3258;p58"/>
                <p:cNvGrpSpPr/>
                <p:nvPr/>
              </p:nvGrpSpPr>
              <p:grpSpPr>
                <a:xfrm>
                  <a:off x="67820055" y="700714983"/>
                  <a:ext cx="2068361827" cy="234946518"/>
                  <a:chOff x="0" y="0"/>
                  <a:chExt cx="2147483647" cy="2147483647"/>
                </a:xfrm>
              </p:grpSpPr>
              <p:cxnSp>
                <p:nvCxnSpPr>
                  <p:cNvPr id="3259" name="Google Shape;3259;p58"/>
                  <p:cNvCxnSpPr/>
                  <p:nvPr/>
                </p:nvCxnSpPr>
                <p:spPr>
                  <a:xfrm flipH="1" rot="10800000">
                    <a:off x="1713289788" y="0"/>
                    <a:ext cx="43419385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260" name="Google Shape;3260;p58"/>
                  <p:cNvCxnSpPr/>
                  <p:nvPr/>
                </p:nvCxnSpPr>
                <p:spPr>
                  <a:xfrm>
                    <a:off x="0" y="2147460017"/>
                    <a:ext cx="173676392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261" name="Google Shape;3261;p58"/>
                <p:cNvGrpSpPr/>
                <p:nvPr/>
              </p:nvGrpSpPr>
              <p:grpSpPr>
                <a:xfrm>
                  <a:off x="67815398" y="873833375"/>
                  <a:ext cx="2068367416" cy="230824642"/>
                  <a:chOff x="0" y="0"/>
                  <a:chExt cx="2147483647" cy="2147483647"/>
                </a:xfrm>
              </p:grpSpPr>
              <p:cxnSp>
                <p:nvCxnSpPr>
                  <p:cNvPr id="3262" name="Google Shape;3262;p58"/>
                  <p:cNvCxnSpPr/>
                  <p:nvPr/>
                </p:nvCxnSpPr>
                <p:spPr>
                  <a:xfrm flipH="1" rot="10800000">
                    <a:off x="1713290961" y="0"/>
                    <a:ext cx="43419268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263" name="Google Shape;3263;p58"/>
                  <p:cNvCxnSpPr/>
                  <p:nvPr/>
                </p:nvCxnSpPr>
                <p:spPr>
                  <a:xfrm>
                    <a:off x="0" y="2147483647"/>
                    <a:ext cx="173675923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264" name="Google Shape;3264;p58"/>
                <p:cNvGrpSpPr/>
                <p:nvPr/>
              </p:nvGrpSpPr>
              <p:grpSpPr>
                <a:xfrm>
                  <a:off x="67816330" y="1051071604"/>
                  <a:ext cx="2068363690" cy="222580910"/>
                  <a:chOff x="0" y="0"/>
                  <a:chExt cx="2147483647" cy="2147483647"/>
                </a:xfrm>
              </p:grpSpPr>
              <p:cxnSp>
                <p:nvCxnSpPr>
                  <p:cNvPr id="3265" name="Google Shape;3265;p58"/>
                  <p:cNvCxnSpPr/>
                  <p:nvPr/>
                </p:nvCxnSpPr>
                <p:spPr>
                  <a:xfrm flipH="1" rot="10800000">
                    <a:off x="1713290179" y="0"/>
                    <a:ext cx="43419346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266" name="Google Shape;3266;p58"/>
                  <p:cNvCxnSpPr/>
                  <p:nvPr/>
                </p:nvCxnSpPr>
                <p:spPr>
                  <a:xfrm>
                    <a:off x="0" y="2147483647"/>
                    <a:ext cx="1736762361"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267" name="Google Shape;3267;p58"/>
                <p:cNvGrpSpPr/>
                <p:nvPr/>
              </p:nvGrpSpPr>
              <p:grpSpPr>
                <a:xfrm>
                  <a:off x="0" y="1224189931"/>
                  <a:ext cx="2136179089" cy="218461603"/>
                  <a:chOff x="0" y="0"/>
                  <a:chExt cx="2147483646" cy="2147483647"/>
                </a:xfrm>
              </p:grpSpPr>
              <p:cxnSp>
                <p:nvCxnSpPr>
                  <p:cNvPr id="3268" name="Google Shape;3268;p58"/>
                  <p:cNvCxnSpPr/>
                  <p:nvPr/>
                </p:nvCxnSpPr>
                <p:spPr>
                  <a:xfrm flipH="1" rot="10800000">
                    <a:off x="1727074137" y="0"/>
                    <a:ext cx="42040950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269" name="Google Shape;3269;p58"/>
                  <p:cNvCxnSpPr/>
                  <p:nvPr/>
                </p:nvCxnSpPr>
                <p:spPr>
                  <a:xfrm>
                    <a:off x="0" y="2147458234"/>
                    <a:ext cx="174980186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270" name="Google Shape;3270;p58"/>
                <p:cNvGrpSpPr/>
                <p:nvPr/>
              </p:nvGrpSpPr>
              <p:grpSpPr>
                <a:xfrm>
                  <a:off x="2794" y="1372571837"/>
                  <a:ext cx="2136179089" cy="239068376"/>
                  <a:chOff x="0" y="0"/>
                  <a:chExt cx="2147483646" cy="2147483647"/>
                </a:xfrm>
              </p:grpSpPr>
              <p:cxnSp>
                <p:nvCxnSpPr>
                  <p:cNvPr id="3271" name="Google Shape;3271;p58"/>
                  <p:cNvCxnSpPr/>
                  <p:nvPr/>
                </p:nvCxnSpPr>
                <p:spPr>
                  <a:xfrm flipH="1" rot="10800000">
                    <a:off x="1727074137" y="0"/>
                    <a:ext cx="42040950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272" name="Google Shape;3272;p58"/>
                  <p:cNvCxnSpPr/>
                  <p:nvPr/>
                </p:nvCxnSpPr>
                <p:spPr>
                  <a:xfrm>
                    <a:off x="0" y="2147483647"/>
                    <a:ext cx="174980186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273" name="Google Shape;3273;p58"/>
                <p:cNvGrpSpPr/>
                <p:nvPr/>
              </p:nvGrpSpPr>
              <p:grpSpPr>
                <a:xfrm>
                  <a:off x="3725" y="1541571504"/>
                  <a:ext cx="2079664121" cy="239068376"/>
                  <a:chOff x="0" y="0"/>
                  <a:chExt cx="2147483647" cy="2147483647"/>
                </a:xfrm>
              </p:grpSpPr>
              <p:cxnSp>
                <p:nvCxnSpPr>
                  <p:cNvPr id="3274" name="Google Shape;3274;p58"/>
                  <p:cNvCxnSpPr/>
                  <p:nvPr/>
                </p:nvCxnSpPr>
                <p:spPr>
                  <a:xfrm flipH="1" rot="10800000">
                    <a:off x="1750667075" y="0"/>
                    <a:ext cx="39681657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275" name="Google Shape;3275;p58"/>
                  <p:cNvCxnSpPr/>
                  <p:nvPr/>
                </p:nvCxnSpPr>
                <p:spPr>
                  <a:xfrm>
                    <a:off x="0" y="2147483647"/>
                    <a:ext cx="17740076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276" name="Google Shape;3276;p58"/>
                <p:cNvGrpSpPr/>
                <p:nvPr/>
              </p:nvGrpSpPr>
              <p:grpSpPr>
                <a:xfrm>
                  <a:off x="56514695" y="1710565354"/>
                  <a:ext cx="2068360034" cy="239068376"/>
                  <a:chOff x="0" y="0"/>
                  <a:chExt cx="2147483647" cy="2147483647"/>
                </a:xfrm>
              </p:grpSpPr>
              <p:cxnSp>
                <p:nvCxnSpPr>
                  <p:cNvPr id="3277" name="Google Shape;3277;p58"/>
                  <p:cNvCxnSpPr/>
                  <p:nvPr/>
                </p:nvCxnSpPr>
                <p:spPr>
                  <a:xfrm flipH="1" rot="10800000">
                    <a:off x="1713297075" y="0"/>
                    <a:ext cx="43418657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278" name="Google Shape;3278;p58"/>
                  <p:cNvCxnSpPr/>
                  <p:nvPr/>
                </p:nvCxnSpPr>
                <p:spPr>
                  <a:xfrm>
                    <a:off x="0" y="2147483647"/>
                    <a:ext cx="1725025316"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3279" name="Google Shape;3279;p58"/>
              <p:cNvGrpSpPr/>
              <p:nvPr/>
            </p:nvGrpSpPr>
            <p:grpSpPr>
              <a:xfrm>
                <a:off x="102749970" y="0"/>
                <a:ext cx="2044733676" cy="1943931607"/>
                <a:chOff x="0" y="0"/>
                <a:chExt cx="2147483647" cy="2147483647"/>
              </a:xfrm>
            </p:grpSpPr>
            <p:grpSp>
              <p:nvGrpSpPr>
                <p:cNvPr id="3280" name="Google Shape;3280;p58"/>
                <p:cNvGrpSpPr/>
                <p:nvPr/>
              </p:nvGrpSpPr>
              <p:grpSpPr>
                <a:xfrm>
                  <a:off x="0" y="0"/>
                  <a:ext cx="2007194364" cy="344795958"/>
                  <a:chOff x="0" y="0"/>
                  <a:chExt cx="2147483647" cy="2147483647"/>
                </a:xfrm>
              </p:grpSpPr>
              <p:sp>
                <p:nvSpPr>
                  <p:cNvPr id="3281" name="Google Shape;3281;p58"/>
                  <p:cNvSpPr txBox="1"/>
                  <p:nvPr/>
                </p:nvSpPr>
                <p:spPr>
                  <a:xfrm>
                    <a:off x="0" y="1097077410"/>
                    <a:ext cx="1743390770" cy="1050406236"/>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82" name="Google Shape;3282;p58"/>
                  <p:cNvSpPr/>
                  <p:nvPr/>
                </p:nvSpPr>
                <p:spPr>
                  <a:xfrm>
                    <a:off x="0" y="0"/>
                    <a:ext cx="2135939549" cy="1143761192"/>
                  </a:xfrm>
                  <a:prstGeom prst="parallelogram">
                    <a:avLst>
                      <a:gd fmla="val 2985"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83" name="Google Shape;3283;p58"/>
                  <p:cNvSpPr/>
                  <p:nvPr/>
                </p:nvSpPr>
                <p:spPr>
                  <a:xfrm>
                    <a:off x="1754931805" y="23328522"/>
                    <a:ext cx="392551841" cy="2124154959"/>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84" name="Google Shape;3284;p58"/>
                  <p:cNvSpPr/>
                  <p:nvPr/>
                </p:nvSpPr>
                <p:spPr>
                  <a:xfrm>
                    <a:off x="265553436" y="233424307"/>
                    <a:ext cx="1662565357" cy="653586112"/>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85" name="Google Shape;3285;p58"/>
                  <p:cNvSpPr/>
                  <p:nvPr/>
                </p:nvSpPr>
                <p:spPr>
                  <a:xfrm>
                    <a:off x="635012197" y="186737982"/>
                    <a:ext cx="992921292" cy="770283434"/>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3286" name="Google Shape;3286;p58"/>
                <p:cNvCxnSpPr/>
                <p:nvPr/>
              </p:nvCxnSpPr>
              <p:spPr>
                <a:xfrm flipH="1">
                  <a:off x="2104318389" y="161153546"/>
                  <a:ext cx="32371672" cy="1971338906"/>
                </a:xfrm>
                <a:prstGeom prst="straightConnector1">
                  <a:avLst/>
                </a:prstGeom>
                <a:noFill/>
                <a:ln cap="flat" cmpd="sng" w="25400">
                  <a:solidFill>
                    <a:schemeClr val="dk1"/>
                  </a:solidFill>
                  <a:prstDash val="solid"/>
                  <a:miter lim="800000"/>
                  <a:headEnd len="med" w="med" type="none"/>
                  <a:tailEnd len="med" w="med" type="none"/>
                </a:ln>
              </p:spPr>
            </p:cxnSp>
            <p:cxnSp>
              <p:nvCxnSpPr>
                <p:cNvPr id="3287" name="Google Shape;3287;p58"/>
                <p:cNvCxnSpPr/>
                <p:nvPr/>
              </p:nvCxnSpPr>
              <p:spPr>
                <a:xfrm>
                  <a:off x="1758995029" y="580905176"/>
                  <a:ext cx="388488617" cy="0"/>
                </a:xfrm>
                <a:prstGeom prst="straightConnector1">
                  <a:avLst/>
                </a:prstGeom>
                <a:noFill/>
                <a:ln cap="flat" cmpd="sng" w="9525">
                  <a:solidFill>
                    <a:schemeClr val="dk1"/>
                  </a:solidFill>
                  <a:prstDash val="solid"/>
                  <a:miter lim="800000"/>
                  <a:headEnd len="med" w="med" type="none"/>
                  <a:tailEnd len="med" w="med" type="none"/>
                </a:ln>
              </p:spPr>
            </p:cxnSp>
            <p:cxnSp>
              <p:nvCxnSpPr>
                <p:cNvPr id="3288" name="Google Shape;3288;p58"/>
                <p:cNvCxnSpPr/>
                <p:nvPr/>
              </p:nvCxnSpPr>
              <p:spPr>
                <a:xfrm>
                  <a:off x="1748201483" y="730817857"/>
                  <a:ext cx="388488617" cy="0"/>
                </a:xfrm>
                <a:prstGeom prst="straightConnector1">
                  <a:avLst/>
                </a:prstGeom>
                <a:noFill/>
                <a:ln cap="flat" cmpd="sng" w="9525">
                  <a:solidFill>
                    <a:schemeClr val="dk1"/>
                  </a:solidFill>
                  <a:prstDash val="solid"/>
                  <a:miter lim="800000"/>
                  <a:headEnd len="med" w="med" type="none"/>
                  <a:tailEnd len="med" w="med" type="none"/>
                </a:ln>
              </p:spPr>
            </p:cxnSp>
            <p:cxnSp>
              <p:nvCxnSpPr>
                <p:cNvPr id="3289" name="Google Shape;3289;p58"/>
                <p:cNvCxnSpPr/>
                <p:nvPr/>
              </p:nvCxnSpPr>
              <p:spPr>
                <a:xfrm>
                  <a:off x="1748201483" y="906964318"/>
                  <a:ext cx="388488617" cy="0"/>
                </a:xfrm>
                <a:prstGeom prst="straightConnector1">
                  <a:avLst/>
                </a:prstGeom>
                <a:noFill/>
                <a:ln cap="flat" cmpd="sng" w="9525">
                  <a:solidFill>
                    <a:schemeClr val="dk1"/>
                  </a:solidFill>
                  <a:prstDash val="solid"/>
                  <a:miter lim="800000"/>
                  <a:headEnd len="med" w="med" type="none"/>
                  <a:tailEnd len="med" w="med" type="none"/>
                </a:ln>
              </p:spPr>
            </p:cxnSp>
            <p:cxnSp>
              <p:nvCxnSpPr>
                <p:cNvPr id="3290" name="Google Shape;3290;p58"/>
                <p:cNvCxnSpPr/>
                <p:nvPr/>
              </p:nvCxnSpPr>
              <p:spPr>
                <a:xfrm>
                  <a:off x="1737410813" y="1056876999"/>
                  <a:ext cx="388488617" cy="0"/>
                </a:xfrm>
                <a:prstGeom prst="straightConnector1">
                  <a:avLst/>
                </a:prstGeom>
                <a:noFill/>
                <a:ln cap="flat" cmpd="sng" w="9525">
                  <a:solidFill>
                    <a:schemeClr val="dk1"/>
                  </a:solidFill>
                  <a:prstDash val="solid"/>
                  <a:miter lim="800000"/>
                  <a:headEnd len="med" w="med" type="none"/>
                  <a:tailEnd len="med" w="med" type="none"/>
                </a:ln>
              </p:spPr>
            </p:cxnSp>
            <p:cxnSp>
              <p:nvCxnSpPr>
                <p:cNvPr id="3291" name="Google Shape;3291;p58"/>
                <p:cNvCxnSpPr/>
                <p:nvPr/>
              </p:nvCxnSpPr>
              <p:spPr>
                <a:xfrm>
                  <a:off x="1726617266" y="1199293224"/>
                  <a:ext cx="399282050" cy="0"/>
                </a:xfrm>
                <a:prstGeom prst="straightConnector1">
                  <a:avLst/>
                </a:prstGeom>
                <a:noFill/>
                <a:ln cap="flat" cmpd="sng" w="9525">
                  <a:solidFill>
                    <a:schemeClr val="dk1"/>
                  </a:solidFill>
                  <a:prstDash val="solid"/>
                  <a:miter lim="800000"/>
                  <a:headEnd len="med" w="med" type="none"/>
                  <a:tailEnd len="med" w="med" type="none"/>
                </a:ln>
              </p:spPr>
            </p:cxnSp>
            <p:cxnSp>
              <p:nvCxnSpPr>
                <p:cNvPr id="3292" name="Google Shape;3292;p58"/>
                <p:cNvCxnSpPr/>
                <p:nvPr/>
              </p:nvCxnSpPr>
              <p:spPr>
                <a:xfrm>
                  <a:off x="1726617266" y="1360446770"/>
                  <a:ext cx="388488617" cy="0"/>
                </a:xfrm>
                <a:prstGeom prst="straightConnector1">
                  <a:avLst/>
                </a:prstGeom>
                <a:noFill/>
                <a:ln cap="flat" cmpd="sng" w="9525">
                  <a:solidFill>
                    <a:schemeClr val="dk1"/>
                  </a:solidFill>
                  <a:prstDash val="solid"/>
                  <a:miter lim="800000"/>
                  <a:headEnd len="med" w="med" type="none"/>
                  <a:tailEnd len="med" w="med" type="none"/>
                </a:ln>
              </p:spPr>
            </p:cxnSp>
            <p:cxnSp>
              <p:nvCxnSpPr>
                <p:cNvPr id="3293" name="Google Shape;3293;p58"/>
                <p:cNvCxnSpPr/>
                <p:nvPr/>
              </p:nvCxnSpPr>
              <p:spPr>
                <a:xfrm>
                  <a:off x="1715829472" y="1517854733"/>
                  <a:ext cx="388488617" cy="0"/>
                </a:xfrm>
                <a:prstGeom prst="straightConnector1">
                  <a:avLst/>
                </a:prstGeom>
                <a:noFill/>
                <a:ln cap="flat" cmpd="sng" w="9525">
                  <a:solidFill>
                    <a:schemeClr val="dk1"/>
                  </a:solidFill>
                  <a:prstDash val="solid"/>
                  <a:miter lim="800000"/>
                  <a:headEnd len="med" w="med" type="none"/>
                  <a:tailEnd len="med" w="med" type="none"/>
                </a:ln>
              </p:spPr>
            </p:cxnSp>
            <p:cxnSp>
              <p:nvCxnSpPr>
                <p:cNvPr id="3294" name="Google Shape;3294;p58"/>
                <p:cNvCxnSpPr/>
                <p:nvPr/>
              </p:nvCxnSpPr>
              <p:spPr>
                <a:xfrm>
                  <a:off x="1737410813" y="1679010043"/>
                  <a:ext cx="388488617" cy="0"/>
                </a:xfrm>
                <a:prstGeom prst="straightConnector1">
                  <a:avLst/>
                </a:prstGeom>
                <a:noFill/>
                <a:ln cap="flat" cmpd="sng" w="9525">
                  <a:solidFill>
                    <a:schemeClr val="dk1"/>
                  </a:solidFill>
                  <a:prstDash val="solid"/>
                  <a:miter lim="800000"/>
                  <a:headEnd len="med" w="med" type="none"/>
                  <a:tailEnd len="med" w="med" type="none"/>
                </a:ln>
              </p:spPr>
            </p:cxnSp>
            <p:cxnSp>
              <p:nvCxnSpPr>
                <p:cNvPr id="3295" name="Google Shape;3295;p58"/>
                <p:cNvCxnSpPr/>
                <p:nvPr/>
              </p:nvCxnSpPr>
              <p:spPr>
                <a:xfrm>
                  <a:off x="1748201483" y="1836418006"/>
                  <a:ext cx="388488617" cy="0"/>
                </a:xfrm>
                <a:prstGeom prst="straightConnector1">
                  <a:avLst/>
                </a:prstGeom>
                <a:noFill/>
                <a:ln cap="flat" cmpd="sng" w="9525">
                  <a:solidFill>
                    <a:schemeClr val="dk1"/>
                  </a:solidFill>
                  <a:prstDash val="solid"/>
                  <a:miter lim="800000"/>
                  <a:headEnd len="med" w="med" type="none"/>
                  <a:tailEnd len="med" w="med" type="none"/>
                </a:ln>
              </p:spPr>
            </p:cxnSp>
            <p:cxnSp>
              <p:nvCxnSpPr>
                <p:cNvPr id="3296" name="Google Shape;3296;p58"/>
                <p:cNvCxnSpPr/>
                <p:nvPr/>
              </p:nvCxnSpPr>
              <p:spPr>
                <a:xfrm>
                  <a:off x="1748201483" y="1997571553"/>
                  <a:ext cx="388488617" cy="0"/>
                </a:xfrm>
                <a:prstGeom prst="straightConnector1">
                  <a:avLst/>
                </a:prstGeom>
                <a:noFill/>
                <a:ln cap="flat" cmpd="sng" w="9525">
                  <a:solidFill>
                    <a:schemeClr val="dk1"/>
                  </a:solidFill>
                  <a:prstDash val="solid"/>
                  <a:miter lim="800000"/>
                  <a:headEnd len="med" w="med" type="none"/>
                  <a:tailEnd len="med" w="med" type="none"/>
                </a:ln>
              </p:spPr>
            </p:cxnSp>
            <p:cxnSp>
              <p:nvCxnSpPr>
                <p:cNvPr id="3297" name="Google Shape;3297;p58"/>
                <p:cNvCxnSpPr/>
                <p:nvPr/>
              </p:nvCxnSpPr>
              <p:spPr>
                <a:xfrm>
                  <a:off x="1758995029" y="2147483647"/>
                  <a:ext cx="388488617" cy="0"/>
                </a:xfrm>
                <a:prstGeom prst="straightConnector1">
                  <a:avLst/>
                </a:prstGeom>
                <a:noFill/>
                <a:ln cap="flat" cmpd="sng" w="9525">
                  <a:solidFill>
                    <a:schemeClr val="dk1"/>
                  </a:solidFill>
                  <a:prstDash val="solid"/>
                  <a:miter lim="800000"/>
                  <a:headEnd len="med" w="med" type="none"/>
                  <a:tailEnd len="med" w="med" type="none"/>
                </a:ln>
              </p:spPr>
            </p:cxnSp>
            <p:cxnSp>
              <p:nvCxnSpPr>
                <p:cNvPr id="3298" name="Google Shape;3298;p58"/>
                <p:cNvCxnSpPr/>
                <p:nvPr/>
              </p:nvCxnSpPr>
              <p:spPr>
                <a:xfrm rot="10800000">
                  <a:off x="1758994992" y="179892632"/>
                  <a:ext cx="388488617"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3299" name="Google Shape;3299;p58"/>
            <p:cNvGrpSpPr/>
            <p:nvPr/>
          </p:nvGrpSpPr>
          <p:grpSpPr>
            <a:xfrm>
              <a:off x="977640014" y="1506383863"/>
              <a:ext cx="86939375" cy="510460488"/>
              <a:chOff x="0" y="0"/>
              <a:chExt cx="2147483647" cy="2147483647"/>
            </a:xfrm>
          </p:grpSpPr>
          <p:grpSp>
            <p:nvGrpSpPr>
              <p:cNvPr id="3300" name="Google Shape;3300;p58"/>
              <p:cNvGrpSpPr/>
              <p:nvPr/>
            </p:nvGrpSpPr>
            <p:grpSpPr>
              <a:xfrm>
                <a:off x="0" y="379965295"/>
                <a:ext cx="2000103999" cy="1767518349"/>
                <a:chOff x="0" y="0"/>
                <a:chExt cx="2147483647" cy="2147483647"/>
              </a:xfrm>
            </p:grpSpPr>
            <p:sp>
              <p:nvSpPr>
                <p:cNvPr id="3301" name="Google Shape;3301;p58"/>
                <p:cNvSpPr txBox="1"/>
                <p:nvPr/>
              </p:nvSpPr>
              <p:spPr>
                <a:xfrm>
                  <a:off x="474708797" y="193"/>
                  <a:ext cx="1661470885" cy="1900173836"/>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302" name="Google Shape;3302;p58"/>
                <p:cNvCxnSpPr/>
                <p:nvPr/>
              </p:nvCxnSpPr>
              <p:spPr>
                <a:xfrm flipH="1" rot="10800000">
                  <a:off x="1729287199" y="0"/>
                  <a:ext cx="418196447" cy="239068376"/>
                </a:xfrm>
                <a:prstGeom prst="straightConnector1">
                  <a:avLst/>
                </a:prstGeom>
                <a:noFill/>
                <a:ln cap="flat" cmpd="sng" w="9525">
                  <a:solidFill>
                    <a:schemeClr val="dk1"/>
                  </a:solidFill>
                  <a:prstDash val="solid"/>
                  <a:miter lim="800000"/>
                  <a:headEnd len="med" w="med" type="none"/>
                  <a:tailEnd len="med" w="med" type="none"/>
                </a:ln>
              </p:spPr>
            </p:cxnSp>
            <p:sp>
              <p:nvSpPr>
                <p:cNvPr id="3303" name="Google Shape;3303;p58"/>
                <p:cNvSpPr txBox="1"/>
                <p:nvPr/>
              </p:nvSpPr>
              <p:spPr>
                <a:xfrm>
                  <a:off x="293867727" y="24730961"/>
                  <a:ext cx="542520927" cy="29677454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304" name="Google Shape;3304;p58"/>
                <p:cNvCxnSpPr/>
                <p:nvPr/>
              </p:nvCxnSpPr>
              <p:spPr>
                <a:xfrm flipH="1" rot="10800000">
                  <a:off x="989" y="0"/>
                  <a:ext cx="474704885" cy="239068376"/>
                </a:xfrm>
                <a:prstGeom prst="straightConnector1">
                  <a:avLst/>
                </a:prstGeom>
                <a:noFill/>
                <a:ln cap="flat" cmpd="sng" w="9525">
                  <a:solidFill>
                    <a:schemeClr val="dk1"/>
                  </a:solidFill>
                  <a:prstDash val="solid"/>
                  <a:miter lim="800000"/>
                  <a:headEnd len="med" w="med" type="none"/>
                  <a:tailEnd len="med" w="med" type="none"/>
                </a:ln>
              </p:spPr>
            </p:cxnSp>
            <p:sp>
              <p:nvSpPr>
                <p:cNvPr id="3305" name="Google Shape;3305;p58"/>
                <p:cNvSpPr txBox="1"/>
                <p:nvPr/>
              </p:nvSpPr>
              <p:spPr>
                <a:xfrm>
                  <a:off x="1616263393" y="1644615648"/>
                  <a:ext cx="486012489" cy="29265267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306" name="Google Shape;3306;p58"/>
                <p:cNvSpPr txBox="1"/>
                <p:nvPr/>
              </p:nvSpPr>
              <p:spPr>
                <a:xfrm>
                  <a:off x="33904033" y="247309811"/>
                  <a:ext cx="1706686482" cy="190017383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307" name="Google Shape;3307;p58"/>
                <p:cNvCxnSpPr/>
                <p:nvPr/>
              </p:nvCxnSpPr>
              <p:spPr>
                <a:xfrm flipH="1" rot="10800000">
                  <a:off x="1729287199" y="1900171031"/>
                  <a:ext cx="418196447" cy="239068376"/>
                </a:xfrm>
                <a:prstGeom prst="straightConnector1">
                  <a:avLst/>
                </a:prstGeom>
                <a:noFill/>
                <a:ln cap="flat" cmpd="sng" w="9525">
                  <a:solidFill>
                    <a:schemeClr val="dk1"/>
                  </a:solidFill>
                  <a:prstDash val="solid"/>
                  <a:miter lim="800000"/>
                  <a:headEnd len="med" w="med" type="none"/>
                  <a:tailEnd len="med" w="med" type="none"/>
                </a:ln>
              </p:spPr>
            </p:cxnSp>
            <p:grpSp>
              <p:nvGrpSpPr>
                <p:cNvPr id="3308" name="Google Shape;3308;p58"/>
                <p:cNvGrpSpPr/>
                <p:nvPr/>
              </p:nvGrpSpPr>
              <p:grpSpPr>
                <a:xfrm>
                  <a:off x="11299772" y="193725046"/>
                  <a:ext cx="2136179159" cy="234949089"/>
                  <a:chOff x="0" y="0"/>
                  <a:chExt cx="2147483646" cy="2147483647"/>
                </a:xfrm>
              </p:grpSpPr>
              <p:cxnSp>
                <p:nvCxnSpPr>
                  <p:cNvPr id="3309" name="Google Shape;3309;p58"/>
                  <p:cNvCxnSpPr/>
                  <p:nvPr/>
                </p:nvCxnSpPr>
                <p:spPr>
                  <a:xfrm flipH="1" rot="10800000">
                    <a:off x="1727074137" y="0"/>
                    <a:ext cx="42040950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310" name="Google Shape;3310;p58"/>
                  <p:cNvCxnSpPr/>
                  <p:nvPr/>
                </p:nvCxnSpPr>
                <p:spPr>
                  <a:xfrm>
                    <a:off x="0" y="2147483647"/>
                    <a:ext cx="174980186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311" name="Google Shape;3311;p58"/>
                <p:cNvGrpSpPr/>
                <p:nvPr/>
              </p:nvGrpSpPr>
              <p:grpSpPr>
                <a:xfrm>
                  <a:off x="11296978" y="362722113"/>
                  <a:ext cx="2136182884" cy="234946518"/>
                  <a:chOff x="0" y="0"/>
                  <a:chExt cx="2147483647" cy="2147483647"/>
                </a:xfrm>
              </p:grpSpPr>
              <p:cxnSp>
                <p:nvCxnSpPr>
                  <p:cNvPr id="3312" name="Google Shape;3312;p58"/>
                  <p:cNvCxnSpPr/>
                  <p:nvPr/>
                </p:nvCxnSpPr>
                <p:spPr>
                  <a:xfrm flipH="1" rot="10800000">
                    <a:off x="1727074870" y="0"/>
                    <a:ext cx="4204087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313" name="Google Shape;3313;p58"/>
                  <p:cNvCxnSpPr/>
                  <p:nvPr/>
                </p:nvCxnSpPr>
                <p:spPr>
                  <a:xfrm>
                    <a:off x="0" y="2147483647"/>
                    <a:ext cx="174979881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314" name="Google Shape;3314;p58"/>
                <p:cNvGrpSpPr/>
                <p:nvPr/>
              </p:nvGrpSpPr>
              <p:grpSpPr>
                <a:xfrm>
                  <a:off x="11303498" y="531718562"/>
                  <a:ext cx="2068367932" cy="234949089"/>
                  <a:chOff x="0" y="0"/>
                  <a:chExt cx="2147483647" cy="2147483647"/>
                </a:xfrm>
              </p:grpSpPr>
              <p:cxnSp>
                <p:nvCxnSpPr>
                  <p:cNvPr id="3315" name="Google Shape;3315;p58"/>
                  <p:cNvCxnSpPr/>
                  <p:nvPr/>
                </p:nvCxnSpPr>
                <p:spPr>
                  <a:xfrm flipH="1" rot="10800000">
                    <a:off x="1701558596" y="0"/>
                    <a:ext cx="44592505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316" name="Google Shape;3316;p58"/>
                  <p:cNvCxnSpPr/>
                  <p:nvPr/>
                </p:nvCxnSpPr>
                <p:spPr>
                  <a:xfrm>
                    <a:off x="0" y="2147460018"/>
                    <a:ext cx="1725026423"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317" name="Google Shape;3317;p58"/>
                <p:cNvGrpSpPr/>
                <p:nvPr/>
              </p:nvGrpSpPr>
              <p:grpSpPr>
                <a:xfrm>
                  <a:off x="11304429" y="700714983"/>
                  <a:ext cx="2124872005" cy="234946518"/>
                  <a:chOff x="0" y="0"/>
                  <a:chExt cx="2147483646" cy="2147483647"/>
                </a:xfrm>
              </p:grpSpPr>
              <p:cxnSp>
                <p:nvCxnSpPr>
                  <p:cNvPr id="3318" name="Google Shape;3318;p58"/>
                  <p:cNvCxnSpPr/>
                  <p:nvPr/>
                </p:nvCxnSpPr>
                <p:spPr>
                  <a:xfrm flipH="1" rot="10800000">
                    <a:off x="1724844457" y="0"/>
                    <a:ext cx="42263918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319" name="Google Shape;3319;p58"/>
                  <p:cNvCxnSpPr/>
                  <p:nvPr/>
                </p:nvCxnSpPr>
                <p:spPr>
                  <a:xfrm>
                    <a:off x="0" y="2147460017"/>
                    <a:ext cx="174769270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320" name="Google Shape;3320;p58"/>
                <p:cNvGrpSpPr/>
                <p:nvPr/>
              </p:nvGrpSpPr>
              <p:grpSpPr>
                <a:xfrm>
                  <a:off x="67815401" y="873833375"/>
                  <a:ext cx="2068360102" cy="230824642"/>
                  <a:chOff x="0" y="0"/>
                  <a:chExt cx="2147483647" cy="2147483647"/>
                </a:xfrm>
              </p:grpSpPr>
              <p:cxnSp>
                <p:nvCxnSpPr>
                  <p:cNvPr id="3321" name="Google Shape;3321;p58"/>
                  <p:cNvCxnSpPr/>
                  <p:nvPr/>
                </p:nvCxnSpPr>
                <p:spPr>
                  <a:xfrm flipH="1" rot="10800000">
                    <a:off x="1713297075" y="0"/>
                    <a:ext cx="43418657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322" name="Google Shape;3322;p58"/>
                  <p:cNvCxnSpPr/>
                  <p:nvPr/>
                </p:nvCxnSpPr>
                <p:spPr>
                  <a:xfrm>
                    <a:off x="0" y="2147483647"/>
                    <a:ext cx="173676543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323" name="Google Shape;3323;p58"/>
                <p:cNvGrpSpPr/>
                <p:nvPr/>
              </p:nvGrpSpPr>
              <p:grpSpPr>
                <a:xfrm>
                  <a:off x="67816332" y="1051071604"/>
                  <a:ext cx="2068356376" cy="222580910"/>
                  <a:chOff x="0" y="0"/>
                  <a:chExt cx="2147483646" cy="2147483647"/>
                </a:xfrm>
              </p:grpSpPr>
              <p:cxnSp>
                <p:nvCxnSpPr>
                  <p:cNvPr id="3324" name="Google Shape;3324;p58"/>
                  <p:cNvCxnSpPr/>
                  <p:nvPr/>
                </p:nvCxnSpPr>
                <p:spPr>
                  <a:xfrm flipH="1" rot="10800000">
                    <a:off x="1713296293" y="0"/>
                    <a:ext cx="43418735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325" name="Google Shape;3325;p58"/>
                  <p:cNvCxnSpPr/>
                  <p:nvPr/>
                </p:nvCxnSpPr>
                <p:spPr>
                  <a:xfrm>
                    <a:off x="0" y="2147483647"/>
                    <a:ext cx="173676855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326" name="Google Shape;3326;p58"/>
                <p:cNvGrpSpPr/>
                <p:nvPr/>
              </p:nvGrpSpPr>
              <p:grpSpPr>
                <a:xfrm>
                  <a:off x="0" y="1224189931"/>
                  <a:ext cx="2136171777" cy="218461603"/>
                  <a:chOff x="0" y="0"/>
                  <a:chExt cx="2147483647" cy="2147483647"/>
                </a:xfrm>
              </p:grpSpPr>
              <p:cxnSp>
                <p:nvCxnSpPr>
                  <p:cNvPr id="3327" name="Google Shape;3327;p58"/>
                  <p:cNvCxnSpPr/>
                  <p:nvPr/>
                </p:nvCxnSpPr>
                <p:spPr>
                  <a:xfrm flipH="1" rot="10800000">
                    <a:off x="1727080105" y="0"/>
                    <a:ext cx="4204035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328" name="Google Shape;3328;p58"/>
                  <p:cNvCxnSpPr/>
                  <p:nvPr/>
                </p:nvCxnSpPr>
                <p:spPr>
                  <a:xfrm>
                    <a:off x="0" y="2147458234"/>
                    <a:ext cx="174980791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329" name="Google Shape;3329;p58"/>
                <p:cNvGrpSpPr/>
                <p:nvPr/>
              </p:nvGrpSpPr>
              <p:grpSpPr>
                <a:xfrm>
                  <a:off x="4657" y="1372571837"/>
                  <a:ext cx="2136171777" cy="239068376"/>
                  <a:chOff x="0" y="0"/>
                  <a:chExt cx="2147483647" cy="2147483647"/>
                </a:xfrm>
              </p:grpSpPr>
              <p:cxnSp>
                <p:nvCxnSpPr>
                  <p:cNvPr id="3330" name="Google Shape;3330;p58"/>
                  <p:cNvCxnSpPr/>
                  <p:nvPr/>
                </p:nvCxnSpPr>
                <p:spPr>
                  <a:xfrm flipH="1" rot="10800000">
                    <a:off x="1727080105" y="0"/>
                    <a:ext cx="4204035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331" name="Google Shape;3331;p58"/>
                  <p:cNvCxnSpPr/>
                  <p:nvPr/>
                </p:nvCxnSpPr>
                <p:spPr>
                  <a:xfrm>
                    <a:off x="0" y="2147483647"/>
                    <a:ext cx="174980791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332" name="Google Shape;3332;p58"/>
                <p:cNvGrpSpPr/>
                <p:nvPr/>
              </p:nvGrpSpPr>
              <p:grpSpPr>
                <a:xfrm>
                  <a:off x="3725" y="1541571504"/>
                  <a:ext cx="2023148561" cy="239068376"/>
                  <a:chOff x="0" y="0"/>
                  <a:chExt cx="2147483647" cy="2147483647"/>
                </a:xfrm>
              </p:grpSpPr>
              <p:cxnSp>
                <p:nvCxnSpPr>
                  <p:cNvPr id="3333" name="Google Shape;3333;p58"/>
                  <p:cNvCxnSpPr/>
                  <p:nvPr/>
                </p:nvCxnSpPr>
                <p:spPr>
                  <a:xfrm flipH="1" rot="10800000">
                    <a:off x="1739582205" y="0"/>
                    <a:ext cx="4079014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334" name="Google Shape;3334;p58"/>
                  <p:cNvCxnSpPr/>
                  <p:nvPr/>
                </p:nvCxnSpPr>
                <p:spPr>
                  <a:xfrm>
                    <a:off x="0" y="2147483647"/>
                    <a:ext cx="176357466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335" name="Google Shape;3335;p58"/>
                <p:cNvGrpSpPr/>
                <p:nvPr/>
              </p:nvGrpSpPr>
              <p:grpSpPr>
                <a:xfrm>
                  <a:off x="931" y="1710565354"/>
                  <a:ext cx="2124873798" cy="239068376"/>
                  <a:chOff x="0" y="0"/>
                  <a:chExt cx="2147483646" cy="2147483647"/>
                </a:xfrm>
              </p:grpSpPr>
              <p:cxnSp>
                <p:nvCxnSpPr>
                  <p:cNvPr id="3336" name="Google Shape;3336;p58"/>
                  <p:cNvCxnSpPr/>
                  <p:nvPr/>
                </p:nvCxnSpPr>
                <p:spPr>
                  <a:xfrm flipH="1" rot="10800000">
                    <a:off x="1724837354" y="0"/>
                    <a:ext cx="42264629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337" name="Google Shape;3337;p58"/>
                  <p:cNvCxnSpPr/>
                  <p:nvPr/>
                </p:nvCxnSpPr>
                <p:spPr>
                  <a:xfrm>
                    <a:off x="0" y="2147483647"/>
                    <a:ext cx="1736263248"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3338" name="Google Shape;3338;p58"/>
              <p:cNvGrpSpPr/>
              <p:nvPr/>
            </p:nvGrpSpPr>
            <p:grpSpPr>
              <a:xfrm>
                <a:off x="105269896" y="0"/>
                <a:ext cx="2042213750" cy="1943931607"/>
                <a:chOff x="0" y="0"/>
                <a:chExt cx="2147483647" cy="2147483647"/>
              </a:xfrm>
            </p:grpSpPr>
            <p:grpSp>
              <p:nvGrpSpPr>
                <p:cNvPr id="3339" name="Google Shape;3339;p58"/>
                <p:cNvGrpSpPr/>
                <p:nvPr/>
              </p:nvGrpSpPr>
              <p:grpSpPr>
                <a:xfrm>
                  <a:off x="0" y="0"/>
                  <a:ext cx="2058931502" cy="344795958"/>
                  <a:chOff x="0" y="0"/>
                  <a:chExt cx="2147483647" cy="2147483647"/>
                </a:xfrm>
              </p:grpSpPr>
              <p:sp>
                <p:nvSpPr>
                  <p:cNvPr id="3340" name="Google Shape;3340;p58"/>
                  <p:cNvSpPr txBox="1"/>
                  <p:nvPr/>
                </p:nvSpPr>
                <p:spPr>
                  <a:xfrm>
                    <a:off x="0" y="1097077410"/>
                    <a:ext cx="1743381529" cy="1050406236"/>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341" name="Google Shape;3341;p58"/>
                  <p:cNvSpPr/>
                  <p:nvPr/>
                </p:nvSpPr>
                <p:spPr>
                  <a:xfrm>
                    <a:off x="0" y="0"/>
                    <a:ext cx="2135931897" cy="1143761192"/>
                  </a:xfrm>
                  <a:prstGeom prst="parallelogram">
                    <a:avLst>
                      <a:gd fmla="val 2985"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342" name="Google Shape;3342;p58"/>
                  <p:cNvSpPr/>
                  <p:nvPr/>
                </p:nvSpPr>
                <p:spPr>
                  <a:xfrm>
                    <a:off x="1754933212" y="23328522"/>
                    <a:ext cx="392550434" cy="2124154959"/>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343" name="Google Shape;3343;p58"/>
                  <p:cNvSpPr/>
                  <p:nvPr/>
                </p:nvSpPr>
                <p:spPr>
                  <a:xfrm>
                    <a:off x="265543253" y="233424307"/>
                    <a:ext cx="1662565502" cy="653586112"/>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344" name="Google Shape;3344;p58"/>
                  <p:cNvSpPr/>
                  <p:nvPr/>
                </p:nvSpPr>
                <p:spPr>
                  <a:xfrm>
                    <a:off x="635005306" y="186737982"/>
                    <a:ext cx="992920816" cy="770283434"/>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3345" name="Google Shape;3345;p58"/>
                <p:cNvCxnSpPr/>
                <p:nvPr/>
              </p:nvCxnSpPr>
              <p:spPr>
                <a:xfrm flipH="1">
                  <a:off x="2103205927" y="161153546"/>
                  <a:ext cx="33205961" cy="1971338906"/>
                </a:xfrm>
                <a:prstGeom prst="straightConnector1">
                  <a:avLst/>
                </a:prstGeom>
                <a:noFill/>
                <a:ln cap="flat" cmpd="sng" w="25400">
                  <a:solidFill>
                    <a:schemeClr val="dk1"/>
                  </a:solidFill>
                  <a:prstDash val="solid"/>
                  <a:miter lim="800000"/>
                  <a:headEnd len="med" w="med" type="none"/>
                  <a:tailEnd len="med" w="med" type="none"/>
                </a:ln>
              </p:spPr>
            </p:cxnSp>
            <p:cxnSp>
              <p:nvCxnSpPr>
                <p:cNvPr id="3346" name="Google Shape;3346;p58"/>
                <p:cNvCxnSpPr/>
                <p:nvPr/>
              </p:nvCxnSpPr>
              <p:spPr>
                <a:xfrm>
                  <a:off x="1748982833" y="580905176"/>
                  <a:ext cx="398500813" cy="0"/>
                </a:xfrm>
                <a:prstGeom prst="straightConnector1">
                  <a:avLst/>
                </a:prstGeom>
                <a:noFill/>
                <a:ln cap="flat" cmpd="sng" w="9525">
                  <a:solidFill>
                    <a:schemeClr val="dk1"/>
                  </a:solidFill>
                  <a:prstDash val="solid"/>
                  <a:miter lim="800000"/>
                  <a:headEnd len="med" w="med" type="none"/>
                  <a:tailEnd len="med" w="med" type="none"/>
                </a:ln>
              </p:spPr>
            </p:cxnSp>
            <p:cxnSp>
              <p:nvCxnSpPr>
                <p:cNvPr id="3347" name="Google Shape;3347;p58"/>
                <p:cNvCxnSpPr/>
                <p:nvPr/>
              </p:nvCxnSpPr>
              <p:spPr>
                <a:xfrm>
                  <a:off x="1737908163" y="730817857"/>
                  <a:ext cx="398500813" cy="0"/>
                </a:xfrm>
                <a:prstGeom prst="straightConnector1">
                  <a:avLst/>
                </a:prstGeom>
                <a:noFill/>
                <a:ln cap="flat" cmpd="sng" w="9525">
                  <a:solidFill>
                    <a:schemeClr val="dk1"/>
                  </a:solidFill>
                  <a:prstDash val="solid"/>
                  <a:miter lim="800000"/>
                  <a:headEnd len="med" w="med" type="none"/>
                  <a:tailEnd len="med" w="med" type="none"/>
                </a:ln>
              </p:spPr>
            </p:cxnSp>
            <p:cxnSp>
              <p:nvCxnSpPr>
                <p:cNvPr id="3348" name="Google Shape;3348;p58"/>
                <p:cNvCxnSpPr/>
                <p:nvPr/>
              </p:nvCxnSpPr>
              <p:spPr>
                <a:xfrm>
                  <a:off x="1737908163" y="906964318"/>
                  <a:ext cx="398500813" cy="0"/>
                </a:xfrm>
                <a:prstGeom prst="straightConnector1">
                  <a:avLst/>
                </a:prstGeom>
                <a:noFill/>
                <a:ln cap="flat" cmpd="sng" w="9525">
                  <a:solidFill>
                    <a:schemeClr val="dk1"/>
                  </a:solidFill>
                  <a:prstDash val="solid"/>
                  <a:miter lim="800000"/>
                  <a:headEnd len="med" w="med" type="none"/>
                  <a:tailEnd len="med" w="med" type="none"/>
                </a:ln>
              </p:spPr>
            </p:cxnSp>
            <p:cxnSp>
              <p:nvCxnSpPr>
                <p:cNvPr id="3349" name="Google Shape;3349;p58"/>
                <p:cNvCxnSpPr/>
                <p:nvPr/>
              </p:nvCxnSpPr>
              <p:spPr>
                <a:xfrm>
                  <a:off x="1726842344" y="1056876999"/>
                  <a:ext cx="398500813" cy="0"/>
                </a:xfrm>
                <a:prstGeom prst="straightConnector1">
                  <a:avLst/>
                </a:prstGeom>
                <a:noFill/>
                <a:ln cap="flat" cmpd="sng" w="9525">
                  <a:solidFill>
                    <a:schemeClr val="dk1"/>
                  </a:solidFill>
                  <a:prstDash val="solid"/>
                  <a:miter lim="800000"/>
                  <a:headEnd len="med" w="med" type="none"/>
                  <a:tailEnd len="med" w="med" type="none"/>
                </a:ln>
              </p:spPr>
            </p:cxnSp>
            <p:cxnSp>
              <p:nvCxnSpPr>
                <p:cNvPr id="3350" name="Google Shape;3350;p58"/>
                <p:cNvCxnSpPr/>
                <p:nvPr/>
              </p:nvCxnSpPr>
              <p:spPr>
                <a:xfrm>
                  <a:off x="1715770624" y="1199293224"/>
                  <a:ext cx="409575328" cy="0"/>
                </a:xfrm>
                <a:prstGeom prst="straightConnector1">
                  <a:avLst/>
                </a:prstGeom>
                <a:noFill/>
                <a:ln cap="flat" cmpd="sng" w="9525">
                  <a:solidFill>
                    <a:schemeClr val="dk1"/>
                  </a:solidFill>
                  <a:prstDash val="solid"/>
                  <a:miter lim="800000"/>
                  <a:headEnd len="med" w="med" type="none"/>
                  <a:tailEnd len="med" w="med" type="none"/>
                </a:ln>
              </p:spPr>
            </p:cxnSp>
            <p:cxnSp>
              <p:nvCxnSpPr>
                <p:cNvPr id="3351" name="Google Shape;3351;p58"/>
                <p:cNvCxnSpPr/>
                <p:nvPr/>
              </p:nvCxnSpPr>
              <p:spPr>
                <a:xfrm>
                  <a:off x="1715770624" y="1360446770"/>
                  <a:ext cx="398500813" cy="0"/>
                </a:xfrm>
                <a:prstGeom prst="straightConnector1">
                  <a:avLst/>
                </a:prstGeom>
                <a:noFill/>
                <a:ln cap="flat" cmpd="sng" w="9525">
                  <a:solidFill>
                    <a:schemeClr val="dk1"/>
                  </a:solidFill>
                  <a:prstDash val="solid"/>
                  <a:miter lim="800000"/>
                  <a:headEnd len="med" w="med" type="none"/>
                  <a:tailEnd len="med" w="med" type="none"/>
                </a:ln>
              </p:spPr>
            </p:cxnSp>
            <p:cxnSp>
              <p:nvCxnSpPr>
                <p:cNvPr id="3352" name="Google Shape;3352;p58"/>
                <p:cNvCxnSpPr/>
                <p:nvPr/>
              </p:nvCxnSpPr>
              <p:spPr>
                <a:xfrm>
                  <a:off x="1704704806" y="1517854733"/>
                  <a:ext cx="398500813" cy="0"/>
                </a:xfrm>
                <a:prstGeom prst="straightConnector1">
                  <a:avLst/>
                </a:prstGeom>
                <a:noFill/>
                <a:ln cap="flat" cmpd="sng" w="9525">
                  <a:solidFill>
                    <a:schemeClr val="dk1"/>
                  </a:solidFill>
                  <a:prstDash val="solid"/>
                  <a:miter lim="800000"/>
                  <a:headEnd len="med" w="med" type="none"/>
                  <a:tailEnd len="med" w="med" type="none"/>
                </a:ln>
              </p:spPr>
            </p:cxnSp>
            <p:cxnSp>
              <p:nvCxnSpPr>
                <p:cNvPr id="3353" name="Google Shape;3353;p58"/>
                <p:cNvCxnSpPr/>
                <p:nvPr/>
              </p:nvCxnSpPr>
              <p:spPr>
                <a:xfrm>
                  <a:off x="1726842344" y="1679010043"/>
                  <a:ext cx="398500813" cy="0"/>
                </a:xfrm>
                <a:prstGeom prst="straightConnector1">
                  <a:avLst/>
                </a:prstGeom>
                <a:noFill/>
                <a:ln cap="flat" cmpd="sng" w="9525">
                  <a:solidFill>
                    <a:schemeClr val="dk1"/>
                  </a:solidFill>
                  <a:prstDash val="solid"/>
                  <a:miter lim="800000"/>
                  <a:headEnd len="med" w="med" type="none"/>
                  <a:tailEnd len="med" w="med" type="none"/>
                </a:ln>
              </p:spPr>
            </p:cxnSp>
            <p:cxnSp>
              <p:nvCxnSpPr>
                <p:cNvPr id="3354" name="Google Shape;3354;p58"/>
                <p:cNvCxnSpPr/>
                <p:nvPr/>
              </p:nvCxnSpPr>
              <p:spPr>
                <a:xfrm>
                  <a:off x="1737908163" y="1836418006"/>
                  <a:ext cx="398500813" cy="0"/>
                </a:xfrm>
                <a:prstGeom prst="straightConnector1">
                  <a:avLst/>
                </a:prstGeom>
                <a:noFill/>
                <a:ln cap="flat" cmpd="sng" w="9525">
                  <a:solidFill>
                    <a:schemeClr val="dk1"/>
                  </a:solidFill>
                  <a:prstDash val="solid"/>
                  <a:miter lim="800000"/>
                  <a:headEnd len="med" w="med" type="none"/>
                  <a:tailEnd len="med" w="med" type="none"/>
                </a:ln>
              </p:spPr>
            </p:cxnSp>
            <p:cxnSp>
              <p:nvCxnSpPr>
                <p:cNvPr id="3355" name="Google Shape;3355;p58"/>
                <p:cNvCxnSpPr/>
                <p:nvPr/>
              </p:nvCxnSpPr>
              <p:spPr>
                <a:xfrm>
                  <a:off x="1737908163" y="1997571553"/>
                  <a:ext cx="398500813" cy="0"/>
                </a:xfrm>
                <a:prstGeom prst="straightConnector1">
                  <a:avLst/>
                </a:prstGeom>
                <a:noFill/>
                <a:ln cap="flat" cmpd="sng" w="9525">
                  <a:solidFill>
                    <a:schemeClr val="dk1"/>
                  </a:solidFill>
                  <a:prstDash val="solid"/>
                  <a:miter lim="800000"/>
                  <a:headEnd len="med" w="med" type="none"/>
                  <a:tailEnd len="med" w="med" type="none"/>
                </a:ln>
              </p:spPr>
            </p:cxnSp>
            <p:cxnSp>
              <p:nvCxnSpPr>
                <p:cNvPr id="3356" name="Google Shape;3356;p58"/>
                <p:cNvCxnSpPr/>
                <p:nvPr/>
              </p:nvCxnSpPr>
              <p:spPr>
                <a:xfrm>
                  <a:off x="1748982833" y="2147483647"/>
                  <a:ext cx="398500813" cy="0"/>
                </a:xfrm>
                <a:prstGeom prst="straightConnector1">
                  <a:avLst/>
                </a:prstGeom>
                <a:noFill/>
                <a:ln cap="flat" cmpd="sng" w="9525">
                  <a:solidFill>
                    <a:schemeClr val="dk1"/>
                  </a:solidFill>
                  <a:prstDash val="solid"/>
                  <a:miter lim="800000"/>
                  <a:headEnd len="med" w="med" type="none"/>
                  <a:tailEnd len="med" w="med" type="none"/>
                </a:ln>
              </p:spPr>
            </p:cxnSp>
            <p:cxnSp>
              <p:nvCxnSpPr>
                <p:cNvPr id="3357" name="Google Shape;3357;p58"/>
                <p:cNvCxnSpPr/>
                <p:nvPr/>
              </p:nvCxnSpPr>
              <p:spPr>
                <a:xfrm rot="10800000">
                  <a:off x="1748982795" y="179892632"/>
                  <a:ext cx="398500813"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3358" name="Google Shape;3358;p58"/>
            <p:cNvGrpSpPr/>
            <p:nvPr/>
          </p:nvGrpSpPr>
          <p:grpSpPr>
            <a:xfrm>
              <a:off x="1076085715" y="1506383863"/>
              <a:ext cx="86939411" cy="510460488"/>
              <a:chOff x="0" y="0"/>
              <a:chExt cx="2147483647" cy="2147483647"/>
            </a:xfrm>
          </p:grpSpPr>
          <p:grpSp>
            <p:nvGrpSpPr>
              <p:cNvPr id="3359" name="Google Shape;3359;p58"/>
              <p:cNvGrpSpPr/>
              <p:nvPr/>
            </p:nvGrpSpPr>
            <p:grpSpPr>
              <a:xfrm>
                <a:off x="0" y="379965295"/>
                <a:ext cx="2000108657" cy="1767518349"/>
                <a:chOff x="0" y="0"/>
                <a:chExt cx="2147483647" cy="2147483647"/>
              </a:xfrm>
            </p:grpSpPr>
            <p:sp>
              <p:nvSpPr>
                <p:cNvPr id="3360" name="Google Shape;3360;p58"/>
                <p:cNvSpPr txBox="1"/>
                <p:nvPr/>
              </p:nvSpPr>
              <p:spPr>
                <a:xfrm>
                  <a:off x="418199819" y="193"/>
                  <a:ext cx="1717987213" cy="1900173836"/>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361" name="Google Shape;3361;p58"/>
                <p:cNvCxnSpPr/>
                <p:nvPr/>
              </p:nvCxnSpPr>
              <p:spPr>
                <a:xfrm flipH="1" rot="10800000">
                  <a:off x="1672778612" y="0"/>
                  <a:ext cx="474705034" cy="239068376"/>
                </a:xfrm>
                <a:prstGeom prst="straightConnector1">
                  <a:avLst/>
                </a:prstGeom>
                <a:noFill/>
                <a:ln cap="flat" cmpd="sng" w="9525">
                  <a:solidFill>
                    <a:schemeClr val="dk1"/>
                  </a:solidFill>
                  <a:prstDash val="solid"/>
                  <a:miter lim="800000"/>
                  <a:headEnd len="med" w="med" type="none"/>
                  <a:tailEnd len="med" w="med" type="none"/>
                </a:ln>
              </p:spPr>
            </p:cxnSp>
            <p:sp>
              <p:nvSpPr>
                <p:cNvPr id="3362" name="Google Shape;3362;p58"/>
                <p:cNvSpPr txBox="1"/>
                <p:nvPr/>
              </p:nvSpPr>
              <p:spPr>
                <a:xfrm>
                  <a:off x="293868751" y="24730961"/>
                  <a:ext cx="486012641" cy="29677454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363" name="Google Shape;3363;p58"/>
                <p:cNvCxnSpPr/>
                <p:nvPr/>
              </p:nvCxnSpPr>
              <p:spPr>
                <a:xfrm flipH="1" rot="10800000">
                  <a:off x="58" y="0"/>
                  <a:ext cx="418196578" cy="239068376"/>
                </a:xfrm>
                <a:prstGeom prst="straightConnector1">
                  <a:avLst/>
                </a:prstGeom>
                <a:noFill/>
                <a:ln cap="flat" cmpd="sng" w="9525">
                  <a:solidFill>
                    <a:schemeClr val="dk1"/>
                  </a:solidFill>
                  <a:prstDash val="solid"/>
                  <a:miter lim="800000"/>
                  <a:headEnd len="med" w="med" type="none"/>
                  <a:tailEnd len="med" w="med" type="none"/>
                </a:ln>
              </p:spPr>
            </p:cxnSp>
            <p:sp>
              <p:nvSpPr>
                <p:cNvPr id="3364" name="Google Shape;3364;p58"/>
                <p:cNvSpPr txBox="1"/>
                <p:nvPr/>
              </p:nvSpPr>
              <p:spPr>
                <a:xfrm>
                  <a:off x="1559754771" y="1644615648"/>
                  <a:ext cx="542521096" cy="29265267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365" name="Google Shape;3365;p58"/>
                <p:cNvSpPr txBox="1"/>
                <p:nvPr/>
              </p:nvSpPr>
              <p:spPr>
                <a:xfrm>
                  <a:off x="33912426" y="247309811"/>
                  <a:ext cx="1650171097" cy="190017383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366" name="Google Shape;3366;p58"/>
                <p:cNvCxnSpPr/>
                <p:nvPr/>
              </p:nvCxnSpPr>
              <p:spPr>
                <a:xfrm flipH="1" rot="10800000">
                  <a:off x="1672778612" y="1900171031"/>
                  <a:ext cx="474705034" cy="239068376"/>
                </a:xfrm>
                <a:prstGeom prst="straightConnector1">
                  <a:avLst/>
                </a:prstGeom>
                <a:noFill/>
                <a:ln cap="flat" cmpd="sng" w="9525">
                  <a:solidFill>
                    <a:schemeClr val="dk1"/>
                  </a:solidFill>
                  <a:prstDash val="solid"/>
                  <a:miter lim="800000"/>
                  <a:headEnd len="med" w="med" type="none"/>
                  <a:tailEnd len="med" w="med" type="none"/>
                </a:ln>
              </p:spPr>
            </p:cxnSp>
            <p:grpSp>
              <p:nvGrpSpPr>
                <p:cNvPr id="3367" name="Google Shape;3367;p58"/>
                <p:cNvGrpSpPr/>
                <p:nvPr/>
              </p:nvGrpSpPr>
              <p:grpSpPr>
                <a:xfrm>
                  <a:off x="11308158" y="193725046"/>
                  <a:ext cx="2136172444" cy="234949089"/>
                  <a:chOff x="0" y="0"/>
                  <a:chExt cx="2147483647" cy="2147483647"/>
                </a:xfrm>
              </p:grpSpPr>
              <p:cxnSp>
                <p:nvCxnSpPr>
                  <p:cNvPr id="3368" name="Google Shape;3368;p58"/>
                  <p:cNvCxnSpPr/>
                  <p:nvPr/>
                </p:nvCxnSpPr>
                <p:spPr>
                  <a:xfrm flipH="1" rot="10800000">
                    <a:off x="1727080105" y="0"/>
                    <a:ext cx="4204035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369" name="Google Shape;3369;p58"/>
                  <p:cNvCxnSpPr/>
                  <p:nvPr/>
                </p:nvCxnSpPr>
                <p:spPr>
                  <a:xfrm>
                    <a:off x="0" y="2147483647"/>
                    <a:ext cx="174980791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370" name="Google Shape;3370;p58"/>
                <p:cNvGrpSpPr/>
                <p:nvPr/>
              </p:nvGrpSpPr>
              <p:grpSpPr>
                <a:xfrm>
                  <a:off x="11303501" y="362722113"/>
                  <a:ext cx="2136178033" cy="234946518"/>
                  <a:chOff x="0" y="0"/>
                  <a:chExt cx="2147483647" cy="2147483647"/>
                </a:xfrm>
              </p:grpSpPr>
              <p:cxnSp>
                <p:nvCxnSpPr>
                  <p:cNvPr id="3371" name="Google Shape;3371;p58"/>
                  <p:cNvCxnSpPr/>
                  <p:nvPr/>
                </p:nvCxnSpPr>
                <p:spPr>
                  <a:xfrm flipH="1" rot="10800000">
                    <a:off x="1727081204" y="0"/>
                    <a:ext cx="42040244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372" name="Google Shape;3372;p58"/>
                  <p:cNvCxnSpPr/>
                  <p:nvPr/>
                </p:nvCxnSpPr>
                <p:spPr>
                  <a:xfrm>
                    <a:off x="0" y="2147483647"/>
                    <a:ext cx="174980333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373" name="Google Shape;3373;p58"/>
                <p:cNvGrpSpPr/>
                <p:nvPr/>
              </p:nvGrpSpPr>
              <p:grpSpPr>
                <a:xfrm>
                  <a:off x="11311884" y="531718562"/>
                  <a:ext cx="2068361127" cy="234949089"/>
                  <a:chOff x="0" y="0"/>
                  <a:chExt cx="2147483647" cy="2147483647"/>
                </a:xfrm>
              </p:grpSpPr>
              <p:cxnSp>
                <p:nvCxnSpPr>
                  <p:cNvPr id="3374" name="Google Shape;3374;p58"/>
                  <p:cNvCxnSpPr/>
                  <p:nvPr/>
                </p:nvCxnSpPr>
                <p:spPr>
                  <a:xfrm flipH="1" rot="10800000">
                    <a:off x="1701556990" y="0"/>
                    <a:ext cx="44592665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375" name="Google Shape;3375;p58"/>
                  <p:cNvCxnSpPr/>
                  <p:nvPr/>
                </p:nvCxnSpPr>
                <p:spPr>
                  <a:xfrm>
                    <a:off x="0" y="2147460018"/>
                    <a:ext cx="172502500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376" name="Google Shape;3376;p58"/>
                <p:cNvGrpSpPr/>
                <p:nvPr/>
              </p:nvGrpSpPr>
              <p:grpSpPr>
                <a:xfrm>
                  <a:off x="11310953" y="700714983"/>
                  <a:ext cx="2068357022" cy="234946518"/>
                  <a:chOff x="0" y="0"/>
                  <a:chExt cx="2147483646" cy="2147483647"/>
                </a:xfrm>
              </p:grpSpPr>
              <p:cxnSp>
                <p:nvCxnSpPr>
                  <p:cNvPr id="3377" name="Google Shape;3377;p58"/>
                  <p:cNvCxnSpPr/>
                  <p:nvPr/>
                </p:nvCxnSpPr>
                <p:spPr>
                  <a:xfrm flipH="1" rot="10800000">
                    <a:off x="1713296293" y="0"/>
                    <a:ext cx="43418735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378" name="Google Shape;3378;p58"/>
                  <p:cNvCxnSpPr/>
                  <p:nvPr/>
                </p:nvCxnSpPr>
                <p:spPr>
                  <a:xfrm>
                    <a:off x="0" y="2147460017"/>
                    <a:ext cx="173676855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379" name="Google Shape;3379;p58"/>
                <p:cNvGrpSpPr/>
                <p:nvPr/>
              </p:nvGrpSpPr>
              <p:grpSpPr>
                <a:xfrm>
                  <a:off x="11308158" y="873833375"/>
                  <a:ext cx="2068360748" cy="230824642"/>
                  <a:chOff x="0" y="0"/>
                  <a:chExt cx="2147483647" cy="2147483647"/>
                </a:xfrm>
              </p:grpSpPr>
              <p:cxnSp>
                <p:nvCxnSpPr>
                  <p:cNvPr id="3380" name="Google Shape;3380;p58"/>
                  <p:cNvCxnSpPr/>
                  <p:nvPr/>
                </p:nvCxnSpPr>
                <p:spPr>
                  <a:xfrm flipH="1" rot="10800000">
                    <a:off x="1713297075" y="0"/>
                    <a:ext cx="43418657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381" name="Google Shape;3381;p58"/>
                  <p:cNvCxnSpPr/>
                  <p:nvPr/>
                </p:nvCxnSpPr>
                <p:spPr>
                  <a:xfrm>
                    <a:off x="0" y="2147483647"/>
                    <a:ext cx="173676543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382" name="Google Shape;3382;p58"/>
                <p:cNvGrpSpPr/>
                <p:nvPr/>
              </p:nvGrpSpPr>
              <p:grpSpPr>
                <a:xfrm>
                  <a:off x="67817285" y="1051071604"/>
                  <a:ext cx="2068362541" cy="222580910"/>
                  <a:chOff x="0" y="0"/>
                  <a:chExt cx="2147483647" cy="2147483647"/>
                </a:xfrm>
              </p:grpSpPr>
              <p:cxnSp>
                <p:nvCxnSpPr>
                  <p:cNvPr id="3383" name="Google Shape;3383;p58"/>
                  <p:cNvCxnSpPr/>
                  <p:nvPr/>
                </p:nvCxnSpPr>
                <p:spPr>
                  <a:xfrm flipH="1" rot="10800000">
                    <a:off x="1713289788" y="0"/>
                    <a:ext cx="43419385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384" name="Google Shape;3384;p58"/>
                  <p:cNvCxnSpPr/>
                  <p:nvPr/>
                </p:nvCxnSpPr>
                <p:spPr>
                  <a:xfrm>
                    <a:off x="0" y="2147483647"/>
                    <a:ext cx="173676392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385" name="Google Shape;3385;p58"/>
                <p:cNvGrpSpPr/>
                <p:nvPr/>
              </p:nvGrpSpPr>
              <p:grpSpPr>
                <a:xfrm>
                  <a:off x="931" y="1224189931"/>
                  <a:ext cx="2136179826" cy="218461603"/>
                  <a:chOff x="0" y="0"/>
                  <a:chExt cx="2147483646" cy="2147483647"/>
                </a:xfrm>
              </p:grpSpPr>
              <p:cxnSp>
                <p:nvCxnSpPr>
                  <p:cNvPr id="3386" name="Google Shape;3386;p58"/>
                  <p:cNvCxnSpPr/>
                  <p:nvPr/>
                </p:nvCxnSpPr>
                <p:spPr>
                  <a:xfrm flipH="1" rot="10800000">
                    <a:off x="1727074137" y="0"/>
                    <a:ext cx="42040950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387" name="Google Shape;3387;p58"/>
                  <p:cNvCxnSpPr/>
                  <p:nvPr/>
                </p:nvCxnSpPr>
                <p:spPr>
                  <a:xfrm>
                    <a:off x="0" y="2147458234"/>
                    <a:ext cx="174980186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388" name="Google Shape;3388;p58"/>
                <p:cNvGrpSpPr/>
                <p:nvPr/>
              </p:nvGrpSpPr>
              <p:grpSpPr>
                <a:xfrm>
                  <a:off x="3725" y="1372571837"/>
                  <a:ext cx="2136183551" cy="239068376"/>
                  <a:chOff x="0" y="0"/>
                  <a:chExt cx="2147483647" cy="2147483647"/>
                </a:xfrm>
              </p:grpSpPr>
              <p:cxnSp>
                <p:nvCxnSpPr>
                  <p:cNvPr id="3389" name="Google Shape;3389;p58"/>
                  <p:cNvCxnSpPr/>
                  <p:nvPr/>
                </p:nvCxnSpPr>
                <p:spPr>
                  <a:xfrm flipH="1" rot="10800000">
                    <a:off x="1727074870" y="0"/>
                    <a:ext cx="4204087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390" name="Google Shape;3390;p58"/>
                  <p:cNvCxnSpPr/>
                  <p:nvPr/>
                </p:nvCxnSpPr>
                <p:spPr>
                  <a:xfrm>
                    <a:off x="0" y="2147483647"/>
                    <a:ext cx="174979881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391" name="Google Shape;3391;p58"/>
                <p:cNvGrpSpPr/>
                <p:nvPr/>
              </p:nvGrpSpPr>
              <p:grpSpPr>
                <a:xfrm>
                  <a:off x="4657" y="1541571504"/>
                  <a:ext cx="2023154781" cy="239068376"/>
                  <a:chOff x="0" y="0"/>
                  <a:chExt cx="2147483646" cy="2147483647"/>
                </a:xfrm>
              </p:grpSpPr>
              <p:cxnSp>
                <p:nvCxnSpPr>
                  <p:cNvPr id="3392" name="Google Shape;3392;p58"/>
                  <p:cNvCxnSpPr/>
                  <p:nvPr/>
                </p:nvCxnSpPr>
                <p:spPr>
                  <a:xfrm flipH="1" rot="10800000">
                    <a:off x="1739583332" y="0"/>
                    <a:ext cx="407900314"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393" name="Google Shape;3393;p58"/>
                  <p:cNvCxnSpPr/>
                  <p:nvPr/>
                </p:nvCxnSpPr>
                <p:spPr>
                  <a:xfrm>
                    <a:off x="0" y="2147483647"/>
                    <a:ext cx="17635775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394" name="Google Shape;3394;p58"/>
                <p:cNvGrpSpPr/>
                <p:nvPr/>
              </p:nvGrpSpPr>
              <p:grpSpPr>
                <a:xfrm>
                  <a:off x="0" y="1710565354"/>
                  <a:ext cx="2068368129" cy="239068376"/>
                  <a:chOff x="0" y="0"/>
                  <a:chExt cx="2147483647" cy="2147483647"/>
                </a:xfrm>
              </p:grpSpPr>
              <p:cxnSp>
                <p:nvCxnSpPr>
                  <p:cNvPr id="3395" name="Google Shape;3395;p58"/>
                  <p:cNvCxnSpPr/>
                  <p:nvPr/>
                </p:nvCxnSpPr>
                <p:spPr>
                  <a:xfrm flipH="1" rot="10800000">
                    <a:off x="1713290961" y="0"/>
                    <a:ext cx="43419268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396" name="Google Shape;3396;p58"/>
                  <p:cNvCxnSpPr/>
                  <p:nvPr/>
                </p:nvCxnSpPr>
                <p:spPr>
                  <a:xfrm>
                    <a:off x="0" y="2147483647"/>
                    <a:ext cx="1725026797"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3397" name="Google Shape;3397;p58"/>
              <p:cNvGrpSpPr/>
              <p:nvPr/>
            </p:nvGrpSpPr>
            <p:grpSpPr>
              <a:xfrm>
                <a:off x="105270114" y="0"/>
                <a:ext cx="2042213532" cy="1943931607"/>
                <a:chOff x="0" y="0"/>
                <a:chExt cx="2147483647" cy="2147483647"/>
              </a:xfrm>
            </p:grpSpPr>
            <p:grpSp>
              <p:nvGrpSpPr>
                <p:cNvPr id="3398" name="Google Shape;3398;p58"/>
                <p:cNvGrpSpPr/>
                <p:nvPr/>
              </p:nvGrpSpPr>
              <p:grpSpPr>
                <a:xfrm>
                  <a:off x="0" y="0"/>
                  <a:ext cx="2058930693" cy="344795958"/>
                  <a:chOff x="0" y="0"/>
                  <a:chExt cx="2147483647" cy="2147483647"/>
                </a:xfrm>
              </p:grpSpPr>
              <p:sp>
                <p:nvSpPr>
                  <p:cNvPr id="3399" name="Google Shape;3399;p58"/>
                  <p:cNvSpPr txBox="1"/>
                  <p:nvPr/>
                </p:nvSpPr>
                <p:spPr>
                  <a:xfrm>
                    <a:off x="0" y="1097077410"/>
                    <a:ext cx="1685657261" cy="1050406236"/>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400" name="Google Shape;3400;p58"/>
                  <p:cNvSpPr/>
                  <p:nvPr/>
                </p:nvSpPr>
                <p:spPr>
                  <a:xfrm>
                    <a:off x="0" y="0"/>
                    <a:ext cx="2135938606" cy="1143761192"/>
                  </a:xfrm>
                  <a:prstGeom prst="parallelogram">
                    <a:avLst>
                      <a:gd fmla="val 2985"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401" name="Google Shape;3401;p58"/>
                  <p:cNvSpPr/>
                  <p:nvPr/>
                </p:nvSpPr>
                <p:spPr>
                  <a:xfrm>
                    <a:off x="1697208270" y="23328522"/>
                    <a:ext cx="450275376" cy="2124154959"/>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402" name="Google Shape;3402;p58"/>
                  <p:cNvSpPr/>
                  <p:nvPr/>
                </p:nvSpPr>
                <p:spPr>
                  <a:xfrm>
                    <a:off x="265553319" y="233424307"/>
                    <a:ext cx="1662564623" cy="653586112"/>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403" name="Google Shape;3403;p58"/>
                  <p:cNvSpPr/>
                  <p:nvPr/>
                </p:nvSpPr>
                <p:spPr>
                  <a:xfrm>
                    <a:off x="635013455" y="186737982"/>
                    <a:ext cx="935191136" cy="770283434"/>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3404" name="Google Shape;3404;p58"/>
                <p:cNvCxnSpPr/>
                <p:nvPr/>
              </p:nvCxnSpPr>
              <p:spPr>
                <a:xfrm flipH="1">
                  <a:off x="2103205851" y="161153546"/>
                  <a:ext cx="33211907" cy="1971338906"/>
                </a:xfrm>
                <a:prstGeom prst="straightConnector1">
                  <a:avLst/>
                </a:prstGeom>
                <a:noFill/>
                <a:ln cap="flat" cmpd="sng" w="25400">
                  <a:solidFill>
                    <a:schemeClr val="dk1"/>
                  </a:solidFill>
                  <a:prstDash val="solid"/>
                  <a:miter lim="800000"/>
                  <a:headEnd len="med" w="med" type="none"/>
                  <a:tailEnd len="med" w="med" type="none"/>
                </a:ln>
              </p:spPr>
            </p:cxnSp>
            <p:cxnSp>
              <p:nvCxnSpPr>
                <p:cNvPr id="3405" name="Google Shape;3405;p58"/>
                <p:cNvCxnSpPr/>
                <p:nvPr/>
              </p:nvCxnSpPr>
              <p:spPr>
                <a:xfrm>
                  <a:off x="1748981738" y="580905176"/>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3406" name="Google Shape;3406;p58"/>
                <p:cNvCxnSpPr/>
                <p:nvPr/>
              </p:nvCxnSpPr>
              <p:spPr>
                <a:xfrm>
                  <a:off x="1737915889" y="730817857"/>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3407" name="Google Shape;3407;p58"/>
                <p:cNvCxnSpPr/>
                <p:nvPr/>
              </p:nvCxnSpPr>
              <p:spPr>
                <a:xfrm>
                  <a:off x="1737915889" y="906964318"/>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3408" name="Google Shape;3408;p58"/>
                <p:cNvCxnSpPr/>
                <p:nvPr/>
              </p:nvCxnSpPr>
              <p:spPr>
                <a:xfrm>
                  <a:off x="1726841188" y="1056876999"/>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3409" name="Google Shape;3409;p58"/>
                <p:cNvCxnSpPr/>
                <p:nvPr/>
              </p:nvCxnSpPr>
              <p:spPr>
                <a:xfrm>
                  <a:off x="1715775339" y="1199293224"/>
                  <a:ext cx="409567676" cy="0"/>
                </a:xfrm>
                <a:prstGeom prst="straightConnector1">
                  <a:avLst/>
                </a:prstGeom>
                <a:noFill/>
                <a:ln cap="flat" cmpd="sng" w="9525">
                  <a:solidFill>
                    <a:schemeClr val="dk1"/>
                  </a:solidFill>
                  <a:prstDash val="solid"/>
                  <a:miter lim="800000"/>
                  <a:headEnd len="med" w="med" type="none"/>
                  <a:tailEnd len="med" w="med" type="none"/>
                </a:ln>
              </p:spPr>
            </p:cxnSp>
            <p:cxnSp>
              <p:nvCxnSpPr>
                <p:cNvPr id="3410" name="Google Shape;3410;p58"/>
                <p:cNvCxnSpPr/>
                <p:nvPr/>
              </p:nvCxnSpPr>
              <p:spPr>
                <a:xfrm>
                  <a:off x="1715775339" y="1360446770"/>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3411" name="Google Shape;3411;p58"/>
                <p:cNvCxnSpPr/>
                <p:nvPr/>
              </p:nvCxnSpPr>
              <p:spPr>
                <a:xfrm>
                  <a:off x="1704703589" y="1517854733"/>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3412" name="Google Shape;3412;p58"/>
                <p:cNvCxnSpPr/>
                <p:nvPr/>
              </p:nvCxnSpPr>
              <p:spPr>
                <a:xfrm>
                  <a:off x="1726841188" y="1679010043"/>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3413" name="Google Shape;3413;p58"/>
                <p:cNvCxnSpPr/>
                <p:nvPr/>
              </p:nvCxnSpPr>
              <p:spPr>
                <a:xfrm>
                  <a:off x="1737915889" y="1836418006"/>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3414" name="Google Shape;3414;p58"/>
                <p:cNvCxnSpPr/>
                <p:nvPr/>
              </p:nvCxnSpPr>
              <p:spPr>
                <a:xfrm>
                  <a:off x="1737915889" y="1997571553"/>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3415" name="Google Shape;3415;p58"/>
                <p:cNvCxnSpPr/>
                <p:nvPr/>
              </p:nvCxnSpPr>
              <p:spPr>
                <a:xfrm>
                  <a:off x="1748981738" y="2147483647"/>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3416" name="Google Shape;3416;p58"/>
                <p:cNvCxnSpPr/>
                <p:nvPr/>
              </p:nvCxnSpPr>
              <p:spPr>
                <a:xfrm rot="10800000">
                  <a:off x="1748981700" y="179892632"/>
                  <a:ext cx="398501908"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3417" name="Google Shape;3417;p58"/>
            <p:cNvGrpSpPr/>
            <p:nvPr/>
          </p:nvGrpSpPr>
          <p:grpSpPr>
            <a:xfrm>
              <a:off x="1172827030" y="1506383863"/>
              <a:ext cx="88643848" cy="510460488"/>
              <a:chOff x="0" y="0"/>
              <a:chExt cx="2147483647" cy="2147483647"/>
            </a:xfrm>
          </p:grpSpPr>
          <p:grpSp>
            <p:nvGrpSpPr>
              <p:cNvPr id="3418" name="Google Shape;3418;p58"/>
              <p:cNvGrpSpPr/>
              <p:nvPr/>
            </p:nvGrpSpPr>
            <p:grpSpPr>
              <a:xfrm>
                <a:off x="0" y="379965295"/>
                <a:ext cx="2002935009" cy="1767518349"/>
                <a:chOff x="0" y="0"/>
                <a:chExt cx="2147483647" cy="2147483647"/>
              </a:xfrm>
            </p:grpSpPr>
            <p:sp>
              <p:nvSpPr>
                <p:cNvPr id="3419" name="Google Shape;3419;p58"/>
                <p:cNvSpPr txBox="1"/>
                <p:nvPr/>
              </p:nvSpPr>
              <p:spPr>
                <a:xfrm>
                  <a:off x="464919628" y="193"/>
                  <a:ext cx="1616151082" cy="1900173836"/>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420" name="Google Shape;3420;p58"/>
                <p:cNvCxnSpPr/>
                <p:nvPr/>
              </p:nvCxnSpPr>
              <p:spPr>
                <a:xfrm flipH="1" rot="10800000">
                  <a:off x="1682569022" y="0"/>
                  <a:ext cx="409569236" cy="239068376"/>
                </a:xfrm>
                <a:prstGeom prst="straightConnector1">
                  <a:avLst/>
                </a:prstGeom>
                <a:noFill/>
                <a:ln cap="flat" cmpd="sng" w="9525">
                  <a:solidFill>
                    <a:schemeClr val="dk1"/>
                  </a:solidFill>
                  <a:prstDash val="solid"/>
                  <a:miter lim="800000"/>
                  <a:headEnd len="med" w="med" type="none"/>
                  <a:tailEnd len="med" w="med" type="none"/>
                </a:ln>
              </p:spPr>
            </p:cxnSp>
            <p:sp>
              <p:nvSpPr>
                <p:cNvPr id="3421" name="Google Shape;3421;p58"/>
                <p:cNvSpPr txBox="1"/>
                <p:nvPr/>
              </p:nvSpPr>
              <p:spPr>
                <a:xfrm>
                  <a:off x="343153055" y="24730961"/>
                  <a:ext cx="475993868" cy="29677454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422" name="Google Shape;3422;p58"/>
                <p:cNvCxnSpPr/>
                <p:nvPr/>
              </p:nvCxnSpPr>
              <p:spPr>
                <a:xfrm flipH="1" rot="10800000">
                  <a:off x="55346435" y="0"/>
                  <a:ext cx="409576456" cy="239068376"/>
                </a:xfrm>
                <a:prstGeom prst="straightConnector1">
                  <a:avLst/>
                </a:prstGeom>
                <a:noFill/>
                <a:ln cap="flat" cmpd="sng" w="9525">
                  <a:solidFill>
                    <a:schemeClr val="dk1"/>
                  </a:solidFill>
                  <a:prstDash val="solid"/>
                  <a:miter lim="800000"/>
                  <a:headEnd len="med" w="med" type="none"/>
                  <a:tailEnd len="med" w="med" type="none"/>
                </a:ln>
              </p:spPr>
            </p:cxnSp>
            <p:sp>
              <p:nvSpPr>
                <p:cNvPr id="3423" name="Google Shape;3423;p58"/>
                <p:cNvSpPr txBox="1"/>
                <p:nvPr/>
              </p:nvSpPr>
              <p:spPr>
                <a:xfrm>
                  <a:off x="1571870817" y="1644615648"/>
                  <a:ext cx="475986646" cy="29265267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424" name="Google Shape;3424;p58"/>
                <p:cNvSpPr txBox="1"/>
                <p:nvPr/>
              </p:nvSpPr>
              <p:spPr>
                <a:xfrm>
                  <a:off x="88558802" y="247309811"/>
                  <a:ext cx="1605075474" cy="190017383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425" name="Google Shape;3425;p58"/>
                <p:cNvCxnSpPr/>
                <p:nvPr/>
              </p:nvCxnSpPr>
              <p:spPr>
                <a:xfrm flipH="1" rot="10800000">
                  <a:off x="1693633759" y="1900171031"/>
                  <a:ext cx="398504486" cy="239068376"/>
                </a:xfrm>
                <a:prstGeom prst="straightConnector1">
                  <a:avLst/>
                </a:prstGeom>
                <a:noFill/>
                <a:ln cap="flat" cmpd="sng" w="9525">
                  <a:solidFill>
                    <a:schemeClr val="dk1"/>
                  </a:solidFill>
                  <a:prstDash val="solid"/>
                  <a:miter lim="800000"/>
                  <a:headEnd len="med" w="med" type="none"/>
                  <a:tailEnd len="med" w="med" type="none"/>
                </a:ln>
              </p:spPr>
            </p:cxnSp>
            <p:grpSp>
              <p:nvGrpSpPr>
                <p:cNvPr id="3426" name="Google Shape;3426;p58"/>
                <p:cNvGrpSpPr/>
                <p:nvPr/>
              </p:nvGrpSpPr>
              <p:grpSpPr>
                <a:xfrm>
                  <a:off x="11068368" y="193725046"/>
                  <a:ext cx="2081067111" cy="234949089"/>
                  <a:chOff x="0" y="0"/>
                  <a:chExt cx="2147483647" cy="2147483647"/>
                </a:xfrm>
              </p:grpSpPr>
              <p:cxnSp>
                <p:nvCxnSpPr>
                  <p:cNvPr id="3427" name="Google Shape;3427;p58"/>
                  <p:cNvCxnSpPr/>
                  <p:nvPr/>
                </p:nvCxnSpPr>
                <p:spPr>
                  <a:xfrm flipH="1" rot="10800000">
                    <a:off x="1724843150" y="0"/>
                    <a:ext cx="42264049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428" name="Google Shape;3428;p58"/>
                  <p:cNvCxnSpPr/>
                  <p:nvPr/>
                </p:nvCxnSpPr>
                <p:spPr>
                  <a:xfrm>
                    <a:off x="0" y="2147483647"/>
                    <a:ext cx="174768863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429" name="Google Shape;3429;p58"/>
                <p:cNvGrpSpPr/>
                <p:nvPr/>
              </p:nvGrpSpPr>
              <p:grpSpPr>
                <a:xfrm>
                  <a:off x="66418378" y="362722113"/>
                  <a:ext cx="2081065268" cy="234946518"/>
                  <a:chOff x="0" y="0"/>
                  <a:chExt cx="2147483647" cy="2147483647"/>
                </a:xfrm>
              </p:grpSpPr>
              <p:cxnSp>
                <p:nvCxnSpPr>
                  <p:cNvPr id="3430" name="Google Shape;3430;p58"/>
                  <p:cNvCxnSpPr/>
                  <p:nvPr/>
                </p:nvCxnSpPr>
                <p:spPr>
                  <a:xfrm flipH="1" rot="10800000">
                    <a:off x="1667727203" y="0"/>
                    <a:ext cx="47975644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431" name="Google Shape;3431;p58"/>
                  <p:cNvCxnSpPr/>
                  <p:nvPr/>
                </p:nvCxnSpPr>
                <p:spPr>
                  <a:xfrm>
                    <a:off x="0" y="2147483647"/>
                    <a:ext cx="169057474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432" name="Google Shape;3432;p58"/>
                <p:cNvGrpSpPr/>
                <p:nvPr/>
              </p:nvGrpSpPr>
              <p:grpSpPr>
                <a:xfrm>
                  <a:off x="66417470" y="531718562"/>
                  <a:ext cx="1970372541" cy="234949089"/>
                  <a:chOff x="0" y="0"/>
                  <a:chExt cx="2147483647" cy="2147483647"/>
                </a:xfrm>
              </p:grpSpPr>
              <p:cxnSp>
                <p:nvCxnSpPr>
                  <p:cNvPr id="3433" name="Google Shape;3433;p58"/>
                  <p:cNvCxnSpPr/>
                  <p:nvPr/>
                </p:nvCxnSpPr>
                <p:spPr>
                  <a:xfrm flipH="1" rot="10800000">
                    <a:off x="1749352494" y="0"/>
                    <a:ext cx="39813115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434" name="Google Shape;3434;p58"/>
                  <p:cNvCxnSpPr/>
                  <p:nvPr/>
                </p:nvCxnSpPr>
                <p:spPr>
                  <a:xfrm>
                    <a:off x="0" y="2147460018"/>
                    <a:ext cx="177348162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435" name="Google Shape;3435;p58"/>
                <p:cNvGrpSpPr/>
                <p:nvPr/>
              </p:nvGrpSpPr>
              <p:grpSpPr>
                <a:xfrm>
                  <a:off x="66418378" y="700714983"/>
                  <a:ext cx="2014651413" cy="234946518"/>
                  <a:chOff x="0" y="0"/>
                  <a:chExt cx="2147483647" cy="2147483647"/>
                </a:xfrm>
              </p:grpSpPr>
              <p:cxnSp>
                <p:nvCxnSpPr>
                  <p:cNvPr id="3436" name="Google Shape;3436;p58"/>
                  <p:cNvCxnSpPr/>
                  <p:nvPr/>
                </p:nvCxnSpPr>
                <p:spPr>
                  <a:xfrm flipH="1" rot="10800000">
                    <a:off x="1710902540" y="0"/>
                    <a:ext cx="43658110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437" name="Google Shape;3437;p58"/>
                  <p:cNvCxnSpPr/>
                  <p:nvPr/>
                </p:nvCxnSpPr>
                <p:spPr>
                  <a:xfrm>
                    <a:off x="0" y="2147460017"/>
                    <a:ext cx="17345032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438" name="Google Shape;3438;p58"/>
                <p:cNvGrpSpPr/>
                <p:nvPr/>
              </p:nvGrpSpPr>
              <p:grpSpPr>
                <a:xfrm>
                  <a:off x="66417470" y="873833375"/>
                  <a:ext cx="2014649647" cy="230824642"/>
                  <a:chOff x="0" y="0"/>
                  <a:chExt cx="2147483647" cy="2147483647"/>
                </a:xfrm>
              </p:grpSpPr>
              <p:cxnSp>
                <p:nvCxnSpPr>
                  <p:cNvPr id="3439" name="Google Shape;3439;p58"/>
                  <p:cNvCxnSpPr/>
                  <p:nvPr/>
                </p:nvCxnSpPr>
                <p:spPr>
                  <a:xfrm flipH="1" rot="10800000">
                    <a:off x="1722707996" y="0"/>
                    <a:ext cx="42477565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440" name="Google Shape;3440;p58"/>
                  <p:cNvCxnSpPr/>
                  <p:nvPr/>
                </p:nvCxnSpPr>
                <p:spPr>
                  <a:xfrm>
                    <a:off x="0" y="2147483647"/>
                    <a:ext cx="174630679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441" name="Google Shape;3441;p58"/>
                <p:cNvGrpSpPr/>
                <p:nvPr/>
              </p:nvGrpSpPr>
              <p:grpSpPr>
                <a:xfrm>
                  <a:off x="66418378" y="1051071604"/>
                  <a:ext cx="2014647831" cy="222580910"/>
                  <a:chOff x="0" y="0"/>
                  <a:chExt cx="2147483646" cy="2147483647"/>
                </a:xfrm>
              </p:grpSpPr>
              <p:cxnSp>
                <p:nvCxnSpPr>
                  <p:cNvPr id="3442" name="Google Shape;3442;p58"/>
                  <p:cNvCxnSpPr/>
                  <p:nvPr/>
                </p:nvCxnSpPr>
                <p:spPr>
                  <a:xfrm flipH="1" rot="10800000">
                    <a:off x="1722707614" y="0"/>
                    <a:ext cx="42477603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443" name="Google Shape;3443;p58"/>
                  <p:cNvCxnSpPr/>
                  <p:nvPr/>
                </p:nvCxnSpPr>
                <p:spPr>
                  <a:xfrm>
                    <a:off x="0" y="2147483647"/>
                    <a:ext cx="174630837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444" name="Google Shape;3444;p58"/>
                <p:cNvGrpSpPr/>
                <p:nvPr/>
              </p:nvGrpSpPr>
              <p:grpSpPr>
                <a:xfrm>
                  <a:off x="0" y="1224189931"/>
                  <a:ext cx="2081070699" cy="218461603"/>
                  <a:chOff x="0" y="0"/>
                  <a:chExt cx="2147483646" cy="2147483647"/>
                </a:xfrm>
              </p:grpSpPr>
              <p:cxnSp>
                <p:nvCxnSpPr>
                  <p:cNvPr id="3445" name="Google Shape;3445;p58"/>
                  <p:cNvCxnSpPr/>
                  <p:nvPr/>
                </p:nvCxnSpPr>
                <p:spPr>
                  <a:xfrm flipH="1" rot="10800000">
                    <a:off x="1724836428" y="0"/>
                    <a:ext cx="42264721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446" name="Google Shape;3446;p58"/>
                  <p:cNvCxnSpPr/>
                  <p:nvPr/>
                </p:nvCxnSpPr>
                <p:spPr>
                  <a:xfrm>
                    <a:off x="0" y="2147458234"/>
                    <a:ext cx="174767822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447" name="Google Shape;3447;p58"/>
                <p:cNvGrpSpPr/>
                <p:nvPr/>
              </p:nvGrpSpPr>
              <p:grpSpPr>
                <a:xfrm>
                  <a:off x="55346379" y="1372571837"/>
                  <a:ext cx="2081065268" cy="239068376"/>
                  <a:chOff x="0" y="0"/>
                  <a:chExt cx="2147483647" cy="2147483647"/>
                </a:xfrm>
              </p:grpSpPr>
              <p:cxnSp>
                <p:nvCxnSpPr>
                  <p:cNvPr id="3448" name="Google Shape;3448;p58"/>
                  <p:cNvCxnSpPr/>
                  <p:nvPr/>
                </p:nvCxnSpPr>
                <p:spPr>
                  <a:xfrm flipH="1" rot="10800000">
                    <a:off x="1667727203" y="0"/>
                    <a:ext cx="47975644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449" name="Google Shape;3449;p58"/>
                  <p:cNvCxnSpPr/>
                  <p:nvPr/>
                </p:nvCxnSpPr>
                <p:spPr>
                  <a:xfrm>
                    <a:off x="0" y="2147483647"/>
                    <a:ext cx="169057474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450" name="Google Shape;3450;p58"/>
                <p:cNvGrpSpPr/>
                <p:nvPr/>
              </p:nvGrpSpPr>
              <p:grpSpPr>
                <a:xfrm>
                  <a:off x="55345471" y="1541571504"/>
                  <a:ext cx="1959304175" cy="239068376"/>
                  <a:chOff x="0" y="0"/>
                  <a:chExt cx="2147483647" cy="2147483647"/>
                </a:xfrm>
              </p:grpSpPr>
              <p:cxnSp>
                <p:nvCxnSpPr>
                  <p:cNvPr id="3451" name="Google Shape;3451;p58"/>
                  <p:cNvCxnSpPr/>
                  <p:nvPr/>
                </p:nvCxnSpPr>
                <p:spPr>
                  <a:xfrm flipH="1" rot="10800000">
                    <a:off x="1710709141" y="0"/>
                    <a:ext cx="43677450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452" name="Google Shape;3452;p58"/>
                  <p:cNvCxnSpPr/>
                  <p:nvPr/>
                </p:nvCxnSpPr>
                <p:spPr>
                  <a:xfrm>
                    <a:off x="0" y="2147483647"/>
                    <a:ext cx="173497450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453" name="Google Shape;3453;p58"/>
                <p:cNvGrpSpPr/>
                <p:nvPr/>
              </p:nvGrpSpPr>
              <p:grpSpPr>
                <a:xfrm>
                  <a:off x="55346379" y="1710565354"/>
                  <a:ext cx="2014647824" cy="239068376"/>
                  <a:chOff x="0" y="0"/>
                  <a:chExt cx="2147483647" cy="2147483647"/>
                </a:xfrm>
              </p:grpSpPr>
              <p:cxnSp>
                <p:nvCxnSpPr>
                  <p:cNvPr id="3454" name="Google Shape;3454;p58"/>
                  <p:cNvCxnSpPr/>
                  <p:nvPr/>
                </p:nvCxnSpPr>
                <p:spPr>
                  <a:xfrm flipH="1" rot="10800000">
                    <a:off x="1710909459" y="0"/>
                    <a:ext cx="43657418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455" name="Google Shape;3455;p58"/>
                  <p:cNvCxnSpPr/>
                  <p:nvPr/>
                </p:nvCxnSpPr>
                <p:spPr>
                  <a:xfrm>
                    <a:off x="0" y="2147483647"/>
                    <a:ext cx="1734514018"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3456" name="Google Shape;3456;p58"/>
              <p:cNvGrpSpPr/>
              <p:nvPr/>
            </p:nvGrpSpPr>
            <p:grpSpPr>
              <a:xfrm>
                <a:off x="103245251" y="0"/>
                <a:ext cx="2044238395" cy="1943931607"/>
                <a:chOff x="0" y="0"/>
                <a:chExt cx="2147483646" cy="2147483647"/>
              </a:xfrm>
            </p:grpSpPr>
            <p:grpSp>
              <p:nvGrpSpPr>
                <p:cNvPr id="3457" name="Google Shape;3457;p58"/>
                <p:cNvGrpSpPr/>
                <p:nvPr/>
              </p:nvGrpSpPr>
              <p:grpSpPr>
                <a:xfrm>
                  <a:off x="0" y="0"/>
                  <a:ext cx="2006483627" cy="344795958"/>
                  <a:chOff x="0" y="0"/>
                  <a:chExt cx="2147483647" cy="2147483647"/>
                </a:xfrm>
              </p:grpSpPr>
              <p:sp>
                <p:nvSpPr>
                  <p:cNvPr id="3458" name="Google Shape;3458;p58"/>
                  <p:cNvSpPr txBox="1"/>
                  <p:nvPr/>
                </p:nvSpPr>
                <p:spPr>
                  <a:xfrm>
                    <a:off x="0" y="1097077410"/>
                    <a:ext cx="1741205444" cy="1050406236"/>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459" name="Google Shape;3459;p58"/>
                  <p:cNvSpPr/>
                  <p:nvPr/>
                </p:nvSpPr>
                <p:spPr>
                  <a:xfrm>
                    <a:off x="0" y="0"/>
                    <a:ext cx="2135877404" cy="1143761192"/>
                  </a:xfrm>
                  <a:prstGeom prst="parallelogram">
                    <a:avLst>
                      <a:gd fmla="val 2987"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460" name="Google Shape;3460;p58"/>
                  <p:cNvSpPr/>
                  <p:nvPr/>
                </p:nvSpPr>
                <p:spPr>
                  <a:xfrm>
                    <a:off x="1764421370" y="23328522"/>
                    <a:ext cx="383062276" cy="2124154959"/>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461" name="Google Shape;3461;p58"/>
                  <p:cNvSpPr/>
                  <p:nvPr/>
                </p:nvSpPr>
                <p:spPr>
                  <a:xfrm>
                    <a:off x="325026366" y="233424307"/>
                    <a:ext cx="1601910405" cy="653586112"/>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462" name="Google Shape;3462;p58"/>
                  <p:cNvSpPr/>
                  <p:nvPr/>
                </p:nvSpPr>
                <p:spPr>
                  <a:xfrm>
                    <a:off x="696484631" y="186737982"/>
                    <a:ext cx="928642082" cy="770283434"/>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3463" name="Google Shape;3463;p58"/>
                <p:cNvCxnSpPr/>
                <p:nvPr/>
              </p:nvCxnSpPr>
              <p:spPr>
                <a:xfrm flipH="1">
                  <a:off x="2104099060" y="161153546"/>
                  <a:ext cx="32533736" cy="1971338906"/>
                </a:xfrm>
                <a:prstGeom prst="straightConnector1">
                  <a:avLst/>
                </a:prstGeom>
                <a:noFill/>
                <a:ln cap="flat" cmpd="sng" w="25400">
                  <a:solidFill>
                    <a:schemeClr val="dk1"/>
                  </a:solidFill>
                  <a:prstDash val="solid"/>
                  <a:miter lim="800000"/>
                  <a:headEnd len="med" w="med" type="none"/>
                  <a:tailEnd len="med" w="med" type="none"/>
                </a:ln>
              </p:spPr>
            </p:cxnSp>
            <p:cxnSp>
              <p:nvCxnSpPr>
                <p:cNvPr id="3464" name="Google Shape;3464;p58"/>
                <p:cNvCxnSpPr/>
                <p:nvPr/>
              </p:nvCxnSpPr>
              <p:spPr>
                <a:xfrm>
                  <a:off x="1757029982" y="580905176"/>
                  <a:ext cx="390450521" cy="0"/>
                </a:xfrm>
                <a:prstGeom prst="straightConnector1">
                  <a:avLst/>
                </a:prstGeom>
                <a:noFill/>
                <a:ln cap="flat" cmpd="sng" w="9525">
                  <a:solidFill>
                    <a:schemeClr val="dk1"/>
                  </a:solidFill>
                  <a:prstDash val="solid"/>
                  <a:miter lim="800000"/>
                  <a:headEnd len="med" w="med" type="none"/>
                  <a:tailEnd len="med" w="med" type="none"/>
                </a:ln>
              </p:spPr>
            </p:cxnSp>
            <p:cxnSp>
              <p:nvCxnSpPr>
                <p:cNvPr id="3465" name="Google Shape;3465;p58"/>
                <p:cNvCxnSpPr/>
                <p:nvPr/>
              </p:nvCxnSpPr>
              <p:spPr>
                <a:xfrm>
                  <a:off x="1746183447" y="730817857"/>
                  <a:ext cx="390450521" cy="0"/>
                </a:xfrm>
                <a:prstGeom prst="straightConnector1">
                  <a:avLst/>
                </a:prstGeom>
                <a:noFill/>
                <a:ln cap="flat" cmpd="sng" w="9525">
                  <a:solidFill>
                    <a:schemeClr val="dk1"/>
                  </a:solidFill>
                  <a:prstDash val="solid"/>
                  <a:miter lim="800000"/>
                  <a:headEnd len="med" w="med" type="none"/>
                  <a:tailEnd len="med" w="med" type="none"/>
                </a:ln>
              </p:spPr>
            </p:cxnSp>
            <p:cxnSp>
              <p:nvCxnSpPr>
                <p:cNvPr id="3466" name="Google Shape;3466;p58"/>
                <p:cNvCxnSpPr/>
                <p:nvPr/>
              </p:nvCxnSpPr>
              <p:spPr>
                <a:xfrm>
                  <a:off x="1746183447" y="906964318"/>
                  <a:ext cx="390450521" cy="0"/>
                </a:xfrm>
                <a:prstGeom prst="straightConnector1">
                  <a:avLst/>
                </a:prstGeom>
                <a:noFill/>
                <a:ln cap="flat" cmpd="sng" w="9525">
                  <a:solidFill>
                    <a:schemeClr val="dk1"/>
                  </a:solidFill>
                  <a:prstDash val="solid"/>
                  <a:miter lim="800000"/>
                  <a:headEnd len="med" w="med" type="none"/>
                  <a:tailEnd len="med" w="med" type="none"/>
                </a:ln>
              </p:spPr>
            </p:cxnSp>
            <p:cxnSp>
              <p:nvCxnSpPr>
                <p:cNvPr id="3467" name="Google Shape;3467;p58"/>
                <p:cNvCxnSpPr/>
                <p:nvPr/>
              </p:nvCxnSpPr>
              <p:spPr>
                <a:xfrm>
                  <a:off x="1735338351" y="1056876999"/>
                  <a:ext cx="390450521" cy="0"/>
                </a:xfrm>
                <a:prstGeom prst="straightConnector1">
                  <a:avLst/>
                </a:prstGeom>
                <a:noFill/>
                <a:ln cap="flat" cmpd="sng" w="9525">
                  <a:solidFill>
                    <a:schemeClr val="dk1"/>
                  </a:solidFill>
                  <a:prstDash val="solid"/>
                  <a:miter lim="800000"/>
                  <a:headEnd len="med" w="med" type="none"/>
                  <a:tailEnd len="med" w="med" type="none"/>
                </a:ln>
              </p:spPr>
            </p:cxnSp>
            <p:cxnSp>
              <p:nvCxnSpPr>
                <p:cNvPr id="3468" name="Google Shape;3468;p58"/>
                <p:cNvCxnSpPr/>
                <p:nvPr/>
              </p:nvCxnSpPr>
              <p:spPr>
                <a:xfrm>
                  <a:off x="1735338351" y="1199293224"/>
                  <a:ext cx="390450521" cy="0"/>
                </a:xfrm>
                <a:prstGeom prst="straightConnector1">
                  <a:avLst/>
                </a:prstGeom>
                <a:noFill/>
                <a:ln cap="flat" cmpd="sng" w="9525">
                  <a:solidFill>
                    <a:schemeClr val="dk1"/>
                  </a:solidFill>
                  <a:prstDash val="solid"/>
                  <a:miter lim="800000"/>
                  <a:headEnd len="med" w="med" type="none"/>
                  <a:tailEnd len="med" w="med" type="none"/>
                </a:ln>
              </p:spPr>
            </p:cxnSp>
            <p:cxnSp>
              <p:nvCxnSpPr>
                <p:cNvPr id="3469" name="Google Shape;3469;p58"/>
                <p:cNvCxnSpPr/>
                <p:nvPr/>
              </p:nvCxnSpPr>
              <p:spPr>
                <a:xfrm>
                  <a:off x="1724490378" y="1360446770"/>
                  <a:ext cx="390450521" cy="0"/>
                </a:xfrm>
                <a:prstGeom prst="straightConnector1">
                  <a:avLst/>
                </a:prstGeom>
                <a:noFill/>
                <a:ln cap="flat" cmpd="sng" w="9525">
                  <a:solidFill>
                    <a:schemeClr val="dk1"/>
                  </a:solidFill>
                  <a:prstDash val="solid"/>
                  <a:miter lim="800000"/>
                  <a:headEnd len="med" w="med" type="none"/>
                  <a:tailEnd len="med" w="med" type="none"/>
                </a:ln>
              </p:spPr>
            </p:cxnSp>
            <p:cxnSp>
              <p:nvCxnSpPr>
                <p:cNvPr id="3470" name="Google Shape;3470;p58"/>
                <p:cNvCxnSpPr/>
                <p:nvPr/>
              </p:nvCxnSpPr>
              <p:spPr>
                <a:xfrm>
                  <a:off x="1713646721" y="1517854733"/>
                  <a:ext cx="390450521" cy="0"/>
                </a:xfrm>
                <a:prstGeom prst="straightConnector1">
                  <a:avLst/>
                </a:prstGeom>
                <a:noFill/>
                <a:ln cap="flat" cmpd="sng" w="9525">
                  <a:solidFill>
                    <a:schemeClr val="dk1"/>
                  </a:solidFill>
                  <a:prstDash val="solid"/>
                  <a:miter lim="800000"/>
                  <a:headEnd len="med" w="med" type="none"/>
                  <a:tailEnd len="med" w="med" type="none"/>
                </a:ln>
              </p:spPr>
            </p:cxnSp>
            <p:cxnSp>
              <p:nvCxnSpPr>
                <p:cNvPr id="3471" name="Google Shape;3471;p58"/>
                <p:cNvCxnSpPr/>
                <p:nvPr/>
              </p:nvCxnSpPr>
              <p:spPr>
                <a:xfrm>
                  <a:off x="1735338351" y="1679010043"/>
                  <a:ext cx="390450521" cy="0"/>
                </a:xfrm>
                <a:prstGeom prst="straightConnector1">
                  <a:avLst/>
                </a:prstGeom>
                <a:noFill/>
                <a:ln cap="flat" cmpd="sng" w="9525">
                  <a:solidFill>
                    <a:schemeClr val="dk1"/>
                  </a:solidFill>
                  <a:prstDash val="solid"/>
                  <a:miter lim="800000"/>
                  <a:headEnd len="med" w="med" type="none"/>
                  <a:tailEnd len="med" w="med" type="none"/>
                </a:ln>
              </p:spPr>
            </p:cxnSp>
            <p:cxnSp>
              <p:nvCxnSpPr>
                <p:cNvPr id="3472" name="Google Shape;3472;p58"/>
                <p:cNvCxnSpPr/>
                <p:nvPr/>
              </p:nvCxnSpPr>
              <p:spPr>
                <a:xfrm>
                  <a:off x="1746183447" y="1836418006"/>
                  <a:ext cx="390450521" cy="0"/>
                </a:xfrm>
                <a:prstGeom prst="straightConnector1">
                  <a:avLst/>
                </a:prstGeom>
                <a:noFill/>
                <a:ln cap="flat" cmpd="sng" w="9525">
                  <a:solidFill>
                    <a:schemeClr val="dk1"/>
                  </a:solidFill>
                  <a:prstDash val="solid"/>
                  <a:miter lim="800000"/>
                  <a:headEnd len="med" w="med" type="none"/>
                  <a:tailEnd len="med" w="med" type="none"/>
                </a:ln>
              </p:spPr>
            </p:cxnSp>
            <p:cxnSp>
              <p:nvCxnSpPr>
                <p:cNvPr id="3473" name="Google Shape;3473;p58"/>
                <p:cNvCxnSpPr/>
                <p:nvPr/>
              </p:nvCxnSpPr>
              <p:spPr>
                <a:xfrm>
                  <a:off x="1746183447" y="1997571553"/>
                  <a:ext cx="390450521" cy="0"/>
                </a:xfrm>
                <a:prstGeom prst="straightConnector1">
                  <a:avLst/>
                </a:prstGeom>
                <a:noFill/>
                <a:ln cap="flat" cmpd="sng" w="9525">
                  <a:solidFill>
                    <a:schemeClr val="dk1"/>
                  </a:solidFill>
                  <a:prstDash val="solid"/>
                  <a:miter lim="800000"/>
                  <a:headEnd len="med" w="med" type="none"/>
                  <a:tailEnd len="med" w="med" type="none"/>
                </a:ln>
              </p:spPr>
            </p:cxnSp>
            <p:cxnSp>
              <p:nvCxnSpPr>
                <p:cNvPr id="3474" name="Google Shape;3474;p58"/>
                <p:cNvCxnSpPr/>
                <p:nvPr/>
              </p:nvCxnSpPr>
              <p:spPr>
                <a:xfrm>
                  <a:off x="1757029982" y="2147483647"/>
                  <a:ext cx="390450521" cy="0"/>
                </a:xfrm>
                <a:prstGeom prst="straightConnector1">
                  <a:avLst/>
                </a:prstGeom>
                <a:noFill/>
                <a:ln cap="flat" cmpd="sng" w="9525">
                  <a:solidFill>
                    <a:schemeClr val="dk1"/>
                  </a:solidFill>
                  <a:prstDash val="solid"/>
                  <a:miter lim="800000"/>
                  <a:headEnd len="med" w="med" type="none"/>
                  <a:tailEnd len="med" w="med" type="none"/>
                </a:ln>
              </p:spPr>
            </p:cxnSp>
            <p:cxnSp>
              <p:nvCxnSpPr>
                <p:cNvPr id="3475" name="Google Shape;3475;p58"/>
                <p:cNvCxnSpPr/>
                <p:nvPr/>
              </p:nvCxnSpPr>
              <p:spPr>
                <a:xfrm rot="10800000">
                  <a:off x="1767874841" y="179892632"/>
                  <a:ext cx="379608805" cy="0"/>
                </a:xfrm>
                <a:prstGeom prst="straightConnector1">
                  <a:avLst/>
                </a:prstGeom>
                <a:noFill/>
                <a:ln cap="flat" cmpd="sng" w="22225">
                  <a:solidFill>
                    <a:schemeClr val="dk1"/>
                  </a:solidFill>
                  <a:prstDash val="solid"/>
                  <a:miter lim="800000"/>
                  <a:headEnd len="med" w="med" type="none"/>
                  <a:tailEnd len="med" w="med" type="none"/>
                </a:ln>
              </p:spPr>
            </p:cxnSp>
          </p:grpSp>
        </p:grpSp>
        <p:cxnSp>
          <p:nvCxnSpPr>
            <p:cNvPr id="3476" name="Google Shape;3476;p58"/>
            <p:cNvCxnSpPr/>
            <p:nvPr/>
          </p:nvCxnSpPr>
          <p:spPr>
            <a:xfrm flipH="1">
              <a:off x="1356081258" y="1263652715"/>
              <a:ext cx="92905569" cy="245956799"/>
            </a:xfrm>
            <a:prstGeom prst="straightConnector1">
              <a:avLst/>
            </a:prstGeom>
            <a:noFill/>
            <a:ln cap="flat" cmpd="sng" w="9525">
              <a:solidFill>
                <a:schemeClr val="dk1"/>
              </a:solidFill>
              <a:prstDash val="solid"/>
              <a:miter lim="800000"/>
              <a:headEnd len="med" w="med" type="none"/>
              <a:tailEnd len="med" w="med" type="none"/>
            </a:ln>
          </p:spPr>
        </p:cxnSp>
        <p:cxnSp>
          <p:nvCxnSpPr>
            <p:cNvPr id="3477" name="Google Shape;3477;p58"/>
            <p:cNvCxnSpPr/>
            <p:nvPr/>
          </p:nvCxnSpPr>
          <p:spPr>
            <a:xfrm flipH="1">
              <a:off x="1435775429" y="1370906198"/>
              <a:ext cx="52845379" cy="240311847"/>
            </a:xfrm>
            <a:prstGeom prst="straightConnector1">
              <a:avLst/>
            </a:prstGeom>
            <a:noFill/>
            <a:ln cap="flat" cmpd="sng" w="9525">
              <a:solidFill>
                <a:schemeClr val="dk1"/>
              </a:solidFill>
              <a:prstDash val="solid"/>
              <a:miter lim="800000"/>
              <a:headEnd len="med" w="med" type="none"/>
              <a:tailEnd len="med" w="med" type="none"/>
            </a:ln>
          </p:spPr>
        </p:cxnSp>
        <p:cxnSp>
          <p:nvCxnSpPr>
            <p:cNvPr id="3478" name="Google Shape;3478;p58"/>
            <p:cNvCxnSpPr/>
            <p:nvPr/>
          </p:nvCxnSpPr>
          <p:spPr>
            <a:xfrm>
              <a:off x="1518879223" y="1270910594"/>
              <a:ext cx="14915835" cy="243537302"/>
            </a:xfrm>
            <a:prstGeom prst="straightConnector1">
              <a:avLst/>
            </a:prstGeom>
            <a:noFill/>
            <a:ln cap="flat" cmpd="sng" w="9525">
              <a:solidFill>
                <a:schemeClr val="dk1"/>
              </a:solidFill>
              <a:prstDash val="solid"/>
              <a:miter lim="800000"/>
              <a:headEnd len="med" w="med" type="none"/>
              <a:tailEnd len="med" w="med" type="none"/>
            </a:ln>
          </p:spPr>
        </p:cxnSp>
        <p:cxnSp>
          <p:nvCxnSpPr>
            <p:cNvPr id="3479" name="Google Shape;3479;p58"/>
            <p:cNvCxnSpPr/>
            <p:nvPr/>
          </p:nvCxnSpPr>
          <p:spPr>
            <a:xfrm>
              <a:off x="1555529997" y="1283006558"/>
              <a:ext cx="71597006" cy="226602959"/>
            </a:xfrm>
            <a:prstGeom prst="straightConnector1">
              <a:avLst/>
            </a:prstGeom>
            <a:noFill/>
            <a:ln cap="flat" cmpd="sng" w="9525">
              <a:solidFill>
                <a:schemeClr val="dk1"/>
              </a:solidFill>
              <a:prstDash val="solid"/>
              <a:miter lim="800000"/>
              <a:headEnd len="med" w="med" type="none"/>
              <a:tailEnd len="med" w="med" type="none"/>
            </a:ln>
          </p:spPr>
        </p:cxnSp>
        <p:grpSp>
          <p:nvGrpSpPr>
            <p:cNvPr id="3480" name="Google Shape;3480;p58"/>
            <p:cNvGrpSpPr/>
            <p:nvPr/>
          </p:nvGrpSpPr>
          <p:grpSpPr>
            <a:xfrm>
              <a:off x="1286614866" y="1509609684"/>
              <a:ext cx="86939394" cy="511267309"/>
              <a:chOff x="0" y="0"/>
              <a:chExt cx="2147483647" cy="2147483647"/>
            </a:xfrm>
          </p:grpSpPr>
          <p:grpSp>
            <p:nvGrpSpPr>
              <p:cNvPr id="3481" name="Google Shape;3481;p58"/>
              <p:cNvGrpSpPr/>
              <p:nvPr/>
            </p:nvGrpSpPr>
            <p:grpSpPr>
              <a:xfrm>
                <a:off x="0" y="379365090"/>
                <a:ext cx="2000109741" cy="1768118556"/>
                <a:chOff x="0" y="0"/>
                <a:chExt cx="2147483647" cy="2147483647"/>
              </a:xfrm>
            </p:grpSpPr>
            <p:sp>
              <p:nvSpPr>
                <p:cNvPr id="3482" name="Google Shape;3482;p58"/>
                <p:cNvSpPr txBox="1"/>
                <p:nvPr/>
              </p:nvSpPr>
              <p:spPr>
                <a:xfrm>
                  <a:off x="418200606" y="0"/>
                  <a:ext cx="1717986620" cy="1900647276"/>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483" name="Google Shape;3483;p58"/>
                <p:cNvCxnSpPr/>
                <p:nvPr/>
              </p:nvCxnSpPr>
              <p:spPr>
                <a:xfrm flipH="1" rot="10800000">
                  <a:off x="1729294594" y="19"/>
                  <a:ext cx="418189052" cy="234493244"/>
                </a:xfrm>
                <a:prstGeom prst="straightConnector1">
                  <a:avLst/>
                </a:prstGeom>
                <a:noFill/>
                <a:ln cap="flat" cmpd="sng" w="9525">
                  <a:solidFill>
                    <a:schemeClr val="dk1"/>
                  </a:solidFill>
                  <a:prstDash val="solid"/>
                  <a:miter lim="800000"/>
                  <a:headEnd len="med" w="med" type="none"/>
                  <a:tailEnd len="med" w="med" type="none"/>
                </a:ln>
              </p:spPr>
            </p:cxnSp>
            <p:sp>
              <p:nvSpPr>
                <p:cNvPr id="3484" name="Google Shape;3484;p58"/>
                <p:cNvSpPr txBox="1"/>
                <p:nvPr/>
              </p:nvSpPr>
              <p:spPr>
                <a:xfrm>
                  <a:off x="293869581" y="24683909"/>
                  <a:ext cx="486012473" cy="2962054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485" name="Google Shape;3485;p58"/>
                <p:cNvCxnSpPr/>
                <p:nvPr/>
              </p:nvCxnSpPr>
              <p:spPr>
                <a:xfrm flipH="1" rot="10800000">
                  <a:off x="4715" y="19"/>
                  <a:ext cx="418196434" cy="234493244"/>
                </a:xfrm>
                <a:prstGeom prst="straightConnector1">
                  <a:avLst/>
                </a:prstGeom>
                <a:noFill/>
                <a:ln cap="flat" cmpd="sng" w="9525">
                  <a:solidFill>
                    <a:schemeClr val="dk1"/>
                  </a:solidFill>
                  <a:prstDash val="solid"/>
                  <a:miter lim="800000"/>
                  <a:headEnd len="med" w="med" type="none"/>
                  <a:tailEnd len="med" w="med" type="none"/>
                </a:ln>
              </p:spPr>
            </p:cxnSp>
            <p:sp>
              <p:nvSpPr>
                <p:cNvPr id="3486" name="Google Shape;3486;p58"/>
                <p:cNvSpPr txBox="1"/>
                <p:nvPr/>
              </p:nvSpPr>
              <p:spPr>
                <a:xfrm>
                  <a:off x="1616270792" y="1641465770"/>
                  <a:ext cx="486005066" cy="2962054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487" name="Google Shape;3487;p58"/>
                <p:cNvSpPr txBox="1"/>
                <p:nvPr/>
              </p:nvSpPr>
              <p:spPr>
                <a:xfrm>
                  <a:off x="33913346" y="242721234"/>
                  <a:ext cx="1706678964" cy="19047624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488" name="Google Shape;3488;p58"/>
                <p:cNvCxnSpPr/>
                <p:nvPr/>
              </p:nvCxnSpPr>
              <p:spPr>
                <a:xfrm flipH="1" rot="10800000">
                  <a:off x="1729294594" y="1900645005"/>
                  <a:ext cx="418189052" cy="238608418"/>
                </a:xfrm>
                <a:prstGeom prst="straightConnector1">
                  <a:avLst/>
                </a:prstGeom>
                <a:noFill/>
                <a:ln cap="flat" cmpd="sng" w="9525">
                  <a:solidFill>
                    <a:schemeClr val="dk1"/>
                  </a:solidFill>
                  <a:prstDash val="solid"/>
                  <a:miter lim="800000"/>
                  <a:headEnd len="med" w="med" type="none"/>
                  <a:tailEnd len="med" w="med" type="none"/>
                </a:ln>
              </p:spPr>
            </p:cxnSp>
            <p:grpSp>
              <p:nvGrpSpPr>
                <p:cNvPr id="3489" name="Google Shape;3489;p58"/>
                <p:cNvGrpSpPr/>
                <p:nvPr/>
              </p:nvGrpSpPr>
              <p:grpSpPr>
                <a:xfrm>
                  <a:off x="11309086" y="193354587"/>
                  <a:ext cx="2136171708" cy="238608418"/>
                  <a:chOff x="0" y="0"/>
                  <a:chExt cx="2147483647" cy="2147483647"/>
                </a:xfrm>
              </p:grpSpPr>
              <p:cxnSp>
                <p:nvCxnSpPr>
                  <p:cNvPr id="3490" name="Google Shape;3490;p58"/>
                  <p:cNvCxnSpPr/>
                  <p:nvPr/>
                </p:nvCxnSpPr>
                <p:spPr>
                  <a:xfrm flipH="1" rot="10800000">
                    <a:off x="1727080105" y="0"/>
                    <a:ext cx="4204035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491" name="Google Shape;3491;p58"/>
                  <p:cNvCxnSpPr/>
                  <p:nvPr/>
                </p:nvCxnSpPr>
                <p:spPr>
                  <a:xfrm>
                    <a:off x="0" y="2147483647"/>
                    <a:ext cx="174980791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492" name="Google Shape;3492;p58"/>
                <p:cNvGrpSpPr/>
                <p:nvPr/>
              </p:nvGrpSpPr>
              <p:grpSpPr>
                <a:xfrm>
                  <a:off x="11308154" y="362027807"/>
                  <a:ext cx="2136171708" cy="238608418"/>
                  <a:chOff x="0" y="0"/>
                  <a:chExt cx="2147483647" cy="2147483647"/>
                </a:xfrm>
              </p:grpSpPr>
              <p:cxnSp>
                <p:nvCxnSpPr>
                  <p:cNvPr id="3493" name="Google Shape;3493;p58"/>
                  <p:cNvCxnSpPr/>
                  <p:nvPr/>
                </p:nvCxnSpPr>
                <p:spPr>
                  <a:xfrm flipH="1" rot="10800000">
                    <a:off x="1727080105" y="0"/>
                    <a:ext cx="4204035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494" name="Google Shape;3494;p58"/>
                  <p:cNvCxnSpPr/>
                  <p:nvPr/>
                </p:nvCxnSpPr>
                <p:spPr>
                  <a:xfrm>
                    <a:off x="0" y="2147460389"/>
                    <a:ext cx="174980791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495" name="Google Shape;3495;p58"/>
                <p:cNvGrpSpPr/>
                <p:nvPr/>
              </p:nvGrpSpPr>
              <p:grpSpPr>
                <a:xfrm>
                  <a:off x="11312811" y="530699090"/>
                  <a:ext cx="2068358551" cy="238608418"/>
                  <a:chOff x="0" y="0"/>
                  <a:chExt cx="2147483647" cy="2147483647"/>
                </a:xfrm>
              </p:grpSpPr>
              <p:cxnSp>
                <p:nvCxnSpPr>
                  <p:cNvPr id="3496" name="Google Shape;3496;p58"/>
                  <p:cNvCxnSpPr/>
                  <p:nvPr/>
                </p:nvCxnSpPr>
                <p:spPr>
                  <a:xfrm flipH="1" rot="10800000">
                    <a:off x="1701556588" y="0"/>
                    <a:ext cx="44592705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497" name="Google Shape;3497;p58"/>
                  <p:cNvCxnSpPr/>
                  <p:nvPr/>
                </p:nvCxnSpPr>
                <p:spPr>
                  <a:xfrm>
                    <a:off x="0" y="2147483647"/>
                    <a:ext cx="1725026553"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498" name="Google Shape;3498;p58"/>
                <p:cNvGrpSpPr/>
                <p:nvPr/>
              </p:nvGrpSpPr>
              <p:grpSpPr>
                <a:xfrm>
                  <a:off x="11311880" y="699372310"/>
                  <a:ext cx="2068356309" cy="238608418"/>
                  <a:chOff x="0" y="0"/>
                  <a:chExt cx="2147483646" cy="2147483647"/>
                </a:xfrm>
              </p:grpSpPr>
              <p:cxnSp>
                <p:nvCxnSpPr>
                  <p:cNvPr id="3499" name="Google Shape;3499;p58"/>
                  <p:cNvCxnSpPr/>
                  <p:nvPr/>
                </p:nvCxnSpPr>
                <p:spPr>
                  <a:xfrm flipH="1" rot="10800000">
                    <a:off x="1713296293" y="0"/>
                    <a:ext cx="43418735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500" name="Google Shape;3500;p58"/>
                  <p:cNvCxnSpPr/>
                  <p:nvPr/>
                </p:nvCxnSpPr>
                <p:spPr>
                  <a:xfrm>
                    <a:off x="0" y="2147483647"/>
                    <a:ext cx="173676855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501" name="Google Shape;3501;p58"/>
                <p:cNvGrpSpPr/>
                <p:nvPr/>
              </p:nvGrpSpPr>
              <p:grpSpPr>
                <a:xfrm>
                  <a:off x="67817261" y="868043305"/>
                  <a:ext cx="2068367416" cy="222152847"/>
                  <a:chOff x="0" y="0"/>
                  <a:chExt cx="2147483647" cy="2147483647"/>
                </a:xfrm>
              </p:grpSpPr>
              <p:cxnSp>
                <p:nvCxnSpPr>
                  <p:cNvPr id="3502" name="Google Shape;3502;p58"/>
                  <p:cNvCxnSpPr/>
                  <p:nvPr/>
                </p:nvCxnSpPr>
                <p:spPr>
                  <a:xfrm flipH="1" rot="10800000">
                    <a:off x="1713290961" y="0"/>
                    <a:ext cx="43419268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503" name="Google Shape;3503;p58"/>
                  <p:cNvCxnSpPr/>
                  <p:nvPr/>
                </p:nvCxnSpPr>
                <p:spPr>
                  <a:xfrm>
                    <a:off x="0" y="2147483647"/>
                    <a:ext cx="173675923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504" name="Google Shape;3504;p58"/>
                <p:cNvGrpSpPr/>
                <p:nvPr/>
              </p:nvGrpSpPr>
              <p:grpSpPr>
                <a:xfrm>
                  <a:off x="67816330" y="1036714309"/>
                  <a:ext cx="2068367416" cy="238608418"/>
                  <a:chOff x="0" y="0"/>
                  <a:chExt cx="2147483647" cy="2147483647"/>
                </a:xfrm>
              </p:grpSpPr>
              <p:cxnSp>
                <p:nvCxnSpPr>
                  <p:cNvPr id="3505" name="Google Shape;3505;p58"/>
                  <p:cNvCxnSpPr/>
                  <p:nvPr/>
                </p:nvCxnSpPr>
                <p:spPr>
                  <a:xfrm flipH="1" rot="10800000">
                    <a:off x="1713290961" y="0"/>
                    <a:ext cx="43419268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506" name="Google Shape;3506;p58"/>
                  <p:cNvCxnSpPr/>
                  <p:nvPr/>
                </p:nvCxnSpPr>
                <p:spPr>
                  <a:xfrm>
                    <a:off x="0" y="2147483647"/>
                    <a:ext cx="173675923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507" name="Google Shape;3507;p58"/>
                <p:cNvGrpSpPr/>
                <p:nvPr/>
              </p:nvGrpSpPr>
              <p:grpSpPr>
                <a:xfrm>
                  <a:off x="0" y="1205385591"/>
                  <a:ext cx="2136180952" cy="238608418"/>
                  <a:chOff x="0" y="0"/>
                  <a:chExt cx="2147483647" cy="2147483647"/>
                </a:xfrm>
              </p:grpSpPr>
              <p:cxnSp>
                <p:nvCxnSpPr>
                  <p:cNvPr id="3508" name="Google Shape;3508;p58"/>
                  <p:cNvCxnSpPr/>
                  <p:nvPr/>
                </p:nvCxnSpPr>
                <p:spPr>
                  <a:xfrm flipH="1" rot="10800000">
                    <a:off x="1727074503" y="0"/>
                    <a:ext cx="42040914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509" name="Google Shape;3509;p58"/>
                  <p:cNvCxnSpPr/>
                  <p:nvPr/>
                </p:nvCxnSpPr>
                <p:spPr>
                  <a:xfrm>
                    <a:off x="0" y="2147483647"/>
                    <a:ext cx="174980034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510" name="Google Shape;3510;p58"/>
                <p:cNvGrpSpPr/>
                <p:nvPr/>
              </p:nvGrpSpPr>
              <p:grpSpPr>
                <a:xfrm>
                  <a:off x="4657" y="1374061395"/>
                  <a:ext cx="2136182815" cy="238608418"/>
                  <a:chOff x="0" y="0"/>
                  <a:chExt cx="2147483647" cy="2147483647"/>
                </a:xfrm>
              </p:grpSpPr>
              <p:cxnSp>
                <p:nvCxnSpPr>
                  <p:cNvPr id="3511" name="Google Shape;3511;p58"/>
                  <p:cNvCxnSpPr/>
                  <p:nvPr/>
                </p:nvCxnSpPr>
                <p:spPr>
                  <a:xfrm flipH="1" rot="10800000">
                    <a:off x="1727074870" y="0"/>
                    <a:ext cx="4204087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512" name="Google Shape;3512;p58"/>
                  <p:cNvCxnSpPr/>
                  <p:nvPr/>
                </p:nvCxnSpPr>
                <p:spPr>
                  <a:xfrm>
                    <a:off x="0" y="2147460389"/>
                    <a:ext cx="174979881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513" name="Google Shape;3513;p58"/>
                <p:cNvGrpSpPr/>
                <p:nvPr/>
              </p:nvGrpSpPr>
              <p:grpSpPr>
                <a:xfrm>
                  <a:off x="3725" y="1542732678"/>
                  <a:ext cx="2023155946" cy="238608418"/>
                  <a:chOff x="0" y="0"/>
                  <a:chExt cx="2147483646" cy="2147483647"/>
                </a:xfrm>
              </p:grpSpPr>
              <p:cxnSp>
                <p:nvCxnSpPr>
                  <p:cNvPr id="3514" name="Google Shape;3514;p58"/>
                  <p:cNvCxnSpPr/>
                  <p:nvPr/>
                </p:nvCxnSpPr>
                <p:spPr>
                  <a:xfrm flipH="1" rot="10800000">
                    <a:off x="1739583707" y="0"/>
                    <a:ext cx="40789993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515" name="Google Shape;3515;p58"/>
                  <p:cNvCxnSpPr/>
                  <p:nvPr/>
                </p:nvCxnSpPr>
                <p:spPr>
                  <a:xfrm>
                    <a:off x="0" y="2147483647"/>
                    <a:ext cx="176357597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516" name="Google Shape;3516;p58"/>
                <p:cNvGrpSpPr/>
                <p:nvPr/>
              </p:nvGrpSpPr>
              <p:grpSpPr>
                <a:xfrm>
                  <a:off x="4657" y="1711405898"/>
                  <a:ext cx="2068363690" cy="238608418"/>
                  <a:chOff x="0" y="0"/>
                  <a:chExt cx="2147483647" cy="2147483647"/>
                </a:xfrm>
              </p:grpSpPr>
              <p:cxnSp>
                <p:nvCxnSpPr>
                  <p:cNvPr id="3517" name="Google Shape;3517;p58"/>
                  <p:cNvCxnSpPr/>
                  <p:nvPr/>
                </p:nvCxnSpPr>
                <p:spPr>
                  <a:xfrm flipH="1" rot="10800000">
                    <a:off x="1713290179" y="0"/>
                    <a:ext cx="43419346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518" name="Google Shape;3518;p58"/>
                  <p:cNvCxnSpPr/>
                  <p:nvPr/>
                </p:nvCxnSpPr>
                <p:spPr>
                  <a:xfrm>
                    <a:off x="0" y="2147483647"/>
                    <a:ext cx="1725029904"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3519" name="Google Shape;3519;p58"/>
              <p:cNvGrpSpPr/>
              <p:nvPr/>
            </p:nvGrpSpPr>
            <p:grpSpPr>
              <a:xfrm>
                <a:off x="105272515" y="0"/>
                <a:ext cx="2042211130" cy="1961185409"/>
                <a:chOff x="0" y="0"/>
                <a:chExt cx="2147483647" cy="2147483647"/>
              </a:xfrm>
            </p:grpSpPr>
            <p:grpSp>
              <p:nvGrpSpPr>
                <p:cNvPr id="3520" name="Google Shape;3520;p58"/>
                <p:cNvGrpSpPr/>
                <p:nvPr/>
              </p:nvGrpSpPr>
              <p:grpSpPr>
                <a:xfrm>
                  <a:off x="0" y="0"/>
                  <a:ext cx="2058931137" cy="341224347"/>
                  <a:chOff x="0" y="0"/>
                  <a:chExt cx="2147483647" cy="2147483647"/>
                </a:xfrm>
              </p:grpSpPr>
              <p:sp>
                <p:nvSpPr>
                  <p:cNvPr id="3521" name="Google Shape;3521;p58"/>
                  <p:cNvSpPr txBox="1"/>
                  <p:nvPr/>
                </p:nvSpPr>
                <p:spPr>
                  <a:xfrm>
                    <a:off x="0" y="1097077558"/>
                    <a:ext cx="1743392019" cy="1050406088"/>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522" name="Google Shape;3522;p58"/>
                  <p:cNvSpPr/>
                  <p:nvPr/>
                </p:nvSpPr>
                <p:spPr>
                  <a:xfrm>
                    <a:off x="0" y="0"/>
                    <a:ext cx="2135941079" cy="1143758970"/>
                  </a:xfrm>
                  <a:prstGeom prst="parallelogram">
                    <a:avLst>
                      <a:gd fmla="val 2981"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523" name="Google Shape;3523;p58"/>
                  <p:cNvSpPr/>
                  <p:nvPr/>
                </p:nvSpPr>
                <p:spPr>
                  <a:xfrm>
                    <a:off x="1754931524" y="23335056"/>
                    <a:ext cx="392552122" cy="2124146656"/>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524" name="Google Shape;3524;p58"/>
                  <p:cNvSpPr/>
                  <p:nvPr/>
                </p:nvSpPr>
                <p:spPr>
                  <a:xfrm>
                    <a:off x="265550549" y="233420211"/>
                    <a:ext cx="1662566548" cy="653586955"/>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525" name="Google Shape;3525;p58"/>
                  <p:cNvSpPr/>
                  <p:nvPr/>
                </p:nvSpPr>
                <p:spPr>
                  <a:xfrm>
                    <a:off x="635011113" y="186735435"/>
                    <a:ext cx="992922003" cy="770289015"/>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3526" name="Google Shape;3526;p58"/>
                <p:cNvCxnSpPr/>
                <p:nvPr/>
              </p:nvCxnSpPr>
              <p:spPr>
                <a:xfrm flipH="1">
                  <a:off x="2103205790" y="163194305"/>
                  <a:ext cx="33211953" cy="1969455682"/>
                </a:xfrm>
                <a:prstGeom prst="straightConnector1">
                  <a:avLst/>
                </a:prstGeom>
                <a:noFill/>
                <a:ln cap="flat" cmpd="sng" w="25400">
                  <a:solidFill>
                    <a:schemeClr val="dk1"/>
                  </a:solidFill>
                  <a:prstDash val="solid"/>
                  <a:miter lim="800000"/>
                  <a:headEnd len="med" w="med" type="none"/>
                  <a:tailEnd len="med" w="med" type="none"/>
                </a:ln>
              </p:spPr>
            </p:cxnSp>
            <p:cxnSp>
              <p:nvCxnSpPr>
                <p:cNvPr id="3527" name="Google Shape;3527;p58"/>
                <p:cNvCxnSpPr/>
                <p:nvPr/>
              </p:nvCxnSpPr>
              <p:spPr>
                <a:xfrm>
                  <a:off x="1748981191" y="574886727"/>
                  <a:ext cx="398502455" cy="0"/>
                </a:xfrm>
                <a:prstGeom prst="straightConnector1">
                  <a:avLst/>
                </a:prstGeom>
                <a:noFill/>
                <a:ln cap="flat" cmpd="sng" w="9525">
                  <a:solidFill>
                    <a:schemeClr val="dk1"/>
                  </a:solidFill>
                  <a:prstDash val="solid"/>
                  <a:miter lim="800000"/>
                  <a:headEnd len="med" w="med" type="none"/>
                  <a:tailEnd len="med" w="med" type="none"/>
                </a:ln>
              </p:spPr>
            </p:cxnSp>
            <p:cxnSp>
              <p:nvCxnSpPr>
                <p:cNvPr id="3528" name="Google Shape;3528;p58"/>
                <p:cNvCxnSpPr/>
                <p:nvPr/>
              </p:nvCxnSpPr>
              <p:spPr>
                <a:xfrm>
                  <a:off x="1737915326" y="723245081"/>
                  <a:ext cx="398502455" cy="0"/>
                </a:xfrm>
                <a:prstGeom prst="straightConnector1">
                  <a:avLst/>
                </a:prstGeom>
                <a:noFill/>
                <a:ln cap="flat" cmpd="sng" w="9525">
                  <a:solidFill>
                    <a:schemeClr val="dk1"/>
                  </a:solidFill>
                  <a:prstDash val="solid"/>
                  <a:miter lim="800000"/>
                  <a:headEnd len="med" w="med" type="none"/>
                  <a:tailEnd len="med" w="med" type="none"/>
                </a:ln>
              </p:spPr>
            </p:cxnSp>
            <p:cxnSp>
              <p:nvCxnSpPr>
                <p:cNvPr id="3529" name="Google Shape;3529;p58"/>
                <p:cNvCxnSpPr/>
                <p:nvPr/>
              </p:nvCxnSpPr>
              <p:spPr>
                <a:xfrm>
                  <a:off x="1737915326" y="901274756"/>
                  <a:ext cx="398502455" cy="0"/>
                </a:xfrm>
                <a:prstGeom prst="straightConnector1">
                  <a:avLst/>
                </a:prstGeom>
                <a:noFill/>
                <a:ln cap="flat" cmpd="sng" w="9525">
                  <a:solidFill>
                    <a:schemeClr val="dk1"/>
                  </a:solidFill>
                  <a:prstDash val="solid"/>
                  <a:miter lim="800000"/>
                  <a:headEnd len="med" w="med" type="none"/>
                  <a:tailEnd len="med" w="med" type="none"/>
                </a:ln>
              </p:spPr>
            </p:cxnSp>
            <p:cxnSp>
              <p:nvCxnSpPr>
                <p:cNvPr id="3530" name="Google Shape;3530;p58"/>
                <p:cNvCxnSpPr/>
                <p:nvPr/>
              </p:nvCxnSpPr>
              <p:spPr>
                <a:xfrm>
                  <a:off x="1726843561" y="1049633110"/>
                  <a:ext cx="398502455" cy="0"/>
                </a:xfrm>
                <a:prstGeom prst="straightConnector1">
                  <a:avLst/>
                </a:prstGeom>
                <a:noFill/>
                <a:ln cap="flat" cmpd="sng" w="9525">
                  <a:solidFill>
                    <a:schemeClr val="dk1"/>
                  </a:solidFill>
                  <a:prstDash val="solid"/>
                  <a:miter lim="800000"/>
                  <a:headEnd len="med" w="med" type="none"/>
                  <a:tailEnd len="med" w="med" type="none"/>
                </a:ln>
              </p:spPr>
            </p:cxnSp>
            <p:cxnSp>
              <p:nvCxnSpPr>
                <p:cNvPr id="3531" name="Google Shape;3531;p58"/>
                <p:cNvCxnSpPr/>
                <p:nvPr/>
              </p:nvCxnSpPr>
              <p:spPr>
                <a:xfrm>
                  <a:off x="1715777696" y="1190574070"/>
                  <a:ext cx="409568239" cy="0"/>
                </a:xfrm>
                <a:prstGeom prst="straightConnector1">
                  <a:avLst/>
                </a:prstGeom>
                <a:noFill/>
                <a:ln cap="flat" cmpd="sng" w="9525">
                  <a:solidFill>
                    <a:schemeClr val="dk1"/>
                  </a:solidFill>
                  <a:prstDash val="solid"/>
                  <a:miter lim="800000"/>
                  <a:headEnd len="med" w="med" type="none"/>
                  <a:tailEnd len="med" w="med" type="none"/>
                </a:ln>
              </p:spPr>
            </p:cxnSp>
            <p:cxnSp>
              <p:nvCxnSpPr>
                <p:cNvPr id="3532" name="Google Shape;3532;p58"/>
                <p:cNvCxnSpPr/>
                <p:nvPr/>
              </p:nvCxnSpPr>
              <p:spPr>
                <a:xfrm>
                  <a:off x="1715777696" y="1346350400"/>
                  <a:ext cx="398502455" cy="0"/>
                </a:xfrm>
                <a:prstGeom prst="straightConnector1">
                  <a:avLst/>
                </a:prstGeom>
                <a:noFill/>
                <a:ln cap="flat" cmpd="sng" w="9525">
                  <a:solidFill>
                    <a:schemeClr val="dk1"/>
                  </a:solidFill>
                  <a:prstDash val="solid"/>
                  <a:miter lim="800000"/>
                  <a:headEnd len="med" w="med" type="none"/>
                  <a:tailEnd len="med" w="med" type="none"/>
                </a:ln>
              </p:spPr>
            </p:cxnSp>
            <p:cxnSp>
              <p:nvCxnSpPr>
                <p:cNvPr id="3533" name="Google Shape;3533;p58"/>
                <p:cNvCxnSpPr/>
                <p:nvPr/>
              </p:nvCxnSpPr>
              <p:spPr>
                <a:xfrm>
                  <a:off x="1704702980" y="1524380075"/>
                  <a:ext cx="398502455" cy="0"/>
                </a:xfrm>
                <a:prstGeom prst="straightConnector1">
                  <a:avLst/>
                </a:prstGeom>
                <a:noFill/>
                <a:ln cap="flat" cmpd="sng" w="9525">
                  <a:solidFill>
                    <a:schemeClr val="dk1"/>
                  </a:solidFill>
                  <a:prstDash val="solid"/>
                  <a:miter lim="800000"/>
                  <a:headEnd len="med" w="med" type="none"/>
                  <a:tailEnd len="med" w="med" type="none"/>
                </a:ln>
              </p:spPr>
            </p:cxnSp>
            <p:cxnSp>
              <p:nvCxnSpPr>
                <p:cNvPr id="3534" name="Google Shape;3534;p58"/>
                <p:cNvCxnSpPr/>
                <p:nvPr/>
              </p:nvCxnSpPr>
              <p:spPr>
                <a:xfrm>
                  <a:off x="1726843561" y="1683866558"/>
                  <a:ext cx="398502455" cy="0"/>
                </a:xfrm>
                <a:prstGeom prst="straightConnector1">
                  <a:avLst/>
                </a:prstGeom>
                <a:noFill/>
                <a:ln cap="flat" cmpd="sng" w="9525">
                  <a:solidFill>
                    <a:schemeClr val="dk1"/>
                  </a:solidFill>
                  <a:prstDash val="solid"/>
                  <a:miter lim="800000"/>
                  <a:headEnd len="med" w="med" type="none"/>
                  <a:tailEnd len="med" w="med" type="none"/>
                </a:ln>
              </p:spPr>
            </p:cxnSp>
            <p:cxnSp>
              <p:nvCxnSpPr>
                <p:cNvPr id="3535" name="Google Shape;3535;p58"/>
                <p:cNvCxnSpPr/>
                <p:nvPr/>
              </p:nvCxnSpPr>
              <p:spPr>
                <a:xfrm>
                  <a:off x="1737915326" y="1839642887"/>
                  <a:ext cx="398502455" cy="0"/>
                </a:xfrm>
                <a:prstGeom prst="straightConnector1">
                  <a:avLst/>
                </a:prstGeom>
                <a:noFill/>
                <a:ln cap="flat" cmpd="sng" w="9525">
                  <a:solidFill>
                    <a:schemeClr val="dk1"/>
                  </a:solidFill>
                  <a:prstDash val="solid"/>
                  <a:miter lim="800000"/>
                  <a:headEnd len="med" w="med" type="none"/>
                  <a:tailEnd len="med" w="med" type="none"/>
                </a:ln>
              </p:spPr>
            </p:cxnSp>
            <p:cxnSp>
              <p:nvCxnSpPr>
                <p:cNvPr id="3536" name="Google Shape;3536;p58"/>
                <p:cNvCxnSpPr/>
                <p:nvPr/>
              </p:nvCxnSpPr>
              <p:spPr>
                <a:xfrm>
                  <a:off x="1737915326" y="1999127040"/>
                  <a:ext cx="398502455" cy="0"/>
                </a:xfrm>
                <a:prstGeom prst="straightConnector1">
                  <a:avLst/>
                </a:prstGeom>
                <a:noFill/>
                <a:ln cap="flat" cmpd="sng" w="9525">
                  <a:solidFill>
                    <a:schemeClr val="dk1"/>
                  </a:solidFill>
                  <a:prstDash val="solid"/>
                  <a:miter lim="800000"/>
                  <a:headEnd len="med" w="med" type="none"/>
                  <a:tailEnd len="med" w="med" type="none"/>
                </a:ln>
              </p:spPr>
            </p:cxnSp>
            <p:cxnSp>
              <p:nvCxnSpPr>
                <p:cNvPr id="3537" name="Google Shape;3537;p58"/>
                <p:cNvCxnSpPr/>
                <p:nvPr/>
              </p:nvCxnSpPr>
              <p:spPr>
                <a:xfrm>
                  <a:off x="1748981191" y="2147483647"/>
                  <a:ext cx="398502455" cy="0"/>
                </a:xfrm>
                <a:prstGeom prst="straightConnector1">
                  <a:avLst/>
                </a:prstGeom>
                <a:noFill/>
                <a:ln cap="flat" cmpd="sng" w="9525">
                  <a:solidFill>
                    <a:schemeClr val="dk1"/>
                  </a:solidFill>
                  <a:prstDash val="solid"/>
                  <a:miter lim="800000"/>
                  <a:headEnd len="med" w="med" type="none"/>
                  <a:tailEnd len="med" w="med" type="none"/>
                </a:ln>
              </p:spPr>
            </p:cxnSp>
            <p:cxnSp>
              <p:nvCxnSpPr>
                <p:cNvPr id="3538" name="Google Shape;3538;p58"/>
                <p:cNvCxnSpPr/>
                <p:nvPr/>
              </p:nvCxnSpPr>
              <p:spPr>
                <a:xfrm rot="10800000">
                  <a:off x="1748981152" y="178030257"/>
                  <a:ext cx="398502455"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3539" name="Google Shape;3539;p58"/>
            <p:cNvGrpSpPr/>
            <p:nvPr/>
          </p:nvGrpSpPr>
          <p:grpSpPr>
            <a:xfrm>
              <a:off x="1387618058" y="1509609684"/>
              <a:ext cx="86512813" cy="511267309"/>
              <a:chOff x="0" y="0"/>
              <a:chExt cx="2147483647" cy="2147483647"/>
            </a:xfrm>
          </p:grpSpPr>
          <p:grpSp>
            <p:nvGrpSpPr>
              <p:cNvPr id="3540" name="Google Shape;3540;p58"/>
              <p:cNvGrpSpPr/>
              <p:nvPr/>
            </p:nvGrpSpPr>
            <p:grpSpPr>
              <a:xfrm>
                <a:off x="0" y="379365090"/>
                <a:ext cx="1999377389" cy="1768118556"/>
                <a:chOff x="0" y="0"/>
                <a:chExt cx="2147483647" cy="2147483647"/>
              </a:xfrm>
            </p:grpSpPr>
            <p:sp>
              <p:nvSpPr>
                <p:cNvPr id="3541" name="Google Shape;3541;p58"/>
                <p:cNvSpPr txBox="1"/>
                <p:nvPr/>
              </p:nvSpPr>
              <p:spPr>
                <a:xfrm>
                  <a:off x="420402310" y="0"/>
                  <a:ext cx="1658907637" cy="1900647276"/>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542" name="Google Shape;3542;p58"/>
                <p:cNvCxnSpPr/>
                <p:nvPr/>
              </p:nvCxnSpPr>
              <p:spPr>
                <a:xfrm flipH="1" rot="10800000">
                  <a:off x="1670265583" y="19"/>
                  <a:ext cx="420412125" cy="234493244"/>
                </a:xfrm>
                <a:prstGeom prst="straightConnector1">
                  <a:avLst/>
                </a:prstGeom>
                <a:noFill/>
                <a:ln cap="flat" cmpd="sng" w="9525">
                  <a:solidFill>
                    <a:schemeClr val="dk1"/>
                  </a:solidFill>
                  <a:prstDash val="solid"/>
                  <a:miter lim="800000"/>
                  <a:headEnd len="med" w="med" type="none"/>
                  <a:tailEnd len="med" w="med" type="none"/>
                </a:ln>
              </p:spPr>
            </p:cxnSp>
            <p:sp>
              <p:nvSpPr>
                <p:cNvPr id="3543" name="Google Shape;3543;p58"/>
                <p:cNvSpPr txBox="1"/>
                <p:nvPr/>
              </p:nvSpPr>
              <p:spPr>
                <a:xfrm>
                  <a:off x="295421761" y="24683909"/>
                  <a:ext cx="488579249" cy="2962054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544" name="Google Shape;3544;p58"/>
                <p:cNvCxnSpPr/>
                <p:nvPr/>
              </p:nvCxnSpPr>
              <p:spPr>
                <a:xfrm flipH="1" rot="10800000">
                  <a:off x="990" y="19"/>
                  <a:ext cx="420404714" cy="234493244"/>
                </a:xfrm>
                <a:prstGeom prst="straightConnector1">
                  <a:avLst/>
                </a:prstGeom>
                <a:noFill/>
                <a:ln cap="flat" cmpd="sng" w="9525">
                  <a:solidFill>
                    <a:schemeClr val="dk1"/>
                  </a:solidFill>
                  <a:prstDash val="solid"/>
                  <a:miter lim="800000"/>
                  <a:headEnd len="med" w="med" type="none"/>
                  <a:tailEnd len="med" w="med" type="none"/>
                </a:ln>
              </p:spPr>
            </p:cxnSp>
            <p:sp>
              <p:nvSpPr>
                <p:cNvPr id="3545" name="Google Shape;3545;p58"/>
                <p:cNvSpPr txBox="1"/>
                <p:nvPr/>
              </p:nvSpPr>
              <p:spPr>
                <a:xfrm>
                  <a:off x="1556638769" y="1641465770"/>
                  <a:ext cx="488586662" cy="2962054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546" name="Google Shape;3546;p58"/>
                <p:cNvSpPr txBox="1"/>
                <p:nvPr/>
              </p:nvSpPr>
              <p:spPr>
                <a:xfrm>
                  <a:off x="34084561" y="242721234"/>
                  <a:ext cx="1647546480" cy="19047624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547" name="Google Shape;3547;p58"/>
                <p:cNvCxnSpPr/>
                <p:nvPr/>
              </p:nvCxnSpPr>
              <p:spPr>
                <a:xfrm flipH="1" rot="10800000">
                  <a:off x="1681630501" y="1900645005"/>
                  <a:ext cx="409047237" cy="238608418"/>
                </a:xfrm>
                <a:prstGeom prst="straightConnector1">
                  <a:avLst/>
                </a:prstGeom>
                <a:noFill/>
                <a:ln cap="flat" cmpd="sng" w="9525">
                  <a:solidFill>
                    <a:schemeClr val="dk1"/>
                  </a:solidFill>
                  <a:prstDash val="solid"/>
                  <a:miter lim="800000"/>
                  <a:headEnd len="med" w="med" type="none"/>
                  <a:tailEnd len="med" w="med" type="none"/>
                </a:ln>
              </p:spPr>
            </p:cxnSp>
            <p:grpSp>
              <p:nvGrpSpPr>
                <p:cNvPr id="3548" name="Google Shape;3548;p58"/>
                <p:cNvGrpSpPr/>
                <p:nvPr/>
              </p:nvGrpSpPr>
              <p:grpSpPr>
                <a:xfrm>
                  <a:off x="11357463" y="193354587"/>
                  <a:ext cx="2136125252" cy="238608418"/>
                  <a:chOff x="0" y="0"/>
                  <a:chExt cx="2147483646" cy="2147483647"/>
                </a:xfrm>
              </p:grpSpPr>
              <p:cxnSp>
                <p:nvCxnSpPr>
                  <p:cNvPr id="3549" name="Google Shape;3549;p58"/>
                  <p:cNvCxnSpPr/>
                  <p:nvPr/>
                </p:nvCxnSpPr>
                <p:spPr>
                  <a:xfrm flipH="1" rot="10800000">
                    <a:off x="1724843518" y="0"/>
                    <a:ext cx="42264012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550" name="Google Shape;3550;p58"/>
                  <p:cNvCxnSpPr/>
                  <p:nvPr/>
                </p:nvCxnSpPr>
                <p:spPr>
                  <a:xfrm>
                    <a:off x="0" y="2147483647"/>
                    <a:ext cx="174768710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551" name="Google Shape;3551;p58"/>
                <p:cNvGrpSpPr/>
                <p:nvPr/>
              </p:nvGrpSpPr>
              <p:grpSpPr>
                <a:xfrm>
                  <a:off x="11358394" y="362027807"/>
                  <a:ext cx="2136125252" cy="238608418"/>
                  <a:chOff x="0" y="0"/>
                  <a:chExt cx="2147483646" cy="2147483647"/>
                </a:xfrm>
              </p:grpSpPr>
              <p:cxnSp>
                <p:nvCxnSpPr>
                  <p:cNvPr id="3552" name="Google Shape;3552;p58"/>
                  <p:cNvCxnSpPr/>
                  <p:nvPr/>
                </p:nvCxnSpPr>
                <p:spPr>
                  <a:xfrm flipH="1" rot="10800000">
                    <a:off x="1724843518" y="0"/>
                    <a:ext cx="42264012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553" name="Google Shape;3553;p58"/>
                  <p:cNvCxnSpPr/>
                  <p:nvPr/>
                </p:nvCxnSpPr>
                <p:spPr>
                  <a:xfrm>
                    <a:off x="0" y="2147460389"/>
                    <a:ext cx="174768710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554" name="Google Shape;3554;p58"/>
                <p:cNvGrpSpPr/>
                <p:nvPr/>
              </p:nvGrpSpPr>
              <p:grpSpPr>
                <a:xfrm>
                  <a:off x="11357463" y="530699090"/>
                  <a:ext cx="2022500376" cy="238608418"/>
                  <a:chOff x="0" y="0"/>
                  <a:chExt cx="2147483647" cy="2147483647"/>
                </a:xfrm>
              </p:grpSpPr>
              <p:cxnSp>
                <p:nvCxnSpPr>
                  <p:cNvPr id="3555" name="Google Shape;3555;p58"/>
                  <p:cNvCxnSpPr/>
                  <p:nvPr/>
                </p:nvCxnSpPr>
                <p:spPr>
                  <a:xfrm flipH="1" rot="10800000">
                    <a:off x="1749360349" y="0"/>
                    <a:ext cx="39812329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556" name="Google Shape;3556;p58"/>
                  <p:cNvCxnSpPr/>
                  <p:nvPr/>
                </p:nvCxnSpPr>
                <p:spPr>
                  <a:xfrm>
                    <a:off x="0" y="2147483647"/>
                    <a:ext cx="177348937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557" name="Google Shape;3557;p58"/>
                <p:cNvGrpSpPr/>
                <p:nvPr/>
              </p:nvGrpSpPr>
              <p:grpSpPr>
                <a:xfrm>
                  <a:off x="11358394" y="699372310"/>
                  <a:ext cx="2067950654" cy="238608418"/>
                  <a:chOff x="0" y="0"/>
                  <a:chExt cx="2147483647" cy="2147483647"/>
                </a:xfrm>
              </p:grpSpPr>
              <p:cxnSp>
                <p:nvCxnSpPr>
                  <p:cNvPr id="3558" name="Google Shape;3558;p58"/>
                  <p:cNvCxnSpPr/>
                  <p:nvPr/>
                </p:nvCxnSpPr>
                <p:spPr>
                  <a:xfrm flipH="1" rot="10800000">
                    <a:off x="1710910245" y="0"/>
                    <a:ext cx="43657340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559" name="Google Shape;3559;p58"/>
                  <p:cNvCxnSpPr/>
                  <p:nvPr/>
                </p:nvCxnSpPr>
                <p:spPr>
                  <a:xfrm>
                    <a:off x="0" y="2147483647"/>
                    <a:ext cx="173451089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560" name="Google Shape;3560;p58"/>
                <p:cNvGrpSpPr/>
                <p:nvPr/>
              </p:nvGrpSpPr>
              <p:grpSpPr>
                <a:xfrm>
                  <a:off x="11357463" y="868043305"/>
                  <a:ext cx="2067948797" cy="222152847"/>
                  <a:chOff x="0" y="0"/>
                  <a:chExt cx="2147483647" cy="2147483647"/>
                </a:xfrm>
              </p:grpSpPr>
              <p:cxnSp>
                <p:nvCxnSpPr>
                  <p:cNvPr id="3561" name="Google Shape;3561;p58"/>
                  <p:cNvCxnSpPr/>
                  <p:nvPr/>
                </p:nvCxnSpPr>
                <p:spPr>
                  <a:xfrm flipH="1" rot="10800000">
                    <a:off x="1722707996" y="0"/>
                    <a:ext cx="42477565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562" name="Google Shape;3562;p58"/>
                  <p:cNvCxnSpPr/>
                  <p:nvPr/>
                </p:nvCxnSpPr>
                <p:spPr>
                  <a:xfrm>
                    <a:off x="0" y="2147483647"/>
                    <a:ext cx="174630679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563" name="Google Shape;3563;p58"/>
                <p:cNvGrpSpPr/>
                <p:nvPr/>
              </p:nvGrpSpPr>
              <p:grpSpPr>
                <a:xfrm>
                  <a:off x="11358394" y="1036714309"/>
                  <a:ext cx="2124764068" cy="238608418"/>
                  <a:chOff x="0" y="0"/>
                  <a:chExt cx="2147483647" cy="2147483647"/>
                </a:xfrm>
              </p:grpSpPr>
              <p:cxnSp>
                <p:nvCxnSpPr>
                  <p:cNvPr id="3564" name="Google Shape;3564;p58"/>
                  <p:cNvCxnSpPr/>
                  <p:nvPr/>
                </p:nvCxnSpPr>
                <p:spPr>
                  <a:xfrm flipH="1" rot="10800000">
                    <a:off x="1734066313" y="0"/>
                    <a:ext cx="41341733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565" name="Google Shape;3565;p58"/>
                  <p:cNvCxnSpPr/>
                  <p:nvPr/>
                </p:nvCxnSpPr>
                <p:spPr>
                  <a:xfrm>
                    <a:off x="0" y="2147483647"/>
                    <a:ext cx="175703204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566" name="Google Shape;3566;p58"/>
                <p:cNvGrpSpPr/>
                <p:nvPr/>
              </p:nvGrpSpPr>
              <p:grpSpPr>
                <a:xfrm>
                  <a:off x="0" y="1205385591"/>
                  <a:ext cx="2136123360" cy="238608418"/>
                  <a:chOff x="0" y="0"/>
                  <a:chExt cx="2147483647" cy="2147483647"/>
                </a:xfrm>
              </p:grpSpPr>
              <p:cxnSp>
                <p:nvCxnSpPr>
                  <p:cNvPr id="3567" name="Google Shape;3567;p58"/>
                  <p:cNvCxnSpPr/>
                  <p:nvPr/>
                </p:nvCxnSpPr>
                <p:spPr>
                  <a:xfrm flipH="1" rot="10800000">
                    <a:off x="1667727621" y="0"/>
                    <a:ext cx="47975602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568" name="Google Shape;3568;p58"/>
                  <p:cNvCxnSpPr/>
                  <p:nvPr/>
                </p:nvCxnSpPr>
                <p:spPr>
                  <a:xfrm>
                    <a:off x="0" y="2147483647"/>
                    <a:ext cx="169057326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569" name="Google Shape;3569;p58"/>
                <p:cNvGrpSpPr/>
                <p:nvPr/>
              </p:nvGrpSpPr>
              <p:grpSpPr>
                <a:xfrm>
                  <a:off x="931" y="1374061395"/>
                  <a:ext cx="2136125207" cy="238608418"/>
                  <a:chOff x="0" y="0"/>
                  <a:chExt cx="2147483647" cy="2147483647"/>
                </a:xfrm>
              </p:grpSpPr>
              <p:cxnSp>
                <p:nvCxnSpPr>
                  <p:cNvPr id="3570" name="Google Shape;3570;p58"/>
                  <p:cNvCxnSpPr/>
                  <p:nvPr/>
                </p:nvCxnSpPr>
                <p:spPr>
                  <a:xfrm flipH="1" rot="10800000">
                    <a:off x="1724836060" y="0"/>
                    <a:ext cx="42264758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571" name="Google Shape;3571;p58"/>
                  <p:cNvCxnSpPr/>
                  <p:nvPr/>
                </p:nvCxnSpPr>
                <p:spPr>
                  <a:xfrm>
                    <a:off x="0" y="2147460389"/>
                    <a:ext cx="174767974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572" name="Google Shape;3572;p58"/>
                <p:cNvGrpSpPr/>
                <p:nvPr/>
              </p:nvGrpSpPr>
              <p:grpSpPr>
                <a:xfrm>
                  <a:off x="0" y="1542732678"/>
                  <a:ext cx="2011131663" cy="238608418"/>
                  <a:chOff x="0" y="0"/>
                  <a:chExt cx="2147483647" cy="2147483647"/>
                </a:xfrm>
              </p:grpSpPr>
              <p:cxnSp>
                <p:nvCxnSpPr>
                  <p:cNvPr id="3573" name="Google Shape;3573;p58"/>
                  <p:cNvCxnSpPr/>
                  <p:nvPr/>
                </p:nvCxnSpPr>
                <p:spPr>
                  <a:xfrm flipH="1" rot="10800000">
                    <a:off x="1710707521" y="0"/>
                    <a:ext cx="43677612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574" name="Google Shape;3574;p58"/>
                  <p:cNvCxnSpPr/>
                  <p:nvPr/>
                </p:nvCxnSpPr>
                <p:spPr>
                  <a:xfrm>
                    <a:off x="0" y="2147483647"/>
                    <a:ext cx="1734973073"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575" name="Google Shape;3575;p58"/>
                <p:cNvGrpSpPr/>
                <p:nvPr/>
              </p:nvGrpSpPr>
              <p:grpSpPr>
                <a:xfrm>
                  <a:off x="931" y="1711405898"/>
                  <a:ext cx="2067950610" cy="238608418"/>
                  <a:chOff x="0" y="0"/>
                  <a:chExt cx="2147483647" cy="2147483647"/>
                </a:xfrm>
              </p:grpSpPr>
              <p:cxnSp>
                <p:nvCxnSpPr>
                  <p:cNvPr id="3576" name="Google Shape;3576;p58"/>
                  <p:cNvCxnSpPr/>
                  <p:nvPr/>
                </p:nvCxnSpPr>
                <p:spPr>
                  <a:xfrm flipH="1" rot="10800000">
                    <a:off x="1710902540" y="0"/>
                    <a:ext cx="43658110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577" name="Google Shape;3577;p58"/>
                  <p:cNvCxnSpPr/>
                  <p:nvPr/>
                </p:nvCxnSpPr>
                <p:spPr>
                  <a:xfrm>
                    <a:off x="0" y="2147483647"/>
                    <a:ext cx="1734503286"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3578" name="Google Shape;3578;p58"/>
              <p:cNvGrpSpPr/>
              <p:nvPr/>
            </p:nvGrpSpPr>
            <p:grpSpPr>
              <a:xfrm>
                <a:off x="105788730" y="0"/>
                <a:ext cx="2041694916" cy="1961185409"/>
                <a:chOff x="0" y="0"/>
                <a:chExt cx="2147483647" cy="2147483647"/>
              </a:xfrm>
            </p:grpSpPr>
            <p:grpSp>
              <p:nvGrpSpPr>
                <p:cNvPr id="3579" name="Google Shape;3579;p58"/>
                <p:cNvGrpSpPr/>
                <p:nvPr/>
              </p:nvGrpSpPr>
              <p:grpSpPr>
                <a:xfrm>
                  <a:off x="0" y="0"/>
                  <a:ext cx="2058466987" cy="341224347"/>
                  <a:chOff x="0" y="0"/>
                  <a:chExt cx="2147483647" cy="2147483647"/>
                </a:xfrm>
              </p:grpSpPr>
              <p:sp>
                <p:nvSpPr>
                  <p:cNvPr id="3580" name="Google Shape;3580;p58"/>
                  <p:cNvSpPr txBox="1"/>
                  <p:nvPr/>
                </p:nvSpPr>
                <p:spPr>
                  <a:xfrm>
                    <a:off x="0" y="1097077558"/>
                    <a:ext cx="1683165296" cy="1050406088"/>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581" name="Google Shape;3581;p58"/>
                  <p:cNvSpPr/>
                  <p:nvPr/>
                </p:nvSpPr>
                <p:spPr>
                  <a:xfrm>
                    <a:off x="0" y="0"/>
                    <a:ext cx="2077837780" cy="1143758970"/>
                  </a:xfrm>
                  <a:prstGeom prst="parallelogram">
                    <a:avLst>
                      <a:gd fmla="val 3066"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582" name="Google Shape;3582;p58"/>
                  <p:cNvSpPr/>
                  <p:nvPr/>
                </p:nvSpPr>
                <p:spPr>
                  <a:xfrm>
                    <a:off x="1706378370" y="23335056"/>
                    <a:ext cx="441105276" cy="2124146656"/>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583" name="Google Shape;3583;p58"/>
                  <p:cNvSpPr/>
                  <p:nvPr/>
                </p:nvSpPr>
                <p:spPr>
                  <a:xfrm>
                    <a:off x="266981459" y="233420211"/>
                    <a:ext cx="1601912528" cy="653586955"/>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584" name="Google Shape;3584;p58"/>
                  <p:cNvSpPr/>
                  <p:nvPr/>
                </p:nvSpPr>
                <p:spPr>
                  <a:xfrm>
                    <a:off x="638440216" y="186735435"/>
                    <a:ext cx="928643313" cy="770289015"/>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3585" name="Google Shape;3585;p58"/>
                <p:cNvCxnSpPr/>
                <p:nvPr/>
              </p:nvCxnSpPr>
              <p:spPr>
                <a:xfrm flipH="1">
                  <a:off x="2102975077" y="163194305"/>
                  <a:ext cx="33385439" cy="1969455682"/>
                </a:xfrm>
                <a:prstGeom prst="straightConnector1">
                  <a:avLst/>
                </a:prstGeom>
                <a:noFill/>
                <a:ln cap="flat" cmpd="sng" w="25400">
                  <a:solidFill>
                    <a:schemeClr val="dk1"/>
                  </a:solidFill>
                  <a:prstDash val="solid"/>
                  <a:miter lim="800000"/>
                  <a:headEnd len="med" w="med" type="none"/>
                  <a:tailEnd len="med" w="med" type="none"/>
                </a:ln>
              </p:spPr>
            </p:cxnSp>
            <p:cxnSp>
              <p:nvCxnSpPr>
                <p:cNvPr id="3586" name="Google Shape;3586;p58"/>
                <p:cNvCxnSpPr/>
                <p:nvPr/>
              </p:nvCxnSpPr>
              <p:spPr>
                <a:xfrm>
                  <a:off x="1746913698" y="574886727"/>
                  <a:ext cx="400566724" cy="0"/>
                </a:xfrm>
                <a:prstGeom prst="straightConnector1">
                  <a:avLst/>
                </a:prstGeom>
                <a:noFill/>
                <a:ln cap="flat" cmpd="sng" w="9525">
                  <a:solidFill>
                    <a:schemeClr val="dk1"/>
                  </a:solidFill>
                  <a:prstDash val="solid"/>
                  <a:miter lim="800000"/>
                  <a:headEnd len="med" w="med" type="none"/>
                  <a:tailEnd len="med" w="med" type="none"/>
                </a:ln>
              </p:spPr>
            </p:cxnSp>
            <p:cxnSp>
              <p:nvCxnSpPr>
                <p:cNvPr id="3587" name="Google Shape;3587;p58"/>
                <p:cNvCxnSpPr/>
                <p:nvPr/>
              </p:nvCxnSpPr>
              <p:spPr>
                <a:xfrm>
                  <a:off x="1735790567" y="723245081"/>
                  <a:ext cx="400566724" cy="0"/>
                </a:xfrm>
                <a:prstGeom prst="straightConnector1">
                  <a:avLst/>
                </a:prstGeom>
                <a:noFill/>
                <a:ln cap="flat" cmpd="sng" w="9525">
                  <a:solidFill>
                    <a:schemeClr val="dk1"/>
                  </a:solidFill>
                  <a:prstDash val="solid"/>
                  <a:miter lim="800000"/>
                  <a:headEnd len="med" w="med" type="none"/>
                  <a:tailEnd len="med" w="med" type="none"/>
                </a:ln>
              </p:spPr>
            </p:cxnSp>
            <p:cxnSp>
              <p:nvCxnSpPr>
                <p:cNvPr id="3588" name="Google Shape;3588;p58"/>
                <p:cNvCxnSpPr/>
                <p:nvPr/>
              </p:nvCxnSpPr>
              <p:spPr>
                <a:xfrm>
                  <a:off x="1735790567" y="901274756"/>
                  <a:ext cx="400566724" cy="0"/>
                </a:xfrm>
                <a:prstGeom prst="straightConnector1">
                  <a:avLst/>
                </a:prstGeom>
                <a:noFill/>
                <a:ln cap="flat" cmpd="sng" w="9525">
                  <a:solidFill>
                    <a:schemeClr val="dk1"/>
                  </a:solidFill>
                  <a:prstDash val="solid"/>
                  <a:miter lim="800000"/>
                  <a:headEnd len="med" w="med" type="none"/>
                  <a:tailEnd len="med" w="med" type="none"/>
                </a:ln>
              </p:spPr>
            </p:cxnSp>
            <p:cxnSp>
              <p:nvCxnSpPr>
                <p:cNvPr id="3589" name="Google Shape;3589;p58"/>
                <p:cNvCxnSpPr/>
                <p:nvPr/>
              </p:nvCxnSpPr>
              <p:spPr>
                <a:xfrm>
                  <a:off x="1724660058" y="1049633110"/>
                  <a:ext cx="400566724" cy="0"/>
                </a:xfrm>
                <a:prstGeom prst="straightConnector1">
                  <a:avLst/>
                </a:prstGeom>
                <a:noFill/>
                <a:ln cap="flat" cmpd="sng" w="9525">
                  <a:solidFill>
                    <a:schemeClr val="dk1"/>
                  </a:solidFill>
                  <a:prstDash val="solid"/>
                  <a:miter lim="800000"/>
                  <a:headEnd len="med" w="med" type="none"/>
                  <a:tailEnd len="med" w="med" type="none"/>
                </a:ln>
              </p:spPr>
            </p:cxnSp>
            <p:cxnSp>
              <p:nvCxnSpPr>
                <p:cNvPr id="3590" name="Google Shape;3590;p58"/>
                <p:cNvCxnSpPr/>
                <p:nvPr/>
              </p:nvCxnSpPr>
              <p:spPr>
                <a:xfrm>
                  <a:off x="1724660058" y="1190574070"/>
                  <a:ext cx="400566724" cy="0"/>
                </a:xfrm>
                <a:prstGeom prst="straightConnector1">
                  <a:avLst/>
                </a:prstGeom>
                <a:noFill/>
                <a:ln cap="flat" cmpd="sng" w="9525">
                  <a:solidFill>
                    <a:schemeClr val="dk1"/>
                  </a:solidFill>
                  <a:prstDash val="solid"/>
                  <a:miter lim="800000"/>
                  <a:headEnd len="med" w="med" type="none"/>
                  <a:tailEnd len="med" w="med" type="none"/>
                </a:ln>
              </p:spPr>
            </p:cxnSp>
            <p:cxnSp>
              <p:nvCxnSpPr>
                <p:cNvPr id="3591" name="Google Shape;3591;p58"/>
                <p:cNvCxnSpPr/>
                <p:nvPr/>
              </p:nvCxnSpPr>
              <p:spPr>
                <a:xfrm>
                  <a:off x="1713536927" y="1346350400"/>
                  <a:ext cx="400566724" cy="0"/>
                </a:xfrm>
                <a:prstGeom prst="straightConnector1">
                  <a:avLst/>
                </a:prstGeom>
                <a:noFill/>
                <a:ln cap="flat" cmpd="sng" w="9525">
                  <a:solidFill>
                    <a:schemeClr val="dk1"/>
                  </a:solidFill>
                  <a:prstDash val="solid"/>
                  <a:miter lim="800000"/>
                  <a:headEnd len="med" w="med" type="none"/>
                  <a:tailEnd len="med" w="med" type="none"/>
                </a:ln>
              </p:spPr>
            </p:cxnSp>
            <p:cxnSp>
              <p:nvCxnSpPr>
                <p:cNvPr id="3592" name="Google Shape;3592;p58"/>
                <p:cNvCxnSpPr/>
                <p:nvPr/>
              </p:nvCxnSpPr>
              <p:spPr>
                <a:xfrm>
                  <a:off x="1702406417" y="1524380075"/>
                  <a:ext cx="400566724" cy="0"/>
                </a:xfrm>
                <a:prstGeom prst="straightConnector1">
                  <a:avLst/>
                </a:prstGeom>
                <a:noFill/>
                <a:ln cap="flat" cmpd="sng" w="9525">
                  <a:solidFill>
                    <a:schemeClr val="dk1"/>
                  </a:solidFill>
                  <a:prstDash val="solid"/>
                  <a:miter lim="800000"/>
                  <a:headEnd len="med" w="med" type="none"/>
                  <a:tailEnd len="med" w="med" type="none"/>
                </a:ln>
              </p:spPr>
            </p:cxnSp>
            <p:cxnSp>
              <p:nvCxnSpPr>
                <p:cNvPr id="3593" name="Google Shape;3593;p58"/>
                <p:cNvCxnSpPr/>
                <p:nvPr/>
              </p:nvCxnSpPr>
              <p:spPr>
                <a:xfrm>
                  <a:off x="1724660058" y="1683866558"/>
                  <a:ext cx="400566724" cy="0"/>
                </a:xfrm>
                <a:prstGeom prst="straightConnector1">
                  <a:avLst/>
                </a:prstGeom>
                <a:noFill/>
                <a:ln cap="flat" cmpd="sng" w="9525">
                  <a:solidFill>
                    <a:schemeClr val="dk1"/>
                  </a:solidFill>
                  <a:prstDash val="solid"/>
                  <a:miter lim="800000"/>
                  <a:headEnd len="med" w="med" type="none"/>
                  <a:tailEnd len="med" w="med" type="none"/>
                </a:ln>
              </p:spPr>
            </p:cxnSp>
            <p:cxnSp>
              <p:nvCxnSpPr>
                <p:cNvPr id="3594" name="Google Shape;3594;p58"/>
                <p:cNvCxnSpPr/>
                <p:nvPr/>
              </p:nvCxnSpPr>
              <p:spPr>
                <a:xfrm>
                  <a:off x="1735790567" y="1839642887"/>
                  <a:ext cx="400566724" cy="0"/>
                </a:xfrm>
                <a:prstGeom prst="straightConnector1">
                  <a:avLst/>
                </a:prstGeom>
                <a:noFill/>
                <a:ln cap="flat" cmpd="sng" w="9525">
                  <a:solidFill>
                    <a:schemeClr val="dk1"/>
                  </a:solidFill>
                  <a:prstDash val="solid"/>
                  <a:miter lim="800000"/>
                  <a:headEnd len="med" w="med" type="none"/>
                  <a:tailEnd len="med" w="med" type="none"/>
                </a:ln>
              </p:spPr>
            </p:cxnSp>
            <p:cxnSp>
              <p:nvCxnSpPr>
                <p:cNvPr id="3595" name="Google Shape;3595;p58"/>
                <p:cNvCxnSpPr/>
                <p:nvPr/>
              </p:nvCxnSpPr>
              <p:spPr>
                <a:xfrm>
                  <a:off x="1735790567" y="1999127040"/>
                  <a:ext cx="400566724" cy="0"/>
                </a:xfrm>
                <a:prstGeom prst="straightConnector1">
                  <a:avLst/>
                </a:prstGeom>
                <a:noFill/>
                <a:ln cap="flat" cmpd="sng" w="9525">
                  <a:solidFill>
                    <a:schemeClr val="dk1"/>
                  </a:solidFill>
                  <a:prstDash val="solid"/>
                  <a:miter lim="800000"/>
                  <a:headEnd len="med" w="med" type="none"/>
                  <a:tailEnd len="med" w="med" type="none"/>
                </a:ln>
              </p:spPr>
            </p:cxnSp>
            <p:cxnSp>
              <p:nvCxnSpPr>
                <p:cNvPr id="3596" name="Google Shape;3596;p58"/>
                <p:cNvCxnSpPr/>
                <p:nvPr/>
              </p:nvCxnSpPr>
              <p:spPr>
                <a:xfrm>
                  <a:off x="1746913698" y="2147483647"/>
                  <a:ext cx="400566724" cy="0"/>
                </a:xfrm>
                <a:prstGeom prst="straightConnector1">
                  <a:avLst/>
                </a:prstGeom>
                <a:noFill/>
                <a:ln cap="flat" cmpd="sng" w="9525">
                  <a:solidFill>
                    <a:schemeClr val="dk1"/>
                  </a:solidFill>
                  <a:prstDash val="solid"/>
                  <a:miter lim="800000"/>
                  <a:headEnd len="med" w="med" type="none"/>
                  <a:tailEnd len="med" w="med" type="none"/>
                </a:ln>
              </p:spPr>
            </p:cxnSp>
            <p:cxnSp>
              <p:nvCxnSpPr>
                <p:cNvPr id="3597" name="Google Shape;3597;p58"/>
                <p:cNvCxnSpPr/>
                <p:nvPr/>
              </p:nvCxnSpPr>
              <p:spPr>
                <a:xfrm rot="10800000">
                  <a:off x="1758045404" y="178030257"/>
                  <a:ext cx="389438242"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3598" name="Google Shape;3598;p58"/>
            <p:cNvGrpSpPr/>
            <p:nvPr/>
          </p:nvGrpSpPr>
          <p:grpSpPr>
            <a:xfrm>
              <a:off x="1483932965" y="1509609684"/>
              <a:ext cx="89070126" cy="511267309"/>
              <a:chOff x="0" y="0"/>
              <a:chExt cx="2147483647" cy="2147483647"/>
            </a:xfrm>
          </p:grpSpPr>
          <p:grpSp>
            <p:nvGrpSpPr>
              <p:cNvPr id="3599" name="Google Shape;3599;p58"/>
              <p:cNvGrpSpPr/>
              <p:nvPr/>
            </p:nvGrpSpPr>
            <p:grpSpPr>
              <a:xfrm>
                <a:off x="0" y="379365090"/>
                <a:ext cx="2003633680" cy="1768118556"/>
                <a:chOff x="0" y="0"/>
                <a:chExt cx="2147483646" cy="2147483647"/>
              </a:xfrm>
            </p:grpSpPr>
            <p:sp>
              <p:nvSpPr>
                <p:cNvPr id="3600" name="Google Shape;3600;p58"/>
                <p:cNvSpPr txBox="1"/>
                <p:nvPr/>
              </p:nvSpPr>
              <p:spPr>
                <a:xfrm>
                  <a:off x="462537885" y="0"/>
                  <a:ext cx="1618872945" cy="1900647276"/>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601" name="Google Shape;3601;p58"/>
                <p:cNvCxnSpPr/>
                <p:nvPr/>
              </p:nvCxnSpPr>
              <p:spPr>
                <a:xfrm flipH="1" rot="10800000">
                  <a:off x="1684950537" y="19"/>
                  <a:ext cx="407474437" cy="234493244"/>
                </a:xfrm>
                <a:prstGeom prst="straightConnector1">
                  <a:avLst/>
                </a:prstGeom>
                <a:noFill/>
                <a:ln cap="flat" cmpd="sng" w="9525">
                  <a:solidFill>
                    <a:schemeClr val="dk1"/>
                  </a:solidFill>
                  <a:prstDash val="solid"/>
                  <a:miter lim="800000"/>
                  <a:headEnd len="med" w="med" type="none"/>
                  <a:tailEnd len="med" w="med" type="none"/>
                </a:ln>
              </p:spPr>
            </p:cxnSp>
            <p:sp>
              <p:nvSpPr>
                <p:cNvPr id="3602" name="Google Shape;3602;p58"/>
                <p:cNvSpPr txBox="1"/>
                <p:nvPr/>
              </p:nvSpPr>
              <p:spPr>
                <a:xfrm>
                  <a:off x="341392725" y="24683909"/>
                  <a:ext cx="473551764" cy="2962054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603" name="Google Shape;3603;p58"/>
                <p:cNvCxnSpPr/>
                <p:nvPr/>
              </p:nvCxnSpPr>
              <p:spPr>
                <a:xfrm flipH="1" rot="10800000">
                  <a:off x="55062160" y="19"/>
                  <a:ext cx="407474437" cy="234493244"/>
                </a:xfrm>
                <a:prstGeom prst="straightConnector1">
                  <a:avLst/>
                </a:prstGeom>
                <a:noFill/>
                <a:ln cap="flat" cmpd="sng" w="9525">
                  <a:solidFill>
                    <a:schemeClr val="dk1"/>
                  </a:solidFill>
                  <a:prstDash val="solid"/>
                  <a:miter lim="800000"/>
                  <a:headEnd len="med" w="med" type="none"/>
                  <a:tailEnd len="med" w="med" type="none"/>
                </a:ln>
              </p:spPr>
            </p:cxnSp>
            <p:sp>
              <p:nvSpPr>
                <p:cNvPr id="3604" name="Google Shape;3604;p58"/>
                <p:cNvSpPr txBox="1"/>
                <p:nvPr/>
              </p:nvSpPr>
              <p:spPr>
                <a:xfrm>
                  <a:off x="1574822699" y="1641465770"/>
                  <a:ext cx="473551764" cy="2962054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605" name="Google Shape;3605;p58"/>
                <p:cNvSpPr txBox="1"/>
                <p:nvPr/>
              </p:nvSpPr>
              <p:spPr>
                <a:xfrm>
                  <a:off x="88105049" y="242721234"/>
                  <a:ext cx="1607862366" cy="19047624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606" name="Google Shape;3606;p58"/>
                <p:cNvCxnSpPr/>
                <p:nvPr/>
              </p:nvCxnSpPr>
              <p:spPr>
                <a:xfrm flipH="1" rot="10800000">
                  <a:off x="1684950537" y="1900645005"/>
                  <a:ext cx="407474437" cy="238608418"/>
                </a:xfrm>
                <a:prstGeom prst="straightConnector1">
                  <a:avLst/>
                </a:prstGeom>
                <a:noFill/>
                <a:ln cap="flat" cmpd="sng" w="9525">
                  <a:solidFill>
                    <a:schemeClr val="dk1"/>
                  </a:solidFill>
                  <a:prstDash val="solid"/>
                  <a:miter lim="800000"/>
                  <a:headEnd len="med" w="med" type="none"/>
                  <a:tailEnd len="med" w="med" type="none"/>
                </a:ln>
              </p:spPr>
            </p:cxnSp>
            <p:grpSp>
              <p:nvGrpSpPr>
                <p:cNvPr id="3607" name="Google Shape;3607;p58"/>
                <p:cNvGrpSpPr/>
                <p:nvPr/>
              </p:nvGrpSpPr>
              <p:grpSpPr>
                <a:xfrm>
                  <a:off x="11010061" y="193354587"/>
                  <a:ext cx="2136473585" cy="238608418"/>
                  <a:chOff x="0" y="0"/>
                  <a:chExt cx="2147483647" cy="2147483647"/>
                </a:xfrm>
              </p:grpSpPr>
              <p:cxnSp>
                <p:nvCxnSpPr>
                  <p:cNvPr id="3608" name="Google Shape;3608;p58"/>
                  <p:cNvCxnSpPr/>
                  <p:nvPr/>
                </p:nvCxnSpPr>
                <p:spPr>
                  <a:xfrm flipH="1" rot="10800000">
                    <a:off x="1682565959" y="0"/>
                    <a:ext cx="46491768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609" name="Google Shape;3609;p58"/>
                  <p:cNvCxnSpPr/>
                  <p:nvPr/>
                </p:nvCxnSpPr>
                <p:spPr>
                  <a:xfrm>
                    <a:off x="0" y="2147483647"/>
                    <a:ext cx="170470427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610" name="Google Shape;3610;p58"/>
                <p:cNvGrpSpPr/>
                <p:nvPr/>
              </p:nvGrpSpPr>
              <p:grpSpPr>
                <a:xfrm>
                  <a:off x="66077610" y="362027807"/>
                  <a:ext cx="2081403313" cy="238608418"/>
                  <a:chOff x="0" y="0"/>
                  <a:chExt cx="2147483647" cy="2147483647"/>
                </a:xfrm>
              </p:grpSpPr>
              <p:cxnSp>
                <p:nvCxnSpPr>
                  <p:cNvPr id="3611" name="Google Shape;3611;p58"/>
                  <p:cNvCxnSpPr/>
                  <p:nvPr/>
                </p:nvCxnSpPr>
                <p:spPr>
                  <a:xfrm flipH="1" rot="10800000">
                    <a:off x="1670265054" y="0"/>
                    <a:ext cx="47721859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612" name="Google Shape;3612;p58"/>
                  <p:cNvCxnSpPr/>
                  <p:nvPr/>
                </p:nvCxnSpPr>
                <p:spPr>
                  <a:xfrm>
                    <a:off x="0" y="2147460389"/>
                    <a:ext cx="1692988943"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613" name="Google Shape;3613;p58"/>
                <p:cNvGrpSpPr/>
                <p:nvPr/>
              </p:nvGrpSpPr>
              <p:grpSpPr>
                <a:xfrm>
                  <a:off x="66080333" y="530699090"/>
                  <a:ext cx="2015330424" cy="238608418"/>
                  <a:chOff x="0" y="0"/>
                  <a:chExt cx="2147483647" cy="2147483647"/>
                </a:xfrm>
              </p:grpSpPr>
              <p:cxnSp>
                <p:nvCxnSpPr>
                  <p:cNvPr id="3614" name="Google Shape;3614;p58"/>
                  <p:cNvCxnSpPr/>
                  <p:nvPr/>
                </p:nvCxnSpPr>
                <p:spPr>
                  <a:xfrm flipH="1" rot="10800000">
                    <a:off x="1701556990" y="0"/>
                    <a:ext cx="44592665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615" name="Google Shape;3615;p58"/>
                  <p:cNvCxnSpPr/>
                  <p:nvPr/>
                </p:nvCxnSpPr>
                <p:spPr>
                  <a:xfrm>
                    <a:off x="0" y="2147483647"/>
                    <a:ext cx="172502500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616" name="Google Shape;3616;p58"/>
                <p:cNvGrpSpPr/>
                <p:nvPr/>
              </p:nvGrpSpPr>
              <p:grpSpPr>
                <a:xfrm>
                  <a:off x="66081240" y="699372310"/>
                  <a:ext cx="2015328239" cy="238608418"/>
                  <a:chOff x="0" y="0"/>
                  <a:chExt cx="2147483646" cy="2147483647"/>
                </a:xfrm>
              </p:grpSpPr>
              <p:cxnSp>
                <p:nvCxnSpPr>
                  <p:cNvPr id="3617" name="Google Shape;3617;p58"/>
                  <p:cNvCxnSpPr/>
                  <p:nvPr/>
                </p:nvCxnSpPr>
                <p:spPr>
                  <a:xfrm flipH="1" rot="10800000">
                    <a:off x="1713296684" y="0"/>
                    <a:ext cx="43418696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618" name="Google Shape;3618;p58"/>
                  <p:cNvCxnSpPr/>
                  <p:nvPr/>
                </p:nvCxnSpPr>
                <p:spPr>
                  <a:xfrm>
                    <a:off x="0" y="2147483647"/>
                    <a:ext cx="173676699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619" name="Google Shape;3619;p58"/>
                <p:cNvGrpSpPr/>
                <p:nvPr/>
              </p:nvGrpSpPr>
              <p:grpSpPr>
                <a:xfrm>
                  <a:off x="66080333" y="868043305"/>
                  <a:ext cx="2015326424" cy="222152847"/>
                  <a:chOff x="0" y="0"/>
                  <a:chExt cx="2147483646" cy="2147483647"/>
                </a:xfrm>
              </p:grpSpPr>
              <p:cxnSp>
                <p:nvCxnSpPr>
                  <p:cNvPr id="3620" name="Google Shape;3620;p58"/>
                  <p:cNvCxnSpPr/>
                  <p:nvPr/>
                </p:nvCxnSpPr>
                <p:spPr>
                  <a:xfrm flipH="1" rot="10800000">
                    <a:off x="1713296293" y="0"/>
                    <a:ext cx="43418735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621" name="Google Shape;3621;p58"/>
                  <p:cNvCxnSpPr/>
                  <p:nvPr/>
                </p:nvCxnSpPr>
                <p:spPr>
                  <a:xfrm>
                    <a:off x="0" y="2147483647"/>
                    <a:ext cx="173676855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622" name="Google Shape;3622;p58"/>
                <p:cNvGrpSpPr/>
                <p:nvPr/>
              </p:nvGrpSpPr>
              <p:grpSpPr>
                <a:xfrm>
                  <a:off x="66077610" y="1036714309"/>
                  <a:ext cx="2015330054" cy="238608418"/>
                  <a:chOff x="0" y="0"/>
                  <a:chExt cx="2147483647" cy="2147483647"/>
                </a:xfrm>
              </p:grpSpPr>
              <p:cxnSp>
                <p:nvCxnSpPr>
                  <p:cNvPr id="3623" name="Google Shape;3623;p58"/>
                  <p:cNvCxnSpPr/>
                  <p:nvPr/>
                </p:nvCxnSpPr>
                <p:spPr>
                  <a:xfrm flipH="1" rot="10800000">
                    <a:off x="1713297075" y="0"/>
                    <a:ext cx="43418657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624" name="Google Shape;3624;p58"/>
                  <p:cNvCxnSpPr/>
                  <p:nvPr/>
                </p:nvCxnSpPr>
                <p:spPr>
                  <a:xfrm>
                    <a:off x="0" y="2147483647"/>
                    <a:ext cx="173676543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625" name="Google Shape;3625;p58"/>
                <p:cNvGrpSpPr/>
                <p:nvPr/>
              </p:nvGrpSpPr>
              <p:grpSpPr>
                <a:xfrm>
                  <a:off x="0" y="1205385591"/>
                  <a:ext cx="2081403127" cy="238608418"/>
                  <a:chOff x="0" y="0"/>
                  <a:chExt cx="2147483647" cy="2147483647"/>
                </a:xfrm>
              </p:grpSpPr>
              <p:cxnSp>
                <p:nvCxnSpPr>
                  <p:cNvPr id="3626" name="Google Shape;3626;p58"/>
                  <p:cNvCxnSpPr/>
                  <p:nvPr/>
                </p:nvCxnSpPr>
                <p:spPr>
                  <a:xfrm flipH="1" rot="10800000">
                    <a:off x="1727080105" y="0"/>
                    <a:ext cx="4204035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627" name="Google Shape;3627;p58"/>
                  <p:cNvCxnSpPr/>
                  <p:nvPr/>
                </p:nvCxnSpPr>
                <p:spPr>
                  <a:xfrm>
                    <a:off x="0" y="2147483647"/>
                    <a:ext cx="174980791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628" name="Google Shape;3628;p58"/>
                <p:cNvGrpSpPr/>
                <p:nvPr/>
              </p:nvGrpSpPr>
              <p:grpSpPr>
                <a:xfrm>
                  <a:off x="6352" y="1374061395"/>
                  <a:ext cx="2136469955" cy="238608418"/>
                  <a:chOff x="0" y="0"/>
                  <a:chExt cx="2147483647" cy="2147483647"/>
                </a:xfrm>
              </p:grpSpPr>
              <p:cxnSp>
                <p:nvCxnSpPr>
                  <p:cNvPr id="3629" name="Google Shape;3629;p58"/>
                  <p:cNvCxnSpPr/>
                  <p:nvPr/>
                </p:nvCxnSpPr>
                <p:spPr>
                  <a:xfrm flipH="1" rot="10800000">
                    <a:off x="1682565169" y="0"/>
                    <a:ext cx="46491847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630" name="Google Shape;3630;p58"/>
                  <p:cNvCxnSpPr/>
                  <p:nvPr/>
                </p:nvCxnSpPr>
                <p:spPr>
                  <a:xfrm>
                    <a:off x="0" y="2147460389"/>
                    <a:ext cx="170470717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631" name="Google Shape;3631;p58"/>
                <p:cNvGrpSpPr/>
                <p:nvPr/>
              </p:nvGrpSpPr>
              <p:grpSpPr>
                <a:xfrm>
                  <a:off x="55063011" y="1542732678"/>
                  <a:ext cx="1971284938" cy="238608418"/>
                  <a:chOff x="0" y="0"/>
                  <a:chExt cx="2147483646" cy="2147483647"/>
                </a:xfrm>
              </p:grpSpPr>
              <p:cxnSp>
                <p:nvCxnSpPr>
                  <p:cNvPr id="3632" name="Google Shape;3632;p58"/>
                  <p:cNvCxnSpPr/>
                  <p:nvPr/>
                </p:nvCxnSpPr>
                <p:spPr>
                  <a:xfrm flipH="1" rot="10800000">
                    <a:off x="1739583707" y="0"/>
                    <a:ext cx="40789993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633" name="Google Shape;3633;p58"/>
                  <p:cNvCxnSpPr/>
                  <p:nvPr/>
                </p:nvCxnSpPr>
                <p:spPr>
                  <a:xfrm>
                    <a:off x="0" y="2147483647"/>
                    <a:ext cx="176357597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634" name="Google Shape;3634;p58"/>
                <p:cNvGrpSpPr/>
                <p:nvPr/>
              </p:nvGrpSpPr>
              <p:grpSpPr>
                <a:xfrm>
                  <a:off x="55062104" y="1711405898"/>
                  <a:ext cx="2015333617" cy="238608418"/>
                  <a:chOff x="0" y="0"/>
                  <a:chExt cx="2147483647" cy="2147483647"/>
                </a:xfrm>
              </p:grpSpPr>
              <p:cxnSp>
                <p:nvCxnSpPr>
                  <p:cNvPr id="3635" name="Google Shape;3635;p58"/>
                  <p:cNvCxnSpPr/>
                  <p:nvPr/>
                </p:nvCxnSpPr>
                <p:spPr>
                  <a:xfrm flipH="1" rot="10800000">
                    <a:off x="1713290179" y="0"/>
                    <a:ext cx="43419346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636" name="Google Shape;3636;p58"/>
                  <p:cNvCxnSpPr/>
                  <p:nvPr/>
                </p:nvCxnSpPr>
                <p:spPr>
                  <a:xfrm>
                    <a:off x="0" y="2147483647"/>
                    <a:ext cx="1725029904"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3637" name="Google Shape;3637;p58"/>
              <p:cNvGrpSpPr/>
              <p:nvPr/>
            </p:nvGrpSpPr>
            <p:grpSpPr>
              <a:xfrm>
                <a:off x="102752841" y="0"/>
                <a:ext cx="2044730803" cy="1961185409"/>
                <a:chOff x="0" y="0"/>
                <a:chExt cx="2147483647" cy="2147483647"/>
              </a:xfrm>
            </p:grpSpPr>
            <p:grpSp>
              <p:nvGrpSpPr>
                <p:cNvPr id="3638" name="Google Shape;3638;p58"/>
                <p:cNvGrpSpPr/>
                <p:nvPr/>
              </p:nvGrpSpPr>
              <p:grpSpPr>
                <a:xfrm>
                  <a:off x="0" y="0"/>
                  <a:ext cx="2007202429" cy="341224347"/>
                  <a:chOff x="0" y="0"/>
                  <a:chExt cx="2147483647" cy="2147483647"/>
                </a:xfrm>
              </p:grpSpPr>
              <p:sp>
                <p:nvSpPr>
                  <p:cNvPr id="3639" name="Google Shape;3639;p58"/>
                  <p:cNvSpPr txBox="1"/>
                  <p:nvPr/>
                </p:nvSpPr>
                <p:spPr>
                  <a:xfrm>
                    <a:off x="0" y="1097077558"/>
                    <a:ext cx="1743381613" cy="1050406088"/>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640" name="Google Shape;3640;p58"/>
                  <p:cNvSpPr/>
                  <p:nvPr/>
                </p:nvSpPr>
                <p:spPr>
                  <a:xfrm>
                    <a:off x="0" y="0"/>
                    <a:ext cx="2135933561" cy="1143758970"/>
                  </a:xfrm>
                  <a:prstGeom prst="parallelogram">
                    <a:avLst>
                      <a:gd fmla="val 2981"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641" name="Google Shape;3641;p58"/>
                  <p:cNvSpPr/>
                  <p:nvPr/>
                </p:nvSpPr>
                <p:spPr>
                  <a:xfrm>
                    <a:off x="1754931805" y="23335056"/>
                    <a:ext cx="392551841" cy="2124146656"/>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642" name="Google Shape;3642;p58"/>
                  <p:cNvSpPr/>
                  <p:nvPr/>
                </p:nvSpPr>
                <p:spPr>
                  <a:xfrm>
                    <a:off x="265547282" y="233420211"/>
                    <a:ext cx="1662565357" cy="653586955"/>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643" name="Google Shape;3643;p58"/>
                  <p:cNvSpPr/>
                  <p:nvPr/>
                </p:nvSpPr>
                <p:spPr>
                  <a:xfrm>
                    <a:off x="692736522" y="186735435"/>
                    <a:ext cx="935191549" cy="770289015"/>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3644" name="Google Shape;3644;p58"/>
                <p:cNvCxnSpPr/>
                <p:nvPr/>
              </p:nvCxnSpPr>
              <p:spPr>
                <a:xfrm flipH="1">
                  <a:off x="2104318261" y="163194305"/>
                  <a:ext cx="32377510" cy="1969455682"/>
                </a:xfrm>
                <a:prstGeom prst="straightConnector1">
                  <a:avLst/>
                </a:prstGeom>
                <a:noFill/>
                <a:ln cap="flat" cmpd="sng" w="25400">
                  <a:solidFill>
                    <a:schemeClr val="dk1"/>
                  </a:solidFill>
                  <a:prstDash val="solid"/>
                  <a:miter lim="800000"/>
                  <a:headEnd len="med" w="med" type="none"/>
                  <a:tailEnd len="med" w="med" type="none"/>
                </a:ln>
              </p:spPr>
            </p:cxnSp>
            <p:cxnSp>
              <p:nvCxnSpPr>
                <p:cNvPr id="3645" name="Google Shape;3645;p58"/>
                <p:cNvCxnSpPr/>
                <p:nvPr/>
              </p:nvCxnSpPr>
              <p:spPr>
                <a:xfrm>
                  <a:off x="1758993468" y="574886727"/>
                  <a:ext cx="388490178" cy="0"/>
                </a:xfrm>
                <a:prstGeom prst="straightConnector1">
                  <a:avLst/>
                </a:prstGeom>
                <a:noFill/>
                <a:ln cap="flat" cmpd="sng" w="9525">
                  <a:solidFill>
                    <a:schemeClr val="dk1"/>
                  </a:solidFill>
                  <a:prstDash val="solid"/>
                  <a:miter lim="800000"/>
                  <a:headEnd len="med" w="med" type="none"/>
                  <a:tailEnd len="med" w="med" type="none"/>
                </a:ln>
              </p:spPr>
            </p:cxnSp>
            <p:cxnSp>
              <p:nvCxnSpPr>
                <p:cNvPr id="3646" name="Google Shape;3646;p58"/>
                <p:cNvCxnSpPr/>
                <p:nvPr/>
              </p:nvCxnSpPr>
              <p:spPr>
                <a:xfrm>
                  <a:off x="1748205631" y="723245081"/>
                  <a:ext cx="388490178" cy="0"/>
                </a:xfrm>
                <a:prstGeom prst="straightConnector1">
                  <a:avLst/>
                </a:prstGeom>
                <a:noFill/>
                <a:ln cap="flat" cmpd="sng" w="9525">
                  <a:solidFill>
                    <a:schemeClr val="dk1"/>
                  </a:solidFill>
                  <a:prstDash val="solid"/>
                  <a:miter lim="800000"/>
                  <a:headEnd len="med" w="med" type="none"/>
                  <a:tailEnd len="med" w="med" type="none"/>
                </a:ln>
              </p:spPr>
            </p:cxnSp>
            <p:cxnSp>
              <p:nvCxnSpPr>
                <p:cNvPr id="3647" name="Google Shape;3647;p58"/>
                <p:cNvCxnSpPr/>
                <p:nvPr/>
              </p:nvCxnSpPr>
              <p:spPr>
                <a:xfrm>
                  <a:off x="1748205631" y="901274756"/>
                  <a:ext cx="388490178" cy="0"/>
                </a:xfrm>
                <a:prstGeom prst="straightConnector1">
                  <a:avLst/>
                </a:prstGeom>
                <a:noFill/>
                <a:ln cap="flat" cmpd="sng" w="9525">
                  <a:solidFill>
                    <a:schemeClr val="dk1"/>
                  </a:solidFill>
                  <a:prstDash val="solid"/>
                  <a:miter lim="800000"/>
                  <a:headEnd len="med" w="med" type="none"/>
                  <a:tailEnd len="med" w="med" type="none"/>
                </a:ln>
              </p:spPr>
            </p:cxnSp>
            <p:cxnSp>
              <p:nvCxnSpPr>
                <p:cNvPr id="3648" name="Google Shape;3648;p58"/>
                <p:cNvCxnSpPr/>
                <p:nvPr/>
              </p:nvCxnSpPr>
              <p:spPr>
                <a:xfrm>
                  <a:off x="1737412041" y="1049633110"/>
                  <a:ext cx="388490178" cy="0"/>
                </a:xfrm>
                <a:prstGeom prst="straightConnector1">
                  <a:avLst/>
                </a:prstGeom>
                <a:noFill/>
                <a:ln cap="flat" cmpd="sng" w="9525">
                  <a:solidFill>
                    <a:schemeClr val="dk1"/>
                  </a:solidFill>
                  <a:prstDash val="solid"/>
                  <a:miter lim="800000"/>
                  <a:headEnd len="med" w="med" type="none"/>
                  <a:tailEnd len="med" w="med" type="none"/>
                </a:ln>
              </p:spPr>
            </p:cxnSp>
            <p:cxnSp>
              <p:nvCxnSpPr>
                <p:cNvPr id="3649" name="Google Shape;3649;p58"/>
                <p:cNvCxnSpPr/>
                <p:nvPr/>
              </p:nvCxnSpPr>
              <p:spPr>
                <a:xfrm>
                  <a:off x="1726624204" y="1190574070"/>
                  <a:ext cx="399277936" cy="0"/>
                </a:xfrm>
                <a:prstGeom prst="straightConnector1">
                  <a:avLst/>
                </a:prstGeom>
                <a:noFill/>
                <a:ln cap="flat" cmpd="sng" w="9525">
                  <a:solidFill>
                    <a:schemeClr val="dk1"/>
                  </a:solidFill>
                  <a:prstDash val="solid"/>
                  <a:miter lim="800000"/>
                  <a:headEnd len="med" w="med" type="none"/>
                  <a:tailEnd len="med" w="med" type="none"/>
                </a:ln>
              </p:spPr>
            </p:cxnSp>
            <p:cxnSp>
              <p:nvCxnSpPr>
                <p:cNvPr id="3650" name="Google Shape;3650;p58"/>
                <p:cNvCxnSpPr/>
                <p:nvPr/>
              </p:nvCxnSpPr>
              <p:spPr>
                <a:xfrm>
                  <a:off x="1726624204" y="1346350400"/>
                  <a:ext cx="388490178" cy="0"/>
                </a:xfrm>
                <a:prstGeom prst="straightConnector1">
                  <a:avLst/>
                </a:prstGeom>
                <a:noFill/>
                <a:ln cap="flat" cmpd="sng" w="9525">
                  <a:solidFill>
                    <a:schemeClr val="dk1"/>
                  </a:solidFill>
                  <a:prstDash val="solid"/>
                  <a:miter lim="800000"/>
                  <a:headEnd len="med" w="med" type="none"/>
                  <a:tailEnd len="med" w="med" type="none"/>
                </a:ln>
              </p:spPr>
            </p:cxnSp>
            <p:cxnSp>
              <p:nvCxnSpPr>
                <p:cNvPr id="3651" name="Google Shape;3651;p58"/>
                <p:cNvCxnSpPr/>
                <p:nvPr/>
              </p:nvCxnSpPr>
              <p:spPr>
                <a:xfrm>
                  <a:off x="1715827737" y="1524380075"/>
                  <a:ext cx="388490178" cy="0"/>
                </a:xfrm>
                <a:prstGeom prst="straightConnector1">
                  <a:avLst/>
                </a:prstGeom>
                <a:noFill/>
                <a:ln cap="flat" cmpd="sng" w="9525">
                  <a:solidFill>
                    <a:schemeClr val="dk1"/>
                  </a:solidFill>
                  <a:prstDash val="solid"/>
                  <a:miter lim="800000"/>
                  <a:headEnd len="med" w="med" type="none"/>
                  <a:tailEnd len="med" w="med" type="none"/>
                </a:ln>
              </p:spPr>
            </p:cxnSp>
            <p:cxnSp>
              <p:nvCxnSpPr>
                <p:cNvPr id="3652" name="Google Shape;3652;p58"/>
                <p:cNvCxnSpPr/>
                <p:nvPr/>
              </p:nvCxnSpPr>
              <p:spPr>
                <a:xfrm>
                  <a:off x="1737412041" y="1683866558"/>
                  <a:ext cx="388490178" cy="0"/>
                </a:xfrm>
                <a:prstGeom prst="straightConnector1">
                  <a:avLst/>
                </a:prstGeom>
                <a:noFill/>
                <a:ln cap="flat" cmpd="sng" w="9525">
                  <a:solidFill>
                    <a:schemeClr val="dk1"/>
                  </a:solidFill>
                  <a:prstDash val="solid"/>
                  <a:miter lim="800000"/>
                  <a:headEnd len="med" w="med" type="none"/>
                  <a:tailEnd len="med" w="med" type="none"/>
                </a:ln>
              </p:spPr>
            </p:cxnSp>
            <p:cxnSp>
              <p:nvCxnSpPr>
                <p:cNvPr id="3653" name="Google Shape;3653;p58"/>
                <p:cNvCxnSpPr/>
                <p:nvPr/>
              </p:nvCxnSpPr>
              <p:spPr>
                <a:xfrm>
                  <a:off x="1748205631" y="1839642887"/>
                  <a:ext cx="388490178" cy="0"/>
                </a:xfrm>
                <a:prstGeom prst="straightConnector1">
                  <a:avLst/>
                </a:prstGeom>
                <a:noFill/>
                <a:ln cap="flat" cmpd="sng" w="9525">
                  <a:solidFill>
                    <a:schemeClr val="dk1"/>
                  </a:solidFill>
                  <a:prstDash val="solid"/>
                  <a:miter lim="800000"/>
                  <a:headEnd len="med" w="med" type="none"/>
                  <a:tailEnd len="med" w="med" type="none"/>
                </a:ln>
              </p:spPr>
            </p:cxnSp>
            <p:cxnSp>
              <p:nvCxnSpPr>
                <p:cNvPr id="3654" name="Google Shape;3654;p58"/>
                <p:cNvCxnSpPr/>
                <p:nvPr/>
              </p:nvCxnSpPr>
              <p:spPr>
                <a:xfrm>
                  <a:off x="1748205631" y="1999127040"/>
                  <a:ext cx="388490178" cy="0"/>
                </a:xfrm>
                <a:prstGeom prst="straightConnector1">
                  <a:avLst/>
                </a:prstGeom>
                <a:noFill/>
                <a:ln cap="flat" cmpd="sng" w="9525">
                  <a:solidFill>
                    <a:schemeClr val="dk1"/>
                  </a:solidFill>
                  <a:prstDash val="solid"/>
                  <a:miter lim="800000"/>
                  <a:headEnd len="med" w="med" type="none"/>
                  <a:tailEnd len="med" w="med" type="none"/>
                </a:ln>
              </p:spPr>
            </p:cxnSp>
            <p:cxnSp>
              <p:nvCxnSpPr>
                <p:cNvPr id="3655" name="Google Shape;3655;p58"/>
                <p:cNvCxnSpPr/>
                <p:nvPr/>
              </p:nvCxnSpPr>
              <p:spPr>
                <a:xfrm>
                  <a:off x="1758993468" y="2147483647"/>
                  <a:ext cx="388490178" cy="0"/>
                </a:xfrm>
                <a:prstGeom prst="straightConnector1">
                  <a:avLst/>
                </a:prstGeom>
                <a:noFill/>
                <a:ln cap="flat" cmpd="sng" w="9525">
                  <a:solidFill>
                    <a:schemeClr val="dk1"/>
                  </a:solidFill>
                  <a:prstDash val="solid"/>
                  <a:miter lim="800000"/>
                  <a:headEnd len="med" w="med" type="none"/>
                  <a:tailEnd len="med" w="med" type="none"/>
                </a:ln>
              </p:spPr>
            </p:cxnSp>
            <p:cxnSp>
              <p:nvCxnSpPr>
                <p:cNvPr id="3656" name="Google Shape;3656;p58"/>
                <p:cNvCxnSpPr/>
                <p:nvPr/>
              </p:nvCxnSpPr>
              <p:spPr>
                <a:xfrm rot="10800000">
                  <a:off x="1758993431" y="178030257"/>
                  <a:ext cx="388490178"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3657" name="Google Shape;3657;p58"/>
            <p:cNvGrpSpPr/>
            <p:nvPr/>
          </p:nvGrpSpPr>
          <p:grpSpPr>
            <a:xfrm>
              <a:off x="1582378660" y="1509609684"/>
              <a:ext cx="89070437" cy="511267309"/>
              <a:chOff x="0" y="0"/>
              <a:chExt cx="2147483647" cy="2147483647"/>
            </a:xfrm>
          </p:grpSpPr>
          <p:grpSp>
            <p:nvGrpSpPr>
              <p:cNvPr id="3658" name="Google Shape;3658;p58"/>
              <p:cNvGrpSpPr/>
              <p:nvPr/>
            </p:nvGrpSpPr>
            <p:grpSpPr>
              <a:xfrm>
                <a:off x="0" y="379365090"/>
                <a:ext cx="1952249525" cy="1768118556"/>
                <a:chOff x="0" y="0"/>
                <a:chExt cx="2147483647" cy="2147483647"/>
              </a:xfrm>
            </p:grpSpPr>
            <p:sp>
              <p:nvSpPr>
                <p:cNvPr id="3659" name="Google Shape;3659;p58"/>
                <p:cNvSpPr txBox="1"/>
                <p:nvPr/>
              </p:nvSpPr>
              <p:spPr>
                <a:xfrm>
                  <a:off x="474709001" y="0"/>
                  <a:ext cx="1661478950" cy="1900647276"/>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660" name="Google Shape;3660;p58"/>
                <p:cNvCxnSpPr/>
                <p:nvPr/>
              </p:nvCxnSpPr>
              <p:spPr>
                <a:xfrm flipH="1" rot="10800000">
                  <a:off x="1729293528" y="19"/>
                  <a:ext cx="418189245" cy="234493244"/>
                </a:xfrm>
                <a:prstGeom prst="straightConnector1">
                  <a:avLst/>
                </a:prstGeom>
                <a:noFill/>
                <a:ln cap="flat" cmpd="sng" w="9525">
                  <a:solidFill>
                    <a:schemeClr val="dk1"/>
                  </a:solidFill>
                  <a:prstDash val="solid"/>
                  <a:miter lim="800000"/>
                  <a:headEnd len="med" w="med" type="none"/>
                  <a:tailEnd len="med" w="med" type="none"/>
                </a:ln>
              </p:spPr>
            </p:cxnSp>
            <p:sp>
              <p:nvSpPr>
                <p:cNvPr id="3661" name="Google Shape;3661;p58"/>
                <p:cNvSpPr txBox="1"/>
                <p:nvPr/>
              </p:nvSpPr>
              <p:spPr>
                <a:xfrm>
                  <a:off x="350387232" y="24683909"/>
                  <a:ext cx="486005290" cy="2962054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662" name="Google Shape;3662;p58"/>
                <p:cNvCxnSpPr/>
                <p:nvPr/>
              </p:nvCxnSpPr>
              <p:spPr>
                <a:xfrm flipH="1" rot="10800000">
                  <a:off x="56518505" y="19"/>
                  <a:ext cx="418189245" cy="234493244"/>
                </a:xfrm>
                <a:prstGeom prst="straightConnector1">
                  <a:avLst/>
                </a:prstGeom>
                <a:noFill/>
                <a:ln cap="flat" cmpd="sng" w="9525">
                  <a:solidFill>
                    <a:schemeClr val="dk1"/>
                  </a:solidFill>
                  <a:prstDash val="solid"/>
                  <a:miter lim="800000"/>
                  <a:headEnd len="med" w="med" type="none"/>
                  <a:tailEnd len="med" w="med" type="none"/>
                </a:ln>
              </p:spPr>
            </p:cxnSp>
            <p:sp>
              <p:nvSpPr>
                <p:cNvPr id="3663" name="Google Shape;3663;p58"/>
                <p:cNvSpPr txBox="1"/>
                <p:nvPr/>
              </p:nvSpPr>
              <p:spPr>
                <a:xfrm>
                  <a:off x="1616269674" y="1641465770"/>
                  <a:ext cx="486005290" cy="2962054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664" name="Google Shape;3664;p58"/>
                <p:cNvSpPr txBox="1"/>
                <p:nvPr/>
              </p:nvSpPr>
              <p:spPr>
                <a:xfrm>
                  <a:off x="90423426" y="242721234"/>
                  <a:ext cx="1650171288" cy="19047624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665" name="Google Shape;3665;p58"/>
                <p:cNvCxnSpPr/>
                <p:nvPr/>
              </p:nvCxnSpPr>
              <p:spPr>
                <a:xfrm flipH="1" rot="10800000">
                  <a:off x="1729293528" y="1900645005"/>
                  <a:ext cx="418189245" cy="238608418"/>
                </a:xfrm>
                <a:prstGeom prst="straightConnector1">
                  <a:avLst/>
                </a:prstGeom>
                <a:noFill/>
                <a:ln cap="flat" cmpd="sng" w="9525">
                  <a:solidFill>
                    <a:schemeClr val="dk1"/>
                  </a:solidFill>
                  <a:prstDash val="solid"/>
                  <a:miter lim="800000"/>
                  <a:headEnd len="med" w="med" type="none"/>
                  <a:tailEnd len="med" w="med" type="none"/>
                </a:ln>
              </p:spPr>
            </p:cxnSp>
            <p:grpSp>
              <p:nvGrpSpPr>
                <p:cNvPr id="3666" name="Google Shape;3666;p58"/>
                <p:cNvGrpSpPr/>
                <p:nvPr/>
              </p:nvGrpSpPr>
              <p:grpSpPr>
                <a:xfrm>
                  <a:off x="11307228" y="193354587"/>
                  <a:ext cx="2136176418" cy="238608418"/>
                  <a:chOff x="0" y="0"/>
                  <a:chExt cx="2147483647" cy="2147483647"/>
                </a:xfrm>
              </p:grpSpPr>
              <p:cxnSp>
                <p:nvCxnSpPr>
                  <p:cNvPr id="3667" name="Google Shape;3667;p58"/>
                  <p:cNvCxnSpPr/>
                  <p:nvPr/>
                </p:nvCxnSpPr>
                <p:spPr>
                  <a:xfrm flipH="1" rot="10800000">
                    <a:off x="1727080838" y="0"/>
                    <a:ext cx="42040280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668" name="Google Shape;3668;p58"/>
                  <p:cNvCxnSpPr/>
                  <p:nvPr/>
                </p:nvCxnSpPr>
                <p:spPr>
                  <a:xfrm>
                    <a:off x="0" y="2147483647"/>
                    <a:ext cx="174980486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669" name="Google Shape;3669;p58"/>
                <p:cNvGrpSpPr/>
                <p:nvPr/>
              </p:nvGrpSpPr>
              <p:grpSpPr>
                <a:xfrm>
                  <a:off x="11306297" y="362027807"/>
                  <a:ext cx="2136172692" cy="238608418"/>
                  <a:chOff x="0" y="0"/>
                  <a:chExt cx="2147483647" cy="2147483647"/>
                </a:xfrm>
              </p:grpSpPr>
              <p:cxnSp>
                <p:nvCxnSpPr>
                  <p:cNvPr id="3670" name="Google Shape;3670;p58"/>
                  <p:cNvCxnSpPr/>
                  <p:nvPr/>
                </p:nvCxnSpPr>
                <p:spPr>
                  <a:xfrm flipH="1" rot="10800000">
                    <a:off x="1727080105" y="0"/>
                    <a:ext cx="4204035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671" name="Google Shape;3671;p58"/>
                  <p:cNvCxnSpPr/>
                  <p:nvPr/>
                </p:nvCxnSpPr>
                <p:spPr>
                  <a:xfrm>
                    <a:off x="0" y="2147460389"/>
                    <a:ext cx="174980791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672" name="Google Shape;3672;p58"/>
                <p:cNvGrpSpPr/>
                <p:nvPr/>
              </p:nvGrpSpPr>
              <p:grpSpPr>
                <a:xfrm>
                  <a:off x="11314679" y="530699090"/>
                  <a:ext cx="2124875157" cy="238608418"/>
                  <a:chOff x="0" y="0"/>
                  <a:chExt cx="2147483647" cy="2147483647"/>
                </a:xfrm>
              </p:grpSpPr>
              <p:cxnSp>
                <p:nvCxnSpPr>
                  <p:cNvPr id="3673" name="Google Shape;3673;p58"/>
                  <p:cNvCxnSpPr/>
                  <p:nvPr/>
                </p:nvCxnSpPr>
                <p:spPr>
                  <a:xfrm flipH="1" rot="10800000">
                    <a:off x="1713416983" y="0"/>
                    <a:ext cx="43406666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674" name="Google Shape;3674;p58"/>
                  <p:cNvCxnSpPr/>
                  <p:nvPr/>
                </p:nvCxnSpPr>
                <p:spPr>
                  <a:xfrm>
                    <a:off x="0" y="2147483647"/>
                    <a:ext cx="1736262881"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675" name="Google Shape;3675;p58"/>
                <p:cNvGrpSpPr/>
                <p:nvPr/>
              </p:nvGrpSpPr>
              <p:grpSpPr>
                <a:xfrm>
                  <a:off x="67818224" y="699372310"/>
                  <a:ext cx="2068368369" cy="238608418"/>
                  <a:chOff x="0" y="0"/>
                  <a:chExt cx="2147483647" cy="2147483647"/>
                </a:xfrm>
              </p:grpSpPr>
              <p:cxnSp>
                <p:nvCxnSpPr>
                  <p:cNvPr id="3676" name="Google Shape;3676;p58"/>
                  <p:cNvCxnSpPr/>
                  <p:nvPr/>
                </p:nvCxnSpPr>
                <p:spPr>
                  <a:xfrm flipH="1" rot="10800000">
                    <a:off x="1713290961" y="0"/>
                    <a:ext cx="43419268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677" name="Google Shape;3677;p58"/>
                  <p:cNvCxnSpPr/>
                  <p:nvPr/>
                </p:nvCxnSpPr>
                <p:spPr>
                  <a:xfrm>
                    <a:off x="0" y="2147483647"/>
                    <a:ext cx="173675923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678" name="Google Shape;3678;p58"/>
                <p:cNvGrpSpPr/>
                <p:nvPr/>
              </p:nvGrpSpPr>
              <p:grpSpPr>
                <a:xfrm>
                  <a:off x="67819155" y="868043305"/>
                  <a:ext cx="2068364643" cy="222152847"/>
                  <a:chOff x="0" y="0"/>
                  <a:chExt cx="2147483647" cy="2147483647"/>
                </a:xfrm>
              </p:grpSpPr>
              <p:cxnSp>
                <p:nvCxnSpPr>
                  <p:cNvPr id="3679" name="Google Shape;3679;p58"/>
                  <p:cNvCxnSpPr/>
                  <p:nvPr/>
                </p:nvCxnSpPr>
                <p:spPr>
                  <a:xfrm flipH="1" rot="10800000">
                    <a:off x="1713290179" y="0"/>
                    <a:ext cx="43419346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680" name="Google Shape;3680;p58"/>
                  <p:cNvCxnSpPr/>
                  <p:nvPr/>
                </p:nvCxnSpPr>
                <p:spPr>
                  <a:xfrm>
                    <a:off x="0" y="2147483647"/>
                    <a:ext cx="1736762361"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681" name="Google Shape;3681;p58"/>
                <p:cNvGrpSpPr/>
                <p:nvPr/>
              </p:nvGrpSpPr>
              <p:grpSpPr>
                <a:xfrm>
                  <a:off x="67814498" y="1036714309"/>
                  <a:ext cx="2068368369" cy="238608418"/>
                  <a:chOff x="0" y="0"/>
                  <a:chExt cx="2147483647" cy="2147483647"/>
                </a:xfrm>
              </p:grpSpPr>
              <p:cxnSp>
                <p:nvCxnSpPr>
                  <p:cNvPr id="3682" name="Google Shape;3682;p58"/>
                  <p:cNvCxnSpPr/>
                  <p:nvPr/>
                </p:nvCxnSpPr>
                <p:spPr>
                  <a:xfrm flipH="1" rot="10800000">
                    <a:off x="1713290961" y="0"/>
                    <a:ext cx="43419268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683" name="Google Shape;3683;p58"/>
                  <p:cNvCxnSpPr/>
                  <p:nvPr/>
                </p:nvCxnSpPr>
                <p:spPr>
                  <a:xfrm>
                    <a:off x="0" y="2147483647"/>
                    <a:ext cx="173675923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684" name="Google Shape;3684;p58"/>
                <p:cNvGrpSpPr/>
                <p:nvPr/>
              </p:nvGrpSpPr>
              <p:grpSpPr>
                <a:xfrm>
                  <a:off x="0" y="1205385591"/>
                  <a:ext cx="2136183799" cy="238608418"/>
                  <a:chOff x="0" y="0"/>
                  <a:chExt cx="2147483647" cy="2147483647"/>
                </a:xfrm>
              </p:grpSpPr>
              <p:cxnSp>
                <p:nvCxnSpPr>
                  <p:cNvPr id="3685" name="Google Shape;3685;p58"/>
                  <p:cNvCxnSpPr/>
                  <p:nvPr/>
                </p:nvCxnSpPr>
                <p:spPr>
                  <a:xfrm flipH="1" rot="10800000">
                    <a:off x="1727074870" y="0"/>
                    <a:ext cx="4204087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686" name="Google Shape;3686;p58"/>
                  <p:cNvCxnSpPr/>
                  <p:nvPr/>
                </p:nvCxnSpPr>
                <p:spPr>
                  <a:xfrm>
                    <a:off x="0" y="2147483647"/>
                    <a:ext cx="174979881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687" name="Google Shape;3687;p58"/>
                <p:cNvGrpSpPr/>
                <p:nvPr/>
              </p:nvGrpSpPr>
              <p:grpSpPr>
                <a:xfrm>
                  <a:off x="6519" y="1374061395"/>
                  <a:ext cx="2136180074" cy="238608418"/>
                  <a:chOff x="0" y="0"/>
                  <a:chExt cx="2147483646" cy="2147483647"/>
                </a:xfrm>
              </p:grpSpPr>
              <p:cxnSp>
                <p:nvCxnSpPr>
                  <p:cNvPr id="3688" name="Google Shape;3688;p58"/>
                  <p:cNvCxnSpPr/>
                  <p:nvPr/>
                </p:nvCxnSpPr>
                <p:spPr>
                  <a:xfrm flipH="1" rot="10800000">
                    <a:off x="1727074137" y="0"/>
                    <a:ext cx="42040950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689" name="Google Shape;3689;p58"/>
                  <p:cNvCxnSpPr/>
                  <p:nvPr/>
                </p:nvCxnSpPr>
                <p:spPr>
                  <a:xfrm>
                    <a:off x="0" y="2147460389"/>
                    <a:ext cx="174980186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690" name="Google Shape;3690;p58"/>
                <p:cNvGrpSpPr/>
                <p:nvPr/>
              </p:nvGrpSpPr>
              <p:grpSpPr>
                <a:xfrm>
                  <a:off x="3725" y="1542732678"/>
                  <a:ext cx="2023155016" cy="238608418"/>
                  <a:chOff x="0" y="0"/>
                  <a:chExt cx="2147483646" cy="2147483647"/>
                </a:xfrm>
              </p:grpSpPr>
              <p:cxnSp>
                <p:nvCxnSpPr>
                  <p:cNvPr id="3691" name="Google Shape;3691;p58"/>
                  <p:cNvCxnSpPr/>
                  <p:nvPr/>
                </p:nvCxnSpPr>
                <p:spPr>
                  <a:xfrm flipH="1" rot="10800000">
                    <a:off x="1739583332" y="0"/>
                    <a:ext cx="407900314"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692" name="Google Shape;3692;p58"/>
                  <p:cNvCxnSpPr/>
                  <p:nvPr/>
                </p:nvCxnSpPr>
                <p:spPr>
                  <a:xfrm>
                    <a:off x="0" y="2147483647"/>
                    <a:ext cx="17635775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693" name="Google Shape;3693;p58"/>
                <p:cNvGrpSpPr/>
                <p:nvPr/>
              </p:nvGrpSpPr>
              <p:grpSpPr>
                <a:xfrm>
                  <a:off x="56518446" y="1711405898"/>
                  <a:ext cx="2068360988" cy="238608418"/>
                  <a:chOff x="0" y="0"/>
                  <a:chExt cx="2147483647" cy="2147483647"/>
                </a:xfrm>
              </p:grpSpPr>
              <p:cxnSp>
                <p:nvCxnSpPr>
                  <p:cNvPr id="3694" name="Google Shape;3694;p58"/>
                  <p:cNvCxnSpPr/>
                  <p:nvPr/>
                </p:nvCxnSpPr>
                <p:spPr>
                  <a:xfrm flipH="1" rot="10800000">
                    <a:off x="1713297075" y="0"/>
                    <a:ext cx="43418657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695" name="Google Shape;3695;p58"/>
                  <p:cNvCxnSpPr/>
                  <p:nvPr/>
                </p:nvCxnSpPr>
                <p:spPr>
                  <a:xfrm>
                    <a:off x="0" y="2147483647"/>
                    <a:ext cx="1725025316"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3696" name="Google Shape;3696;p58"/>
              <p:cNvGrpSpPr/>
              <p:nvPr/>
            </p:nvGrpSpPr>
            <p:grpSpPr>
              <a:xfrm>
                <a:off x="102752561" y="0"/>
                <a:ext cx="2044731085" cy="1961185409"/>
                <a:chOff x="0" y="0"/>
                <a:chExt cx="2147483647" cy="2147483647"/>
              </a:xfrm>
            </p:grpSpPr>
            <p:grpSp>
              <p:nvGrpSpPr>
                <p:cNvPr id="3697" name="Google Shape;3697;p58"/>
                <p:cNvGrpSpPr/>
                <p:nvPr/>
              </p:nvGrpSpPr>
              <p:grpSpPr>
                <a:xfrm>
                  <a:off x="0" y="0"/>
                  <a:ext cx="2007194775" cy="341224347"/>
                  <a:chOff x="0" y="0"/>
                  <a:chExt cx="2147483647" cy="2147483647"/>
                </a:xfrm>
              </p:grpSpPr>
              <p:sp>
                <p:nvSpPr>
                  <p:cNvPr id="3698" name="Google Shape;3698;p58"/>
                  <p:cNvSpPr txBox="1"/>
                  <p:nvPr/>
                </p:nvSpPr>
                <p:spPr>
                  <a:xfrm>
                    <a:off x="0" y="1097077558"/>
                    <a:ext cx="1743391936" cy="1050406088"/>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699" name="Google Shape;3699;p58"/>
                  <p:cNvSpPr/>
                  <p:nvPr/>
                </p:nvSpPr>
                <p:spPr>
                  <a:xfrm>
                    <a:off x="0" y="0"/>
                    <a:ext cx="2135942582" cy="1143758970"/>
                  </a:xfrm>
                  <a:prstGeom prst="parallelogram">
                    <a:avLst>
                      <a:gd fmla="val 2981"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00" name="Google Shape;3700;p58"/>
                  <p:cNvSpPr/>
                  <p:nvPr/>
                </p:nvSpPr>
                <p:spPr>
                  <a:xfrm>
                    <a:off x="1754932930" y="23335056"/>
                    <a:ext cx="392550716" cy="2124146656"/>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01" name="Google Shape;3701;p58"/>
                  <p:cNvSpPr/>
                  <p:nvPr/>
                </p:nvSpPr>
                <p:spPr>
                  <a:xfrm>
                    <a:off x="265552675" y="233420211"/>
                    <a:ext cx="1662566693" cy="653586955"/>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02" name="Google Shape;3702;p58"/>
                  <p:cNvSpPr/>
                  <p:nvPr/>
                </p:nvSpPr>
                <p:spPr>
                  <a:xfrm>
                    <a:off x="635010377" y="186735435"/>
                    <a:ext cx="992921527" cy="770289015"/>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3703" name="Google Shape;3703;p58"/>
                <p:cNvCxnSpPr/>
                <p:nvPr/>
              </p:nvCxnSpPr>
              <p:spPr>
                <a:xfrm flipH="1">
                  <a:off x="2104318542" y="163194305"/>
                  <a:ext cx="32371586" cy="1969455682"/>
                </a:xfrm>
                <a:prstGeom prst="straightConnector1">
                  <a:avLst/>
                </a:prstGeom>
                <a:noFill/>
                <a:ln cap="flat" cmpd="sng" w="25400">
                  <a:solidFill>
                    <a:schemeClr val="dk1"/>
                  </a:solidFill>
                  <a:prstDash val="solid"/>
                  <a:miter lim="800000"/>
                  <a:headEnd len="med" w="med" type="none"/>
                  <a:tailEnd len="med" w="med" type="none"/>
                </a:ln>
              </p:spPr>
            </p:cxnSp>
            <p:cxnSp>
              <p:nvCxnSpPr>
                <p:cNvPr id="3704" name="Google Shape;3704;p58"/>
                <p:cNvCxnSpPr/>
                <p:nvPr/>
              </p:nvCxnSpPr>
              <p:spPr>
                <a:xfrm>
                  <a:off x="1705034264" y="574886727"/>
                  <a:ext cx="442448803" cy="0"/>
                </a:xfrm>
                <a:prstGeom prst="straightConnector1">
                  <a:avLst/>
                </a:prstGeom>
                <a:noFill/>
                <a:ln cap="flat" cmpd="sng" w="9525">
                  <a:solidFill>
                    <a:schemeClr val="dk1"/>
                  </a:solidFill>
                  <a:prstDash val="solid"/>
                  <a:miter lim="800000"/>
                  <a:headEnd len="med" w="med" type="none"/>
                  <a:tailEnd len="med" w="med" type="none"/>
                </a:ln>
              </p:spPr>
            </p:cxnSp>
            <p:cxnSp>
              <p:nvCxnSpPr>
                <p:cNvPr id="3705" name="Google Shape;3705;p58"/>
                <p:cNvCxnSpPr/>
                <p:nvPr/>
              </p:nvCxnSpPr>
              <p:spPr>
                <a:xfrm>
                  <a:off x="1694246499" y="723245081"/>
                  <a:ext cx="442443084" cy="0"/>
                </a:xfrm>
                <a:prstGeom prst="straightConnector1">
                  <a:avLst/>
                </a:prstGeom>
                <a:noFill/>
                <a:ln cap="flat" cmpd="sng" w="9525">
                  <a:solidFill>
                    <a:schemeClr val="dk1"/>
                  </a:solidFill>
                  <a:prstDash val="solid"/>
                  <a:miter lim="800000"/>
                  <a:headEnd len="med" w="med" type="none"/>
                  <a:tailEnd len="med" w="med" type="none"/>
                </a:ln>
              </p:spPr>
            </p:cxnSp>
            <p:cxnSp>
              <p:nvCxnSpPr>
                <p:cNvPr id="3706" name="Google Shape;3706;p58"/>
                <p:cNvCxnSpPr/>
                <p:nvPr/>
              </p:nvCxnSpPr>
              <p:spPr>
                <a:xfrm>
                  <a:off x="1694246499" y="901274756"/>
                  <a:ext cx="442443084" cy="0"/>
                </a:xfrm>
                <a:prstGeom prst="straightConnector1">
                  <a:avLst/>
                </a:prstGeom>
                <a:noFill/>
                <a:ln cap="flat" cmpd="sng" w="9525">
                  <a:solidFill>
                    <a:schemeClr val="dk1"/>
                  </a:solidFill>
                  <a:prstDash val="solid"/>
                  <a:miter lim="800000"/>
                  <a:headEnd len="med" w="med" type="none"/>
                  <a:tailEnd len="med" w="med" type="none"/>
                </a:ln>
              </p:spPr>
            </p:cxnSp>
            <p:cxnSp>
              <p:nvCxnSpPr>
                <p:cNvPr id="3707" name="Google Shape;3707;p58"/>
                <p:cNvCxnSpPr/>
                <p:nvPr/>
              </p:nvCxnSpPr>
              <p:spPr>
                <a:xfrm>
                  <a:off x="1683450105" y="1049633110"/>
                  <a:ext cx="442448803" cy="0"/>
                </a:xfrm>
                <a:prstGeom prst="straightConnector1">
                  <a:avLst/>
                </a:prstGeom>
                <a:noFill/>
                <a:ln cap="flat" cmpd="sng" w="9525">
                  <a:solidFill>
                    <a:schemeClr val="dk1"/>
                  </a:solidFill>
                  <a:prstDash val="solid"/>
                  <a:miter lim="800000"/>
                  <a:headEnd len="med" w="med" type="none"/>
                  <a:tailEnd len="med" w="med" type="none"/>
                </a:ln>
              </p:spPr>
            </p:cxnSp>
            <p:cxnSp>
              <p:nvCxnSpPr>
                <p:cNvPr id="3708" name="Google Shape;3708;p58"/>
                <p:cNvCxnSpPr/>
                <p:nvPr/>
              </p:nvCxnSpPr>
              <p:spPr>
                <a:xfrm>
                  <a:off x="1672663778" y="1190574070"/>
                  <a:ext cx="453236487" cy="0"/>
                </a:xfrm>
                <a:prstGeom prst="straightConnector1">
                  <a:avLst/>
                </a:prstGeom>
                <a:noFill/>
                <a:ln cap="flat" cmpd="sng" w="9525">
                  <a:solidFill>
                    <a:schemeClr val="dk1"/>
                  </a:solidFill>
                  <a:prstDash val="solid"/>
                  <a:miter lim="800000"/>
                  <a:headEnd len="med" w="med" type="none"/>
                  <a:tailEnd len="med" w="med" type="none"/>
                </a:ln>
              </p:spPr>
            </p:cxnSp>
            <p:cxnSp>
              <p:nvCxnSpPr>
                <p:cNvPr id="3709" name="Google Shape;3709;p58"/>
                <p:cNvCxnSpPr/>
                <p:nvPr/>
              </p:nvCxnSpPr>
              <p:spPr>
                <a:xfrm>
                  <a:off x="1672663778" y="1346350400"/>
                  <a:ext cx="442443084" cy="0"/>
                </a:xfrm>
                <a:prstGeom prst="straightConnector1">
                  <a:avLst/>
                </a:prstGeom>
                <a:noFill/>
                <a:ln cap="flat" cmpd="sng" w="9525">
                  <a:solidFill>
                    <a:schemeClr val="dk1"/>
                  </a:solidFill>
                  <a:prstDash val="solid"/>
                  <a:miter lim="800000"/>
                  <a:headEnd len="med" w="med" type="none"/>
                  <a:tailEnd len="med" w="med" type="none"/>
                </a:ln>
              </p:spPr>
            </p:cxnSp>
            <p:cxnSp>
              <p:nvCxnSpPr>
                <p:cNvPr id="3710" name="Google Shape;3710;p58"/>
                <p:cNvCxnSpPr/>
                <p:nvPr/>
              </p:nvCxnSpPr>
              <p:spPr>
                <a:xfrm>
                  <a:off x="1661870260" y="1524380075"/>
                  <a:ext cx="442448803" cy="0"/>
                </a:xfrm>
                <a:prstGeom prst="straightConnector1">
                  <a:avLst/>
                </a:prstGeom>
                <a:noFill/>
                <a:ln cap="flat" cmpd="sng" w="9525">
                  <a:solidFill>
                    <a:schemeClr val="dk1"/>
                  </a:solidFill>
                  <a:prstDash val="solid"/>
                  <a:miter lim="800000"/>
                  <a:headEnd len="med" w="med" type="none"/>
                  <a:tailEnd len="med" w="med" type="none"/>
                </a:ln>
              </p:spPr>
            </p:cxnSp>
            <p:cxnSp>
              <p:nvCxnSpPr>
                <p:cNvPr id="3711" name="Google Shape;3711;p58"/>
                <p:cNvCxnSpPr/>
                <p:nvPr/>
              </p:nvCxnSpPr>
              <p:spPr>
                <a:xfrm>
                  <a:off x="1683450105" y="1683866558"/>
                  <a:ext cx="442448803" cy="0"/>
                </a:xfrm>
                <a:prstGeom prst="straightConnector1">
                  <a:avLst/>
                </a:prstGeom>
                <a:noFill/>
                <a:ln cap="flat" cmpd="sng" w="9525">
                  <a:solidFill>
                    <a:schemeClr val="dk1"/>
                  </a:solidFill>
                  <a:prstDash val="solid"/>
                  <a:miter lim="800000"/>
                  <a:headEnd len="med" w="med" type="none"/>
                  <a:tailEnd len="med" w="med" type="none"/>
                </a:ln>
              </p:spPr>
            </p:cxnSp>
            <p:cxnSp>
              <p:nvCxnSpPr>
                <p:cNvPr id="3712" name="Google Shape;3712;p58"/>
                <p:cNvCxnSpPr/>
                <p:nvPr/>
              </p:nvCxnSpPr>
              <p:spPr>
                <a:xfrm>
                  <a:off x="1694246499" y="1839642887"/>
                  <a:ext cx="442443084" cy="0"/>
                </a:xfrm>
                <a:prstGeom prst="straightConnector1">
                  <a:avLst/>
                </a:prstGeom>
                <a:noFill/>
                <a:ln cap="flat" cmpd="sng" w="9525">
                  <a:solidFill>
                    <a:schemeClr val="dk1"/>
                  </a:solidFill>
                  <a:prstDash val="solid"/>
                  <a:miter lim="800000"/>
                  <a:headEnd len="med" w="med" type="none"/>
                  <a:tailEnd len="med" w="med" type="none"/>
                </a:ln>
              </p:spPr>
            </p:cxnSp>
            <p:cxnSp>
              <p:nvCxnSpPr>
                <p:cNvPr id="3713" name="Google Shape;3713;p58"/>
                <p:cNvCxnSpPr/>
                <p:nvPr/>
              </p:nvCxnSpPr>
              <p:spPr>
                <a:xfrm>
                  <a:off x="1694246499" y="1999127040"/>
                  <a:ext cx="442443084" cy="0"/>
                </a:xfrm>
                <a:prstGeom prst="straightConnector1">
                  <a:avLst/>
                </a:prstGeom>
                <a:noFill/>
                <a:ln cap="flat" cmpd="sng" w="9525">
                  <a:solidFill>
                    <a:schemeClr val="dk1"/>
                  </a:solidFill>
                  <a:prstDash val="solid"/>
                  <a:miter lim="800000"/>
                  <a:headEnd len="med" w="med" type="none"/>
                  <a:tailEnd len="med" w="med" type="none"/>
                </a:ln>
              </p:spPr>
            </p:cxnSp>
            <p:cxnSp>
              <p:nvCxnSpPr>
                <p:cNvPr id="3714" name="Google Shape;3714;p58"/>
                <p:cNvCxnSpPr/>
                <p:nvPr/>
              </p:nvCxnSpPr>
              <p:spPr>
                <a:xfrm>
                  <a:off x="1705034264" y="2147483647"/>
                  <a:ext cx="442448803" cy="0"/>
                </a:xfrm>
                <a:prstGeom prst="straightConnector1">
                  <a:avLst/>
                </a:prstGeom>
                <a:noFill/>
                <a:ln cap="flat" cmpd="sng" w="9525">
                  <a:solidFill>
                    <a:schemeClr val="dk1"/>
                  </a:solidFill>
                  <a:prstDash val="solid"/>
                  <a:miter lim="800000"/>
                  <a:headEnd len="med" w="med" type="none"/>
                  <a:tailEnd len="med" w="med" type="none"/>
                </a:ln>
              </p:spPr>
            </p:cxnSp>
            <p:cxnSp>
              <p:nvCxnSpPr>
                <p:cNvPr id="3715" name="Google Shape;3715;p58"/>
                <p:cNvCxnSpPr/>
                <p:nvPr/>
              </p:nvCxnSpPr>
              <p:spPr>
                <a:xfrm rot="10800000">
                  <a:off x="1705034843" y="178030257"/>
                  <a:ext cx="442448803" cy="0"/>
                </a:xfrm>
                <a:prstGeom prst="straightConnector1">
                  <a:avLst/>
                </a:prstGeom>
                <a:noFill/>
                <a:ln cap="flat" cmpd="sng" w="22225">
                  <a:solidFill>
                    <a:schemeClr val="dk1"/>
                  </a:solidFill>
                  <a:prstDash val="solid"/>
                  <a:miter lim="800000"/>
                  <a:headEnd len="med" w="med" type="none"/>
                  <a:tailEnd len="med" w="med" type="none"/>
                </a:ln>
              </p:spPr>
            </p:cxnSp>
          </p:grpSp>
        </p:grpSp>
        <p:sp>
          <p:nvSpPr>
            <p:cNvPr id="3716" name="Google Shape;3716;p58"/>
            <p:cNvSpPr txBox="1"/>
            <p:nvPr/>
          </p:nvSpPr>
          <p:spPr>
            <a:xfrm flipH="1">
              <a:off x="675909849" y="962859804"/>
              <a:ext cx="142341703" cy="2290219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B</a:t>
              </a:r>
              <a:endParaRPr/>
            </a:p>
          </p:txBody>
        </p:sp>
        <p:sp>
          <p:nvSpPr>
            <p:cNvPr id="3717" name="Google Shape;3717;p58"/>
            <p:cNvSpPr txBox="1"/>
            <p:nvPr/>
          </p:nvSpPr>
          <p:spPr>
            <a:xfrm>
              <a:off x="40912504" y="1979749150"/>
              <a:ext cx="75432538" cy="16773449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1</a:t>
              </a:r>
              <a:endParaRPr/>
            </a:p>
          </p:txBody>
        </p:sp>
        <p:sp>
          <p:nvSpPr>
            <p:cNvPr id="3718" name="Google Shape;3718;p58"/>
            <p:cNvSpPr txBox="1"/>
            <p:nvPr/>
          </p:nvSpPr>
          <p:spPr>
            <a:xfrm>
              <a:off x="145750948" y="1978943302"/>
              <a:ext cx="75432538" cy="16773449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2</a:t>
              </a:r>
              <a:endParaRPr/>
            </a:p>
          </p:txBody>
        </p:sp>
        <p:sp>
          <p:nvSpPr>
            <p:cNvPr id="3719" name="Google Shape;3719;p58"/>
            <p:cNvSpPr txBox="1"/>
            <p:nvPr/>
          </p:nvSpPr>
          <p:spPr>
            <a:xfrm>
              <a:off x="250163100" y="1978136704"/>
              <a:ext cx="75432795" cy="16773449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3</a:t>
              </a:r>
              <a:endParaRPr/>
            </a:p>
          </p:txBody>
        </p:sp>
        <p:sp>
          <p:nvSpPr>
            <p:cNvPr id="3720" name="Google Shape;3720;p58"/>
            <p:cNvSpPr txBox="1"/>
            <p:nvPr/>
          </p:nvSpPr>
          <p:spPr>
            <a:xfrm>
              <a:off x="346052137" y="1977330357"/>
              <a:ext cx="75858821" cy="16773449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4</a:t>
              </a:r>
              <a:endParaRPr/>
            </a:p>
          </p:txBody>
        </p:sp>
        <p:sp>
          <p:nvSpPr>
            <p:cNvPr id="3721" name="Google Shape;3721;p58"/>
            <p:cNvSpPr txBox="1"/>
            <p:nvPr/>
          </p:nvSpPr>
          <p:spPr>
            <a:xfrm>
              <a:off x="458135379" y="1976523759"/>
              <a:ext cx="75432795" cy="16773449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5</a:t>
              </a:r>
              <a:endParaRPr/>
            </a:p>
          </p:txBody>
        </p:sp>
        <p:sp>
          <p:nvSpPr>
            <p:cNvPr id="3722" name="Google Shape;3722;p58"/>
            <p:cNvSpPr txBox="1"/>
            <p:nvPr/>
          </p:nvSpPr>
          <p:spPr>
            <a:xfrm>
              <a:off x="555302783" y="1975717661"/>
              <a:ext cx="75858821" cy="16854048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6</a:t>
              </a:r>
              <a:endParaRPr/>
            </a:p>
          </p:txBody>
        </p:sp>
        <p:sp>
          <p:nvSpPr>
            <p:cNvPr id="3723" name="Google Shape;3723;p58"/>
            <p:cNvSpPr txBox="1"/>
            <p:nvPr/>
          </p:nvSpPr>
          <p:spPr>
            <a:xfrm>
              <a:off x="655453393" y="1974910814"/>
              <a:ext cx="75858821" cy="16854098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7</a:t>
              </a:r>
              <a:endParaRPr/>
            </a:p>
          </p:txBody>
        </p:sp>
        <p:sp>
          <p:nvSpPr>
            <p:cNvPr id="3724" name="Google Shape;3724;p58"/>
            <p:cNvSpPr txBox="1"/>
            <p:nvPr/>
          </p:nvSpPr>
          <p:spPr>
            <a:xfrm>
              <a:off x="754325638" y="1977330357"/>
              <a:ext cx="75858821" cy="16773449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8</a:t>
              </a:r>
              <a:endParaRPr/>
            </a:p>
          </p:txBody>
        </p:sp>
        <p:grpSp>
          <p:nvGrpSpPr>
            <p:cNvPr id="3725" name="Google Shape;3725;p58"/>
            <p:cNvGrpSpPr/>
            <p:nvPr/>
          </p:nvGrpSpPr>
          <p:grpSpPr>
            <a:xfrm>
              <a:off x="149321237" y="1178007861"/>
              <a:ext cx="275766479" cy="171546863"/>
              <a:chOff x="7000875" y="2166937"/>
              <a:chExt cx="1052512" cy="346075"/>
            </a:xfrm>
          </p:grpSpPr>
          <p:sp>
            <p:nvSpPr>
              <p:cNvPr id="3726" name="Google Shape;3726;p58"/>
              <p:cNvSpPr txBox="1"/>
              <p:nvPr/>
            </p:nvSpPr>
            <p:spPr>
              <a:xfrm>
                <a:off x="7000875" y="2373312"/>
                <a:ext cx="785812" cy="136525"/>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27" name="Google Shape;3727;p58"/>
              <p:cNvSpPr/>
              <p:nvPr/>
            </p:nvSpPr>
            <p:spPr>
              <a:xfrm>
                <a:off x="7000875" y="2171700"/>
                <a:ext cx="1052512" cy="204787"/>
              </a:xfrm>
              <a:prstGeom prst="parallelogram">
                <a:avLst>
                  <a:gd fmla="val 5160"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28" name="Google Shape;3728;p58"/>
              <p:cNvSpPr/>
              <p:nvPr/>
            </p:nvSpPr>
            <p:spPr>
              <a:xfrm>
                <a:off x="7775575" y="2166937"/>
                <a:ext cx="268287" cy="346075"/>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29" name="Google Shape;3729;p58"/>
              <p:cNvSpPr/>
              <p:nvPr/>
            </p:nvSpPr>
            <p:spPr>
              <a:xfrm>
                <a:off x="7099300" y="2214562"/>
                <a:ext cx="798512" cy="127000"/>
              </a:xfrm>
              <a:custGeom>
                <a:rect b="b" l="l" r="r" t="t"/>
                <a:pathLst>
                  <a:path extrusionOk="0" h="63" w="280">
                    <a:moveTo>
                      <a:pt x="0" y="63"/>
                    </a:moveTo>
                    <a:lnTo>
                      <a:pt x="37" y="62"/>
                    </a:lnTo>
                    <a:lnTo>
                      <a:pt x="219" y="0"/>
                    </a:lnTo>
                    <a:lnTo>
                      <a:pt x="280" y="0"/>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30" name="Google Shape;3730;p58"/>
              <p:cNvSpPr/>
              <p:nvPr/>
            </p:nvSpPr>
            <p:spPr>
              <a:xfrm>
                <a:off x="7291387" y="2208212"/>
                <a:ext cx="465137" cy="147637"/>
              </a:xfrm>
              <a:custGeom>
                <a:rect b="b" l="l" r="r" t="t"/>
                <a:pathLst>
                  <a:path extrusionOk="0" h="93" w="293">
                    <a:moveTo>
                      <a:pt x="0" y="0"/>
                    </a:moveTo>
                    <a:lnTo>
                      <a:pt x="67" y="1"/>
                    </a:lnTo>
                    <a:lnTo>
                      <a:pt x="195" y="93"/>
                    </a:lnTo>
                    <a:lnTo>
                      <a:pt x="293" y="93"/>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grpSp>
          <p:nvGrpSpPr>
            <p:cNvPr id="3731" name="Google Shape;3731;p58"/>
            <p:cNvGrpSpPr/>
            <p:nvPr/>
          </p:nvGrpSpPr>
          <p:grpSpPr>
            <a:xfrm>
              <a:off x="559019622" y="1178794475"/>
              <a:ext cx="275766236" cy="171546863"/>
              <a:chOff x="7000875" y="2166937"/>
              <a:chExt cx="1052512" cy="346075"/>
            </a:xfrm>
          </p:grpSpPr>
          <p:sp>
            <p:nvSpPr>
              <p:cNvPr id="3732" name="Google Shape;3732;p58"/>
              <p:cNvSpPr txBox="1"/>
              <p:nvPr/>
            </p:nvSpPr>
            <p:spPr>
              <a:xfrm>
                <a:off x="7000875" y="2373312"/>
                <a:ext cx="785812" cy="136525"/>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33" name="Google Shape;3733;p58"/>
              <p:cNvSpPr/>
              <p:nvPr/>
            </p:nvSpPr>
            <p:spPr>
              <a:xfrm>
                <a:off x="7000875" y="2171700"/>
                <a:ext cx="1052512" cy="204787"/>
              </a:xfrm>
              <a:prstGeom prst="parallelogram">
                <a:avLst>
                  <a:gd fmla="val 5160"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34" name="Google Shape;3734;p58"/>
              <p:cNvSpPr/>
              <p:nvPr/>
            </p:nvSpPr>
            <p:spPr>
              <a:xfrm>
                <a:off x="7785100" y="2166937"/>
                <a:ext cx="268287" cy="346075"/>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35" name="Google Shape;3735;p58"/>
              <p:cNvSpPr/>
              <p:nvPr/>
            </p:nvSpPr>
            <p:spPr>
              <a:xfrm>
                <a:off x="7104062" y="2214562"/>
                <a:ext cx="803275" cy="127000"/>
              </a:xfrm>
              <a:custGeom>
                <a:rect b="b" l="l" r="r" t="t"/>
                <a:pathLst>
                  <a:path extrusionOk="0" h="63" w="280">
                    <a:moveTo>
                      <a:pt x="0" y="63"/>
                    </a:moveTo>
                    <a:lnTo>
                      <a:pt x="37" y="62"/>
                    </a:lnTo>
                    <a:lnTo>
                      <a:pt x="219" y="0"/>
                    </a:lnTo>
                    <a:lnTo>
                      <a:pt x="280" y="0"/>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36" name="Google Shape;3736;p58"/>
              <p:cNvSpPr/>
              <p:nvPr/>
            </p:nvSpPr>
            <p:spPr>
              <a:xfrm>
                <a:off x="7297737" y="2208212"/>
                <a:ext cx="460375" cy="147637"/>
              </a:xfrm>
              <a:custGeom>
                <a:rect b="b" l="l" r="r" t="t"/>
                <a:pathLst>
                  <a:path extrusionOk="0" h="93" w="293">
                    <a:moveTo>
                      <a:pt x="0" y="0"/>
                    </a:moveTo>
                    <a:lnTo>
                      <a:pt x="67" y="1"/>
                    </a:lnTo>
                    <a:lnTo>
                      <a:pt x="195" y="93"/>
                    </a:lnTo>
                    <a:lnTo>
                      <a:pt x="293" y="93"/>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grpSp>
          <p:nvGrpSpPr>
            <p:cNvPr id="3737" name="Google Shape;3737;p58"/>
            <p:cNvGrpSpPr/>
            <p:nvPr/>
          </p:nvGrpSpPr>
          <p:grpSpPr>
            <a:xfrm>
              <a:off x="975788674" y="1192172277"/>
              <a:ext cx="275766236" cy="176268337"/>
              <a:chOff x="7000875" y="2166937"/>
              <a:chExt cx="1052512" cy="355600"/>
            </a:xfrm>
          </p:grpSpPr>
          <p:sp>
            <p:nvSpPr>
              <p:cNvPr id="3738" name="Google Shape;3738;p58"/>
              <p:cNvSpPr txBox="1"/>
              <p:nvPr/>
            </p:nvSpPr>
            <p:spPr>
              <a:xfrm>
                <a:off x="7000875" y="2381250"/>
                <a:ext cx="785812" cy="138112"/>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39" name="Google Shape;3739;p58"/>
              <p:cNvSpPr/>
              <p:nvPr/>
            </p:nvSpPr>
            <p:spPr>
              <a:xfrm>
                <a:off x="7000875" y="2171700"/>
                <a:ext cx="1052512" cy="214312"/>
              </a:xfrm>
              <a:prstGeom prst="parallelogram">
                <a:avLst>
                  <a:gd fmla="val 25000"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40" name="Google Shape;3740;p58"/>
              <p:cNvSpPr/>
              <p:nvPr/>
            </p:nvSpPr>
            <p:spPr>
              <a:xfrm>
                <a:off x="7785100" y="2166937"/>
                <a:ext cx="268287" cy="35560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41" name="Google Shape;3741;p58"/>
              <p:cNvSpPr/>
              <p:nvPr/>
            </p:nvSpPr>
            <p:spPr>
              <a:xfrm>
                <a:off x="7104062" y="2205037"/>
                <a:ext cx="803275" cy="136525"/>
              </a:xfrm>
              <a:custGeom>
                <a:rect b="b" l="l" r="r" t="t"/>
                <a:pathLst>
                  <a:path extrusionOk="0" h="63" w="280">
                    <a:moveTo>
                      <a:pt x="0" y="63"/>
                    </a:moveTo>
                    <a:lnTo>
                      <a:pt x="37" y="62"/>
                    </a:lnTo>
                    <a:lnTo>
                      <a:pt x="219" y="0"/>
                    </a:lnTo>
                    <a:lnTo>
                      <a:pt x="280" y="0"/>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42" name="Google Shape;3742;p58"/>
              <p:cNvSpPr/>
              <p:nvPr/>
            </p:nvSpPr>
            <p:spPr>
              <a:xfrm>
                <a:off x="7297737" y="2201862"/>
                <a:ext cx="460375" cy="144462"/>
              </a:xfrm>
              <a:custGeom>
                <a:rect b="b" l="l" r="r" t="t"/>
                <a:pathLst>
                  <a:path extrusionOk="0" h="93" w="293">
                    <a:moveTo>
                      <a:pt x="0" y="0"/>
                    </a:moveTo>
                    <a:lnTo>
                      <a:pt x="67" y="1"/>
                    </a:lnTo>
                    <a:lnTo>
                      <a:pt x="195" y="93"/>
                    </a:lnTo>
                    <a:lnTo>
                      <a:pt x="293" y="93"/>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grpSp>
          <p:nvGrpSpPr>
            <p:cNvPr id="3743" name="Google Shape;3743;p58"/>
            <p:cNvGrpSpPr/>
            <p:nvPr/>
          </p:nvGrpSpPr>
          <p:grpSpPr>
            <a:xfrm>
              <a:off x="1385902748" y="1196106594"/>
              <a:ext cx="275766236" cy="176268337"/>
              <a:chOff x="7000875" y="2166937"/>
              <a:chExt cx="1052512" cy="355600"/>
            </a:xfrm>
          </p:grpSpPr>
          <p:sp>
            <p:nvSpPr>
              <p:cNvPr id="3744" name="Google Shape;3744;p58"/>
              <p:cNvSpPr txBox="1"/>
              <p:nvPr/>
            </p:nvSpPr>
            <p:spPr>
              <a:xfrm>
                <a:off x="7000875" y="2381250"/>
                <a:ext cx="785812" cy="138112"/>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45" name="Google Shape;3745;p58"/>
              <p:cNvSpPr/>
              <p:nvPr/>
            </p:nvSpPr>
            <p:spPr>
              <a:xfrm>
                <a:off x="7000875" y="2171700"/>
                <a:ext cx="1052512" cy="214312"/>
              </a:xfrm>
              <a:prstGeom prst="parallelogram">
                <a:avLst>
                  <a:gd fmla="val 25000"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46" name="Google Shape;3746;p58"/>
              <p:cNvSpPr/>
              <p:nvPr/>
            </p:nvSpPr>
            <p:spPr>
              <a:xfrm>
                <a:off x="7785100" y="2166937"/>
                <a:ext cx="268287" cy="35560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47" name="Google Shape;3747;p58"/>
              <p:cNvSpPr/>
              <p:nvPr/>
            </p:nvSpPr>
            <p:spPr>
              <a:xfrm>
                <a:off x="7104062" y="2205037"/>
                <a:ext cx="803275" cy="136525"/>
              </a:xfrm>
              <a:custGeom>
                <a:rect b="b" l="l" r="r" t="t"/>
                <a:pathLst>
                  <a:path extrusionOk="0" h="63" w="280">
                    <a:moveTo>
                      <a:pt x="0" y="63"/>
                    </a:moveTo>
                    <a:lnTo>
                      <a:pt x="37" y="62"/>
                    </a:lnTo>
                    <a:lnTo>
                      <a:pt x="219" y="0"/>
                    </a:lnTo>
                    <a:lnTo>
                      <a:pt x="280" y="0"/>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48" name="Google Shape;3748;p58"/>
              <p:cNvSpPr/>
              <p:nvPr/>
            </p:nvSpPr>
            <p:spPr>
              <a:xfrm>
                <a:off x="7291387" y="2201862"/>
                <a:ext cx="465137" cy="144462"/>
              </a:xfrm>
              <a:custGeom>
                <a:rect b="b" l="l" r="r" t="t"/>
                <a:pathLst>
                  <a:path extrusionOk="0" h="93" w="293">
                    <a:moveTo>
                      <a:pt x="0" y="0"/>
                    </a:moveTo>
                    <a:lnTo>
                      <a:pt x="67" y="1"/>
                    </a:lnTo>
                    <a:lnTo>
                      <a:pt x="195" y="93"/>
                    </a:lnTo>
                    <a:lnTo>
                      <a:pt x="293" y="93"/>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3749" name="Google Shape;3749;p58"/>
            <p:cNvSpPr txBox="1"/>
            <p:nvPr/>
          </p:nvSpPr>
          <p:spPr>
            <a:xfrm>
              <a:off x="75432541" y="1216073956"/>
              <a:ext cx="96741359" cy="2290219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A</a:t>
              </a:r>
              <a:endParaRPr/>
            </a:p>
          </p:txBody>
        </p:sp>
        <p:sp>
          <p:nvSpPr>
            <p:cNvPr id="3750" name="Google Shape;3750;p58"/>
            <p:cNvSpPr txBox="1"/>
            <p:nvPr/>
          </p:nvSpPr>
          <p:spPr>
            <a:xfrm>
              <a:off x="482001102" y="1232202409"/>
              <a:ext cx="91200944" cy="2290219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C</a:t>
              </a:r>
              <a:endParaRPr/>
            </a:p>
          </p:txBody>
        </p:sp>
        <p:cxnSp>
          <p:nvCxnSpPr>
            <p:cNvPr id="3751" name="Google Shape;3751;p58"/>
            <p:cNvCxnSpPr/>
            <p:nvPr/>
          </p:nvCxnSpPr>
          <p:spPr>
            <a:xfrm>
              <a:off x="1051793934" y="447560427"/>
              <a:ext cx="239935114" cy="201603695"/>
            </a:xfrm>
            <a:prstGeom prst="straightConnector1">
              <a:avLst/>
            </a:prstGeom>
            <a:noFill/>
            <a:ln cap="flat" cmpd="sng" w="9525">
              <a:solidFill>
                <a:schemeClr val="dk1"/>
              </a:solidFill>
              <a:prstDash val="solid"/>
              <a:miter lim="800000"/>
              <a:headEnd len="med" w="med" type="none"/>
              <a:tailEnd len="med" w="med" type="none"/>
            </a:ln>
          </p:spPr>
        </p:cxnSp>
        <p:cxnSp>
          <p:nvCxnSpPr>
            <p:cNvPr id="3752" name="Google Shape;3752;p58"/>
            <p:cNvCxnSpPr/>
            <p:nvPr/>
          </p:nvCxnSpPr>
          <p:spPr>
            <a:xfrm flipH="1">
              <a:off x="660141165" y="430625627"/>
              <a:ext cx="278716974" cy="188701306"/>
            </a:xfrm>
            <a:prstGeom prst="straightConnector1">
              <a:avLst/>
            </a:prstGeom>
            <a:noFill/>
            <a:ln cap="flat" cmpd="sng" w="9525">
              <a:solidFill>
                <a:schemeClr val="dk1"/>
              </a:solidFill>
              <a:prstDash val="solid"/>
              <a:miter lim="800000"/>
              <a:headEnd len="med" w="med" type="none"/>
              <a:tailEnd len="med" w="med" type="none"/>
            </a:ln>
          </p:spPr>
        </p:cxnSp>
        <p:grpSp>
          <p:nvGrpSpPr>
            <p:cNvPr id="3753" name="Google Shape;3753;p58"/>
            <p:cNvGrpSpPr/>
            <p:nvPr/>
          </p:nvGrpSpPr>
          <p:grpSpPr>
            <a:xfrm>
              <a:off x="834370047" y="338372228"/>
              <a:ext cx="279509471" cy="195154235"/>
              <a:chOff x="6978650" y="1976437"/>
              <a:chExt cx="1066799" cy="393700"/>
            </a:xfrm>
          </p:grpSpPr>
          <p:sp>
            <p:nvSpPr>
              <p:cNvPr id="3754" name="Google Shape;3754;p58"/>
              <p:cNvSpPr/>
              <p:nvPr/>
            </p:nvSpPr>
            <p:spPr>
              <a:xfrm>
                <a:off x="6983412" y="2151062"/>
                <a:ext cx="1057275" cy="219075"/>
              </a:xfrm>
              <a:prstGeom prst="ellipse">
                <a:avLst/>
              </a:prstGeom>
              <a:gradFill>
                <a:gsLst>
                  <a:gs pos="0">
                    <a:srgbClr val="CCCCFF"/>
                  </a:gs>
                  <a:gs pos="100000">
                    <a:srgbClr val="FFFFFF"/>
                  </a:gs>
                </a:gsLst>
                <a:lin ang="0" scaled="0"/>
              </a:gra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55" name="Google Shape;3755;p58"/>
              <p:cNvSpPr txBox="1"/>
              <p:nvPr/>
            </p:nvSpPr>
            <p:spPr>
              <a:xfrm>
                <a:off x="6983412" y="2135187"/>
                <a:ext cx="1062037" cy="136525"/>
              </a:xfrm>
              <a:prstGeom prst="rect">
                <a:avLst/>
              </a:prstGeom>
              <a:gradFill>
                <a:gsLst>
                  <a:gs pos="0">
                    <a:srgbClr val="CCCCFF"/>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56" name="Google Shape;3756;p58"/>
              <p:cNvSpPr/>
              <p:nvPr/>
            </p:nvSpPr>
            <p:spPr>
              <a:xfrm>
                <a:off x="6978650" y="1976437"/>
                <a:ext cx="1058862" cy="257175"/>
              </a:xfrm>
              <a:prstGeom prst="ellipse">
                <a:avLst/>
              </a:prstGeom>
              <a:gradFill>
                <a:gsLst>
                  <a:gs pos="0">
                    <a:srgbClr val="CCCCFF"/>
                  </a:gs>
                  <a:gs pos="100000">
                    <a:srgbClr val="FFFFFF"/>
                  </a:gs>
                </a:gsLst>
                <a:lin ang="0" scaled="0"/>
              </a:gra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3757" name="Google Shape;3757;p58"/>
              <p:cNvGrpSpPr/>
              <p:nvPr/>
            </p:nvGrpSpPr>
            <p:grpSpPr>
              <a:xfrm>
                <a:off x="7191375" y="2043112"/>
                <a:ext cx="598487" cy="119062"/>
                <a:chOff x="3917950" y="2114550"/>
                <a:chExt cx="492125" cy="95250"/>
              </a:xfrm>
            </p:grpSpPr>
            <p:sp>
              <p:nvSpPr>
                <p:cNvPr id="3758" name="Google Shape;3758;p58"/>
                <p:cNvSpPr/>
                <p:nvPr/>
              </p:nvSpPr>
              <p:spPr>
                <a:xfrm>
                  <a:off x="3917950" y="2114550"/>
                  <a:ext cx="492125" cy="95250"/>
                </a:xfrm>
                <a:custGeom>
                  <a:rect b="b" l="l" r="r" t="t"/>
                  <a:pathLst>
                    <a:path extrusionOk="0" h="60" w="310">
                      <a:moveTo>
                        <a:pt x="0" y="60"/>
                      </a:moveTo>
                      <a:lnTo>
                        <a:pt x="96" y="60"/>
                      </a:lnTo>
                      <a:lnTo>
                        <a:pt x="192" y="0"/>
                      </a:lnTo>
                      <a:lnTo>
                        <a:pt x="310" y="0"/>
                      </a:lnTo>
                    </a:path>
                  </a:pathLst>
                </a:custGeom>
                <a:noFill/>
                <a:ln cap="flat" cmpd="sng" w="285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59" name="Google Shape;3759;p58"/>
                <p:cNvSpPr/>
                <p:nvPr/>
              </p:nvSpPr>
              <p:spPr>
                <a:xfrm>
                  <a:off x="3941762" y="2114550"/>
                  <a:ext cx="446087" cy="95250"/>
                </a:xfrm>
                <a:custGeom>
                  <a:rect b="b" l="l" r="r" t="t"/>
                  <a:pathLst>
                    <a:path extrusionOk="0" h="60" w="282">
                      <a:moveTo>
                        <a:pt x="0" y="0"/>
                      </a:moveTo>
                      <a:lnTo>
                        <a:pt x="96" y="0"/>
                      </a:lnTo>
                      <a:lnTo>
                        <a:pt x="192" y="60"/>
                      </a:lnTo>
                      <a:lnTo>
                        <a:pt x="282" y="60"/>
                      </a:lnTo>
                    </a:path>
                  </a:pathLst>
                </a:custGeom>
                <a:noFill/>
                <a:ln cap="flat" cmpd="sng" w="285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3760" name="Google Shape;3760;p58"/>
              <p:cNvCxnSpPr/>
              <p:nvPr/>
            </p:nvCxnSpPr>
            <p:spPr>
              <a:xfrm>
                <a:off x="6983412" y="2097087"/>
                <a:ext cx="0" cy="176212"/>
              </a:xfrm>
              <a:prstGeom prst="straightConnector1">
                <a:avLst/>
              </a:prstGeom>
              <a:noFill/>
              <a:ln cap="flat" cmpd="sng" w="19050">
                <a:solidFill>
                  <a:srgbClr val="000000"/>
                </a:solidFill>
                <a:prstDash val="solid"/>
                <a:miter lim="800000"/>
                <a:headEnd len="med" w="med" type="none"/>
                <a:tailEnd len="med" w="med" type="none"/>
              </a:ln>
            </p:spPr>
          </p:cxnSp>
          <p:cxnSp>
            <p:nvCxnSpPr>
              <p:cNvPr id="3761" name="Google Shape;3761;p58"/>
              <p:cNvCxnSpPr/>
              <p:nvPr/>
            </p:nvCxnSpPr>
            <p:spPr>
              <a:xfrm>
                <a:off x="8037512" y="2105025"/>
                <a:ext cx="0" cy="169862"/>
              </a:xfrm>
              <a:prstGeom prst="straightConnector1">
                <a:avLst/>
              </a:prstGeom>
              <a:noFill/>
              <a:ln cap="flat" cmpd="sng" w="19050">
                <a:solidFill>
                  <a:srgbClr val="000000"/>
                </a:solidFill>
                <a:prstDash val="solid"/>
                <a:miter lim="800000"/>
                <a:headEnd len="med" w="med" type="none"/>
                <a:tailEnd len="med" w="med" type="none"/>
              </a:ln>
            </p:spPr>
          </p:cxnSp>
        </p:grpSp>
        <p:sp>
          <p:nvSpPr>
            <p:cNvPr id="3762" name="Google Shape;3762;p58"/>
            <p:cNvSpPr txBox="1"/>
            <p:nvPr/>
          </p:nvSpPr>
          <p:spPr>
            <a:xfrm>
              <a:off x="830184183" y="483849195"/>
              <a:ext cx="314941348" cy="15241213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Border router</a:t>
              </a:r>
              <a:endParaRPr/>
            </a:p>
          </p:txBody>
        </p:sp>
        <p:grpSp>
          <p:nvGrpSpPr>
            <p:cNvPr id="3763" name="Google Shape;3763;p58"/>
            <p:cNvGrpSpPr/>
            <p:nvPr/>
          </p:nvGrpSpPr>
          <p:grpSpPr>
            <a:xfrm>
              <a:off x="1187500593" y="557133783"/>
              <a:ext cx="279509471" cy="195154235"/>
              <a:chOff x="6978650" y="1976437"/>
              <a:chExt cx="1066799" cy="393700"/>
            </a:xfrm>
          </p:grpSpPr>
          <p:sp>
            <p:nvSpPr>
              <p:cNvPr id="3764" name="Google Shape;3764;p58"/>
              <p:cNvSpPr/>
              <p:nvPr/>
            </p:nvSpPr>
            <p:spPr>
              <a:xfrm>
                <a:off x="6983412" y="2151062"/>
                <a:ext cx="1057275" cy="219075"/>
              </a:xfrm>
              <a:prstGeom prst="ellipse">
                <a:avLst/>
              </a:prstGeom>
              <a:gradFill>
                <a:gsLst>
                  <a:gs pos="0">
                    <a:srgbClr val="CCCCFF"/>
                  </a:gs>
                  <a:gs pos="100000">
                    <a:srgbClr val="FFFFFF"/>
                  </a:gs>
                </a:gsLst>
                <a:lin ang="0" scaled="0"/>
              </a:gra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65" name="Google Shape;3765;p58"/>
              <p:cNvSpPr txBox="1"/>
              <p:nvPr/>
            </p:nvSpPr>
            <p:spPr>
              <a:xfrm>
                <a:off x="6983412" y="2125662"/>
                <a:ext cx="1062037" cy="136525"/>
              </a:xfrm>
              <a:prstGeom prst="rect">
                <a:avLst/>
              </a:prstGeom>
              <a:gradFill>
                <a:gsLst>
                  <a:gs pos="0">
                    <a:srgbClr val="CCCCFF"/>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66" name="Google Shape;3766;p58"/>
              <p:cNvSpPr/>
              <p:nvPr/>
            </p:nvSpPr>
            <p:spPr>
              <a:xfrm>
                <a:off x="6978650" y="1976437"/>
                <a:ext cx="1058862" cy="257175"/>
              </a:xfrm>
              <a:prstGeom prst="ellipse">
                <a:avLst/>
              </a:prstGeom>
              <a:gradFill>
                <a:gsLst>
                  <a:gs pos="0">
                    <a:srgbClr val="CCCCFF"/>
                  </a:gs>
                  <a:gs pos="100000">
                    <a:srgbClr val="FFFFFF"/>
                  </a:gs>
                </a:gsLst>
                <a:lin ang="0" scaled="0"/>
              </a:gra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3767" name="Google Shape;3767;p58"/>
              <p:cNvGrpSpPr/>
              <p:nvPr/>
            </p:nvGrpSpPr>
            <p:grpSpPr>
              <a:xfrm>
                <a:off x="7191375" y="2043112"/>
                <a:ext cx="598487" cy="119062"/>
                <a:chOff x="3917950" y="2114550"/>
                <a:chExt cx="492125" cy="95250"/>
              </a:xfrm>
            </p:grpSpPr>
            <p:sp>
              <p:nvSpPr>
                <p:cNvPr id="3768" name="Google Shape;3768;p58"/>
                <p:cNvSpPr/>
                <p:nvPr/>
              </p:nvSpPr>
              <p:spPr>
                <a:xfrm>
                  <a:off x="3917950" y="2114550"/>
                  <a:ext cx="492125" cy="95250"/>
                </a:xfrm>
                <a:custGeom>
                  <a:rect b="b" l="l" r="r" t="t"/>
                  <a:pathLst>
                    <a:path extrusionOk="0" h="60" w="310">
                      <a:moveTo>
                        <a:pt x="0" y="60"/>
                      </a:moveTo>
                      <a:lnTo>
                        <a:pt x="96" y="60"/>
                      </a:lnTo>
                      <a:lnTo>
                        <a:pt x="192" y="0"/>
                      </a:lnTo>
                      <a:lnTo>
                        <a:pt x="310" y="0"/>
                      </a:lnTo>
                    </a:path>
                  </a:pathLst>
                </a:custGeom>
                <a:noFill/>
                <a:ln cap="flat" cmpd="sng" w="285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69" name="Google Shape;3769;p58"/>
                <p:cNvSpPr/>
                <p:nvPr/>
              </p:nvSpPr>
              <p:spPr>
                <a:xfrm>
                  <a:off x="3940175" y="2114550"/>
                  <a:ext cx="446087" cy="95250"/>
                </a:xfrm>
                <a:custGeom>
                  <a:rect b="b" l="l" r="r" t="t"/>
                  <a:pathLst>
                    <a:path extrusionOk="0" h="60" w="282">
                      <a:moveTo>
                        <a:pt x="0" y="0"/>
                      </a:moveTo>
                      <a:lnTo>
                        <a:pt x="96" y="0"/>
                      </a:lnTo>
                      <a:lnTo>
                        <a:pt x="192" y="60"/>
                      </a:lnTo>
                      <a:lnTo>
                        <a:pt x="282" y="60"/>
                      </a:lnTo>
                    </a:path>
                  </a:pathLst>
                </a:custGeom>
                <a:noFill/>
                <a:ln cap="flat" cmpd="sng" w="285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3770" name="Google Shape;3770;p58"/>
              <p:cNvCxnSpPr/>
              <p:nvPr/>
            </p:nvCxnSpPr>
            <p:spPr>
              <a:xfrm>
                <a:off x="6983412" y="2097087"/>
                <a:ext cx="0" cy="176212"/>
              </a:xfrm>
              <a:prstGeom prst="straightConnector1">
                <a:avLst/>
              </a:prstGeom>
              <a:noFill/>
              <a:ln cap="flat" cmpd="sng" w="19050">
                <a:solidFill>
                  <a:srgbClr val="000000"/>
                </a:solidFill>
                <a:prstDash val="solid"/>
                <a:miter lim="800000"/>
                <a:headEnd len="med" w="med" type="none"/>
                <a:tailEnd len="med" w="med" type="none"/>
              </a:ln>
            </p:spPr>
          </p:cxnSp>
          <p:cxnSp>
            <p:nvCxnSpPr>
              <p:cNvPr id="3771" name="Google Shape;3771;p58"/>
              <p:cNvCxnSpPr/>
              <p:nvPr/>
            </p:nvCxnSpPr>
            <p:spPr>
              <a:xfrm>
                <a:off x="8037512" y="2105025"/>
                <a:ext cx="0" cy="169862"/>
              </a:xfrm>
              <a:prstGeom prst="straightConnector1">
                <a:avLst/>
              </a:prstGeom>
              <a:noFill/>
              <a:ln cap="flat" cmpd="sng" w="19050">
                <a:solidFill>
                  <a:srgbClr val="000000"/>
                </a:solidFill>
                <a:prstDash val="solid"/>
                <a:miter lim="800000"/>
                <a:headEnd len="med" w="med" type="none"/>
                <a:tailEnd len="med" w="med" type="none"/>
              </a:ln>
            </p:spPr>
          </p:cxnSp>
        </p:grpSp>
        <p:grpSp>
          <p:nvGrpSpPr>
            <p:cNvPr id="3772" name="Google Shape;3772;p58"/>
            <p:cNvGrpSpPr/>
            <p:nvPr/>
          </p:nvGrpSpPr>
          <p:grpSpPr>
            <a:xfrm>
              <a:off x="468761070" y="557133783"/>
              <a:ext cx="279509471" cy="195154235"/>
              <a:chOff x="6978650" y="1976437"/>
              <a:chExt cx="1066799" cy="393700"/>
            </a:xfrm>
          </p:grpSpPr>
          <p:sp>
            <p:nvSpPr>
              <p:cNvPr id="3773" name="Google Shape;3773;p58"/>
              <p:cNvSpPr/>
              <p:nvPr/>
            </p:nvSpPr>
            <p:spPr>
              <a:xfrm>
                <a:off x="6983412" y="2151062"/>
                <a:ext cx="1057275" cy="219075"/>
              </a:xfrm>
              <a:prstGeom prst="ellipse">
                <a:avLst/>
              </a:prstGeom>
              <a:gradFill>
                <a:gsLst>
                  <a:gs pos="0">
                    <a:srgbClr val="CCCCFF"/>
                  </a:gs>
                  <a:gs pos="100000">
                    <a:srgbClr val="FFFFFF"/>
                  </a:gs>
                </a:gsLst>
                <a:lin ang="0" scaled="0"/>
              </a:gra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74" name="Google Shape;3774;p58"/>
              <p:cNvSpPr txBox="1"/>
              <p:nvPr/>
            </p:nvSpPr>
            <p:spPr>
              <a:xfrm>
                <a:off x="6983412" y="2125662"/>
                <a:ext cx="1062037" cy="136525"/>
              </a:xfrm>
              <a:prstGeom prst="rect">
                <a:avLst/>
              </a:prstGeom>
              <a:gradFill>
                <a:gsLst>
                  <a:gs pos="0">
                    <a:srgbClr val="CCCCFF"/>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75" name="Google Shape;3775;p58"/>
              <p:cNvSpPr/>
              <p:nvPr/>
            </p:nvSpPr>
            <p:spPr>
              <a:xfrm>
                <a:off x="6978650" y="1976437"/>
                <a:ext cx="1058862" cy="257175"/>
              </a:xfrm>
              <a:prstGeom prst="ellipse">
                <a:avLst/>
              </a:prstGeom>
              <a:gradFill>
                <a:gsLst>
                  <a:gs pos="0">
                    <a:srgbClr val="CCCCFF"/>
                  </a:gs>
                  <a:gs pos="100000">
                    <a:srgbClr val="FFFFFF"/>
                  </a:gs>
                </a:gsLst>
                <a:lin ang="0" scaled="0"/>
              </a:gra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3776" name="Google Shape;3776;p58"/>
              <p:cNvGrpSpPr/>
              <p:nvPr/>
            </p:nvGrpSpPr>
            <p:grpSpPr>
              <a:xfrm>
                <a:off x="7191375" y="2043112"/>
                <a:ext cx="598487" cy="119062"/>
                <a:chOff x="3917950" y="2114550"/>
                <a:chExt cx="492125" cy="95250"/>
              </a:xfrm>
            </p:grpSpPr>
            <p:sp>
              <p:nvSpPr>
                <p:cNvPr id="3777" name="Google Shape;3777;p58"/>
                <p:cNvSpPr/>
                <p:nvPr/>
              </p:nvSpPr>
              <p:spPr>
                <a:xfrm>
                  <a:off x="3917950" y="2114550"/>
                  <a:ext cx="492125" cy="95250"/>
                </a:xfrm>
                <a:custGeom>
                  <a:rect b="b" l="l" r="r" t="t"/>
                  <a:pathLst>
                    <a:path extrusionOk="0" h="60" w="310">
                      <a:moveTo>
                        <a:pt x="0" y="60"/>
                      </a:moveTo>
                      <a:lnTo>
                        <a:pt x="96" y="60"/>
                      </a:lnTo>
                      <a:lnTo>
                        <a:pt x="192" y="0"/>
                      </a:lnTo>
                      <a:lnTo>
                        <a:pt x="310" y="0"/>
                      </a:lnTo>
                    </a:path>
                  </a:pathLst>
                </a:custGeom>
                <a:noFill/>
                <a:ln cap="flat" cmpd="sng" w="285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78" name="Google Shape;3778;p58"/>
                <p:cNvSpPr/>
                <p:nvPr/>
              </p:nvSpPr>
              <p:spPr>
                <a:xfrm>
                  <a:off x="3941762" y="2114550"/>
                  <a:ext cx="446087" cy="95250"/>
                </a:xfrm>
                <a:custGeom>
                  <a:rect b="b" l="l" r="r" t="t"/>
                  <a:pathLst>
                    <a:path extrusionOk="0" h="60" w="282">
                      <a:moveTo>
                        <a:pt x="0" y="0"/>
                      </a:moveTo>
                      <a:lnTo>
                        <a:pt x="96" y="0"/>
                      </a:lnTo>
                      <a:lnTo>
                        <a:pt x="192" y="60"/>
                      </a:lnTo>
                      <a:lnTo>
                        <a:pt x="282" y="60"/>
                      </a:lnTo>
                    </a:path>
                  </a:pathLst>
                </a:custGeom>
                <a:noFill/>
                <a:ln cap="flat" cmpd="sng" w="285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3779" name="Google Shape;3779;p58"/>
              <p:cNvCxnSpPr/>
              <p:nvPr/>
            </p:nvCxnSpPr>
            <p:spPr>
              <a:xfrm>
                <a:off x="6983412" y="2097087"/>
                <a:ext cx="0" cy="176212"/>
              </a:xfrm>
              <a:prstGeom prst="straightConnector1">
                <a:avLst/>
              </a:prstGeom>
              <a:noFill/>
              <a:ln cap="flat" cmpd="sng" w="19050">
                <a:solidFill>
                  <a:srgbClr val="000000"/>
                </a:solidFill>
                <a:prstDash val="solid"/>
                <a:miter lim="800000"/>
                <a:headEnd len="med" w="med" type="none"/>
                <a:tailEnd len="med" w="med" type="none"/>
              </a:ln>
            </p:spPr>
          </p:cxnSp>
          <p:cxnSp>
            <p:nvCxnSpPr>
              <p:cNvPr id="3780" name="Google Shape;3780;p58"/>
              <p:cNvCxnSpPr/>
              <p:nvPr/>
            </p:nvCxnSpPr>
            <p:spPr>
              <a:xfrm>
                <a:off x="8037512" y="2105025"/>
                <a:ext cx="0" cy="169862"/>
              </a:xfrm>
              <a:prstGeom prst="straightConnector1">
                <a:avLst/>
              </a:prstGeom>
              <a:noFill/>
              <a:ln cap="flat" cmpd="sng" w="19050">
                <a:solidFill>
                  <a:srgbClr val="000000"/>
                </a:solidFill>
                <a:prstDash val="solid"/>
                <a:miter lim="800000"/>
                <a:headEnd len="med" w="med" type="none"/>
                <a:tailEnd len="med" w="med" type="none"/>
              </a:ln>
            </p:spPr>
          </p:cxnSp>
        </p:grpSp>
        <p:sp>
          <p:nvSpPr>
            <p:cNvPr id="3781" name="Google Shape;3781;p58"/>
            <p:cNvSpPr txBox="1"/>
            <p:nvPr/>
          </p:nvSpPr>
          <p:spPr>
            <a:xfrm>
              <a:off x="700201369" y="674163482"/>
              <a:ext cx="311106095" cy="15321912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Access router</a:t>
              </a:r>
              <a:endParaRPr/>
            </a:p>
          </p:txBody>
        </p:sp>
        <p:sp>
          <p:nvSpPr>
            <p:cNvPr id="3782" name="Google Shape;3782;p58"/>
            <p:cNvSpPr/>
            <p:nvPr/>
          </p:nvSpPr>
          <p:spPr>
            <a:xfrm>
              <a:off x="284683417" y="41127103"/>
              <a:ext cx="536125106" cy="299180310"/>
            </a:xfrm>
            <a:custGeom>
              <a:rect b="b" l="l" r="r" t="t"/>
              <a:pathLst>
                <a:path extrusionOk="0" h="1255" w="1292">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Internet</a:t>
              </a:r>
              <a:endParaRPr/>
            </a:p>
          </p:txBody>
        </p:sp>
        <p:sp>
          <p:nvSpPr>
            <p:cNvPr id="3783" name="Google Shape;3783;p58"/>
            <p:cNvSpPr/>
            <p:nvPr/>
          </p:nvSpPr>
          <p:spPr>
            <a:xfrm>
              <a:off x="452168931" y="0"/>
              <a:ext cx="1134045513" cy="1700729670"/>
            </a:xfrm>
            <a:custGeom>
              <a:rect b="b" l="l" r="r" t="t"/>
              <a:pathLst>
                <a:path extrusionOk="0" h="3430803" w="4329650">
                  <a:moveTo>
                    <a:pt x="0" y="0"/>
                  </a:moveTo>
                  <a:lnTo>
                    <a:pt x="3351218" y="1413056"/>
                  </a:lnTo>
                  <a:lnTo>
                    <a:pt x="3370261" y="1933583"/>
                  </a:lnTo>
                  <a:lnTo>
                    <a:pt x="4329650" y="1478400"/>
                  </a:lnTo>
                  <a:lnTo>
                    <a:pt x="4323035" y="1626924"/>
                  </a:lnTo>
                  <a:lnTo>
                    <a:pt x="3554085" y="1989096"/>
                  </a:lnTo>
                  <a:lnTo>
                    <a:pt x="4054422" y="2622658"/>
                  </a:lnTo>
                  <a:lnTo>
                    <a:pt x="4041594" y="3430803"/>
                  </a:lnTo>
                </a:path>
              </a:pathLst>
            </a:custGeom>
            <a:noFill/>
            <a:ln cap="flat" cmpd="sng" w="47625">
              <a:solidFill>
                <a:srgbClr val="CC0000"/>
              </a:solidFill>
              <a:prstDash val="solid"/>
              <a:miter lim="800000"/>
              <a:headEnd len="med" w="med"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84" name="Google Shape;3784;p58"/>
            <p:cNvSpPr/>
            <p:nvPr/>
          </p:nvSpPr>
          <p:spPr>
            <a:xfrm>
              <a:off x="1120834040" y="1013663954"/>
              <a:ext cx="359689648" cy="680614374"/>
            </a:xfrm>
            <a:custGeom>
              <a:rect b="b" l="l" r="r" t="t"/>
              <a:pathLst>
                <a:path extrusionOk="0" h="1372562" w="1372723">
                  <a:moveTo>
                    <a:pt x="1372723" y="1359734"/>
                  </a:moveTo>
                  <a:lnTo>
                    <a:pt x="1372723" y="564418"/>
                  </a:lnTo>
                  <a:lnTo>
                    <a:pt x="936531" y="25655"/>
                  </a:lnTo>
                  <a:lnTo>
                    <a:pt x="538826" y="0"/>
                  </a:lnTo>
                  <a:lnTo>
                    <a:pt x="38488" y="615729"/>
                  </a:lnTo>
                  <a:lnTo>
                    <a:pt x="0" y="1372562"/>
                  </a:lnTo>
                </a:path>
              </a:pathLst>
            </a:custGeom>
            <a:noFill/>
            <a:ln cap="flat" cmpd="sng" w="63500">
              <a:solidFill>
                <a:srgbClr val="33CC33"/>
              </a:solidFill>
              <a:prstDash val="solid"/>
              <a:miter lim="800000"/>
              <a:headEnd len="med" w="med" type="triangl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85" name="Google Shape;3785;p58"/>
            <p:cNvSpPr/>
            <p:nvPr/>
          </p:nvSpPr>
          <p:spPr>
            <a:xfrm>
              <a:off x="569366530" y="13708909"/>
              <a:ext cx="1041992019" cy="1652345195"/>
            </a:xfrm>
            <a:custGeom>
              <a:rect b="b" l="l" r="r" t="t"/>
              <a:pathLst>
                <a:path extrusionOk="0" h="3333910" w="3975437">
                  <a:moveTo>
                    <a:pt x="3691005" y="3333910"/>
                  </a:moveTo>
                  <a:lnTo>
                    <a:pt x="3704234" y="2533507"/>
                  </a:lnTo>
                  <a:lnTo>
                    <a:pt x="3261049" y="1997700"/>
                  </a:lnTo>
                  <a:lnTo>
                    <a:pt x="3975437" y="1653725"/>
                  </a:lnTo>
                  <a:lnTo>
                    <a:pt x="3955593" y="1316365"/>
                  </a:lnTo>
                  <a:lnTo>
                    <a:pt x="3069223" y="1733104"/>
                  </a:lnTo>
                  <a:lnTo>
                    <a:pt x="3049378" y="1303135"/>
                  </a:lnTo>
                  <a:lnTo>
                    <a:pt x="0" y="0"/>
                  </a:lnTo>
                </a:path>
              </a:pathLst>
            </a:custGeom>
            <a:noFill/>
            <a:ln cap="flat" cmpd="sng" w="57150">
              <a:solidFill>
                <a:srgbClr val="0000FF"/>
              </a:solidFill>
              <a:prstDash val="solid"/>
              <a:miter lim="800000"/>
              <a:headEnd len="med" w="med"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3786" name="Google Shape;3786;p58"/>
          <p:cNvSpPr txBox="1"/>
          <p:nvPr/>
        </p:nvSpPr>
        <p:spPr>
          <a:xfrm>
            <a:off x="236537" y="858837"/>
            <a:ext cx="8907462" cy="2000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Cabin"/>
              <a:buNone/>
            </a:pPr>
            <a:r>
              <a:rPr b="0" i="0" lang="en-US" sz="2400" u="none">
                <a:solidFill>
                  <a:srgbClr val="FF0000"/>
                </a:solidFill>
                <a:latin typeface="Cabin"/>
                <a:ea typeface="Cabin"/>
                <a:cs typeface="Cabin"/>
                <a:sym typeface="Cabin"/>
              </a:rPr>
              <a:t>Problem</a:t>
            </a:r>
            <a:r>
              <a:rPr b="0" i="0" lang="en-US" sz="2400" u="none">
                <a:solidFill>
                  <a:srgbClr val="000099"/>
                </a:solidFill>
                <a:latin typeface="Cabin"/>
                <a:ea typeface="Cabin"/>
                <a:cs typeface="Cabin"/>
                <a:sym typeface="Cabin"/>
              </a:rPr>
              <a:t>: Limited host-to-host capacity!</a:t>
            </a:r>
            <a:endParaRPr/>
          </a:p>
          <a:p>
            <a:pPr indent="-127000" lvl="0" marL="0" marR="0" rtl="0" algn="l">
              <a:lnSpc>
                <a:spcPct val="100000"/>
              </a:lnSpc>
              <a:spcBef>
                <a:spcPts val="0"/>
              </a:spcBef>
              <a:spcAft>
                <a:spcPts val="0"/>
              </a:spcAft>
              <a:buClr>
                <a:srgbClr val="000099"/>
              </a:buClr>
              <a:buSzPts val="2000"/>
              <a:buFont typeface="Noto Sans Symbols"/>
              <a:buChar char="▪"/>
            </a:pPr>
            <a:r>
              <a:rPr b="0" i="0" lang="en-US" sz="2000" u="none">
                <a:solidFill>
                  <a:schemeClr val="dk1"/>
                </a:solidFill>
                <a:latin typeface="Cabin"/>
                <a:ea typeface="Cabin"/>
                <a:cs typeface="Cabin"/>
                <a:sym typeface="Cabin"/>
              </a:rPr>
              <a:t>assume each 10 hosts in rack 1 send to the 10 hosts of rack 5</a:t>
            </a:r>
            <a:endParaRPr/>
          </a:p>
          <a:p>
            <a:pPr indent="-127000" lvl="0" marL="0" marR="0" rtl="0" algn="l">
              <a:lnSpc>
                <a:spcPct val="100000"/>
              </a:lnSpc>
              <a:spcBef>
                <a:spcPts val="0"/>
              </a:spcBef>
              <a:spcAft>
                <a:spcPts val="0"/>
              </a:spcAft>
              <a:buClr>
                <a:srgbClr val="000099"/>
              </a:buClr>
              <a:buSzPts val="2000"/>
              <a:buFont typeface="Noto Sans Symbols"/>
              <a:buChar char="▪"/>
            </a:pPr>
            <a:r>
              <a:rPr b="0" i="0" lang="en-US" sz="2000" u="none">
                <a:solidFill>
                  <a:schemeClr val="dk1"/>
                </a:solidFill>
                <a:latin typeface="Cabin"/>
                <a:ea typeface="Cabin"/>
                <a:cs typeface="Cabin"/>
                <a:sym typeface="Cabin"/>
              </a:rPr>
              <a:t>similarly assume hosts in rack 2, 3 and 4 send to 6, 7 and 8 respectively, so there is 40 simultaneous flows through links A-B and B-C</a:t>
            </a:r>
            <a:endParaRPr/>
          </a:p>
          <a:p>
            <a:pPr indent="-127000" lvl="0" marL="0" marR="0" rtl="0" algn="l">
              <a:lnSpc>
                <a:spcPct val="100000"/>
              </a:lnSpc>
              <a:spcBef>
                <a:spcPts val="0"/>
              </a:spcBef>
              <a:spcAft>
                <a:spcPts val="0"/>
              </a:spcAft>
              <a:buClr>
                <a:srgbClr val="000099"/>
              </a:buClr>
              <a:buSzPts val="2000"/>
              <a:buFont typeface="Noto Sans Symbols"/>
              <a:buChar char="▪"/>
            </a:pPr>
            <a:r>
              <a:rPr b="0" i="0" lang="en-US" sz="2000" u="none">
                <a:solidFill>
                  <a:schemeClr val="dk1"/>
                </a:solidFill>
                <a:latin typeface="Cabin"/>
                <a:ea typeface="Cabin"/>
                <a:cs typeface="Cabin"/>
                <a:sym typeface="Cabin"/>
              </a:rPr>
              <a:t>each of these 4 flows will receive 10G/40 = 250 Mbps, which is much less than the 1Gbps within the same rack </a:t>
            </a:r>
            <a:endParaRPr/>
          </a:p>
        </p:txBody>
      </p:sp>
      <p:pic>
        <p:nvPicPr>
          <p:cNvPr descr="underline_base" id="3787" name="Google Shape;3787;p58"/>
          <p:cNvPicPr preferRelativeResize="0"/>
          <p:nvPr/>
        </p:nvPicPr>
        <p:blipFill rotWithShape="1">
          <a:blip r:embed="rId3">
            <a:alphaModFix/>
          </a:blip>
          <a:srcRect b="0" l="0" r="0" t="0"/>
          <a:stretch/>
        </p:blipFill>
        <p:spPr>
          <a:xfrm>
            <a:off x="615950" y="823912"/>
            <a:ext cx="5183187" cy="20161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1" name="Shape 3791"/>
        <p:cNvGrpSpPr/>
        <p:nvPr/>
      </p:nvGrpSpPr>
      <p:grpSpPr>
        <a:xfrm>
          <a:off x="0" y="0"/>
          <a:ext cx="0" cy="0"/>
          <a:chOff x="0" y="0"/>
          <a:chExt cx="0" cy="0"/>
        </a:xfrm>
      </p:grpSpPr>
      <p:sp>
        <p:nvSpPr>
          <p:cNvPr id="3792" name="Google Shape;3792;p59"/>
          <p:cNvSpPr txBox="1"/>
          <p:nvPr/>
        </p:nvSpPr>
        <p:spPr>
          <a:xfrm>
            <a:off x="5572125" y="6486525"/>
            <a:ext cx="2895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Link Layer C</a:t>
            </a:r>
            <a:endParaRPr/>
          </a:p>
        </p:txBody>
      </p:sp>
      <p:sp>
        <p:nvSpPr>
          <p:cNvPr id="3793" name="Google Shape;3793;p59"/>
          <p:cNvSpPr txBox="1"/>
          <p:nvPr/>
        </p:nvSpPr>
        <p:spPr>
          <a:xfrm>
            <a:off x="546100" y="115887"/>
            <a:ext cx="7772400" cy="936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99"/>
              </a:buClr>
              <a:buSzPts val="4400"/>
              <a:buFont typeface="Cabin"/>
              <a:buNone/>
            </a:pPr>
            <a:r>
              <a:rPr b="0" i="0" lang="en-US" sz="4400" u="none">
                <a:solidFill>
                  <a:srgbClr val="000099"/>
                </a:solidFill>
                <a:latin typeface="Cabin"/>
                <a:ea typeface="Cabin"/>
                <a:cs typeface="Cabin"/>
                <a:sym typeface="Cabin"/>
              </a:rPr>
              <a:t>Data center networks </a:t>
            </a:r>
            <a:endParaRPr/>
          </a:p>
        </p:txBody>
      </p:sp>
      <p:grpSp>
        <p:nvGrpSpPr>
          <p:cNvPr id="3794" name="Google Shape;3794;p59"/>
          <p:cNvGrpSpPr/>
          <p:nvPr/>
        </p:nvGrpSpPr>
        <p:grpSpPr>
          <a:xfrm>
            <a:off x="576262" y="2706687"/>
            <a:ext cx="7999412" cy="4227512"/>
            <a:chOff x="0" y="0"/>
            <a:chExt cx="2147483647" cy="2147483647"/>
          </a:xfrm>
        </p:grpSpPr>
        <p:cxnSp>
          <p:nvCxnSpPr>
            <p:cNvPr id="3795" name="Google Shape;3795;p59"/>
            <p:cNvCxnSpPr/>
            <p:nvPr/>
          </p:nvCxnSpPr>
          <p:spPr>
            <a:xfrm flipH="1">
              <a:off x="321334102" y="986245635"/>
              <a:ext cx="234394957" cy="194346244"/>
            </a:xfrm>
            <a:prstGeom prst="straightConnector1">
              <a:avLst/>
            </a:prstGeom>
            <a:noFill/>
            <a:ln cap="flat" cmpd="sng" w="9525">
              <a:solidFill>
                <a:schemeClr val="dk1"/>
              </a:solidFill>
              <a:prstDash val="solid"/>
              <a:miter lim="800000"/>
              <a:headEnd len="med" w="med" type="none"/>
              <a:tailEnd len="med" w="med" type="none"/>
            </a:ln>
          </p:spPr>
        </p:cxnSp>
        <p:cxnSp>
          <p:nvCxnSpPr>
            <p:cNvPr id="3796" name="Google Shape;3796;p59"/>
            <p:cNvCxnSpPr/>
            <p:nvPr/>
          </p:nvCxnSpPr>
          <p:spPr>
            <a:xfrm>
              <a:off x="591953689" y="920119756"/>
              <a:ext cx="98019694" cy="266923610"/>
            </a:xfrm>
            <a:prstGeom prst="straightConnector1">
              <a:avLst/>
            </a:prstGeom>
            <a:noFill/>
            <a:ln cap="flat" cmpd="sng" w="9525">
              <a:solidFill>
                <a:schemeClr val="dk1"/>
              </a:solidFill>
              <a:prstDash val="solid"/>
              <a:miter lim="800000"/>
              <a:headEnd len="med" w="med" type="none"/>
              <a:tailEnd len="med" w="med" type="none"/>
            </a:ln>
          </p:spPr>
        </p:cxnSp>
        <p:cxnSp>
          <p:nvCxnSpPr>
            <p:cNvPr id="3797" name="Google Shape;3797;p59"/>
            <p:cNvCxnSpPr/>
            <p:nvPr/>
          </p:nvCxnSpPr>
          <p:spPr>
            <a:xfrm flipH="1">
              <a:off x="1176236378" y="970924280"/>
              <a:ext cx="109100266" cy="266923095"/>
            </a:xfrm>
            <a:prstGeom prst="straightConnector1">
              <a:avLst/>
            </a:prstGeom>
            <a:noFill/>
            <a:ln cap="flat" cmpd="sng" w="9525">
              <a:solidFill>
                <a:schemeClr val="dk1"/>
              </a:solidFill>
              <a:prstDash val="solid"/>
              <a:miter lim="800000"/>
              <a:headEnd len="med" w="med" type="none"/>
              <a:tailEnd len="med" w="med" type="none"/>
            </a:ln>
          </p:spPr>
        </p:cxnSp>
        <p:cxnSp>
          <p:nvCxnSpPr>
            <p:cNvPr id="3798" name="Google Shape;3798;p59"/>
            <p:cNvCxnSpPr/>
            <p:nvPr/>
          </p:nvCxnSpPr>
          <p:spPr>
            <a:xfrm>
              <a:off x="1367161604" y="913668350"/>
              <a:ext cx="98019694" cy="266923610"/>
            </a:xfrm>
            <a:prstGeom prst="straightConnector1">
              <a:avLst/>
            </a:prstGeom>
            <a:noFill/>
            <a:ln cap="flat" cmpd="sng" w="9525">
              <a:solidFill>
                <a:schemeClr val="dk1"/>
              </a:solidFill>
              <a:prstDash val="solid"/>
              <a:miter lim="800000"/>
              <a:headEnd len="med" w="med" type="none"/>
              <a:tailEnd len="med" w="med" type="none"/>
            </a:ln>
          </p:spPr>
        </p:cxnSp>
        <p:grpSp>
          <p:nvGrpSpPr>
            <p:cNvPr id="3799" name="Google Shape;3799;p59"/>
            <p:cNvGrpSpPr/>
            <p:nvPr/>
          </p:nvGrpSpPr>
          <p:grpSpPr>
            <a:xfrm>
              <a:off x="452123498" y="877407357"/>
              <a:ext cx="275766490" cy="176268337"/>
              <a:chOff x="7000875" y="2166937"/>
              <a:chExt cx="1052512" cy="355600"/>
            </a:xfrm>
          </p:grpSpPr>
          <p:sp>
            <p:nvSpPr>
              <p:cNvPr id="3800" name="Google Shape;3800;p59"/>
              <p:cNvSpPr txBox="1"/>
              <p:nvPr/>
            </p:nvSpPr>
            <p:spPr>
              <a:xfrm>
                <a:off x="7000875" y="2381250"/>
                <a:ext cx="785812" cy="138112"/>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01" name="Google Shape;3801;p59"/>
              <p:cNvSpPr/>
              <p:nvPr/>
            </p:nvSpPr>
            <p:spPr>
              <a:xfrm>
                <a:off x="7000875" y="2171700"/>
                <a:ext cx="1052512" cy="214312"/>
              </a:xfrm>
              <a:prstGeom prst="parallelogram">
                <a:avLst>
                  <a:gd fmla="val 25000"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02" name="Google Shape;3802;p59"/>
              <p:cNvSpPr/>
              <p:nvPr/>
            </p:nvSpPr>
            <p:spPr>
              <a:xfrm>
                <a:off x="7785100" y="2166937"/>
                <a:ext cx="268287" cy="35560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03" name="Google Shape;3803;p59"/>
              <p:cNvSpPr/>
              <p:nvPr/>
            </p:nvSpPr>
            <p:spPr>
              <a:xfrm>
                <a:off x="7104062" y="2214562"/>
                <a:ext cx="803275" cy="131762"/>
              </a:xfrm>
              <a:custGeom>
                <a:rect b="b" l="l" r="r" t="t"/>
                <a:pathLst>
                  <a:path extrusionOk="0" h="63" w="280">
                    <a:moveTo>
                      <a:pt x="0" y="63"/>
                    </a:moveTo>
                    <a:lnTo>
                      <a:pt x="37" y="62"/>
                    </a:lnTo>
                    <a:lnTo>
                      <a:pt x="219" y="0"/>
                    </a:lnTo>
                    <a:lnTo>
                      <a:pt x="280" y="0"/>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04" name="Google Shape;3804;p59"/>
              <p:cNvSpPr/>
              <p:nvPr/>
            </p:nvSpPr>
            <p:spPr>
              <a:xfrm>
                <a:off x="7297737" y="2208212"/>
                <a:ext cx="460375" cy="147637"/>
              </a:xfrm>
              <a:custGeom>
                <a:rect b="b" l="l" r="r" t="t"/>
                <a:pathLst>
                  <a:path extrusionOk="0" h="93" w="293">
                    <a:moveTo>
                      <a:pt x="0" y="0"/>
                    </a:moveTo>
                    <a:lnTo>
                      <a:pt x="67" y="1"/>
                    </a:lnTo>
                    <a:lnTo>
                      <a:pt x="195" y="93"/>
                    </a:lnTo>
                    <a:lnTo>
                      <a:pt x="293" y="93"/>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grpSp>
          <p:nvGrpSpPr>
            <p:cNvPr id="3805" name="Google Shape;3805;p59"/>
            <p:cNvGrpSpPr/>
            <p:nvPr/>
          </p:nvGrpSpPr>
          <p:grpSpPr>
            <a:xfrm>
              <a:off x="1190828023" y="877407357"/>
              <a:ext cx="275766490" cy="176268337"/>
              <a:chOff x="7000875" y="2166937"/>
              <a:chExt cx="1052512" cy="355600"/>
            </a:xfrm>
          </p:grpSpPr>
          <p:sp>
            <p:nvSpPr>
              <p:cNvPr id="3806" name="Google Shape;3806;p59"/>
              <p:cNvSpPr txBox="1"/>
              <p:nvPr/>
            </p:nvSpPr>
            <p:spPr>
              <a:xfrm>
                <a:off x="7000875" y="2381250"/>
                <a:ext cx="785812" cy="138112"/>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07" name="Google Shape;3807;p59"/>
              <p:cNvSpPr/>
              <p:nvPr/>
            </p:nvSpPr>
            <p:spPr>
              <a:xfrm>
                <a:off x="7000875" y="2171700"/>
                <a:ext cx="1052512" cy="214312"/>
              </a:xfrm>
              <a:prstGeom prst="parallelogram">
                <a:avLst>
                  <a:gd fmla="val 25000"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08" name="Google Shape;3808;p59"/>
              <p:cNvSpPr/>
              <p:nvPr/>
            </p:nvSpPr>
            <p:spPr>
              <a:xfrm>
                <a:off x="7785100" y="2166937"/>
                <a:ext cx="268287" cy="35560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09" name="Google Shape;3809;p59"/>
              <p:cNvSpPr/>
              <p:nvPr/>
            </p:nvSpPr>
            <p:spPr>
              <a:xfrm>
                <a:off x="7099300" y="2214562"/>
                <a:ext cx="798512" cy="131762"/>
              </a:xfrm>
              <a:custGeom>
                <a:rect b="b" l="l" r="r" t="t"/>
                <a:pathLst>
                  <a:path extrusionOk="0" h="63" w="280">
                    <a:moveTo>
                      <a:pt x="0" y="63"/>
                    </a:moveTo>
                    <a:lnTo>
                      <a:pt x="37" y="62"/>
                    </a:lnTo>
                    <a:lnTo>
                      <a:pt x="219" y="0"/>
                    </a:lnTo>
                    <a:lnTo>
                      <a:pt x="280" y="0"/>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10" name="Google Shape;3810;p59"/>
              <p:cNvSpPr/>
              <p:nvPr/>
            </p:nvSpPr>
            <p:spPr>
              <a:xfrm>
                <a:off x="7291387" y="2208212"/>
                <a:ext cx="465137" cy="147637"/>
              </a:xfrm>
              <a:custGeom>
                <a:rect b="b" l="l" r="r" t="t"/>
                <a:pathLst>
                  <a:path extrusionOk="0" h="93" w="293">
                    <a:moveTo>
                      <a:pt x="0" y="0"/>
                    </a:moveTo>
                    <a:lnTo>
                      <a:pt x="67" y="1"/>
                    </a:lnTo>
                    <a:lnTo>
                      <a:pt x="195" y="93"/>
                    </a:lnTo>
                    <a:lnTo>
                      <a:pt x="293" y="93"/>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3811" name="Google Shape;3811;p59"/>
            <p:cNvCxnSpPr/>
            <p:nvPr/>
          </p:nvCxnSpPr>
          <p:spPr>
            <a:xfrm rot="10800000">
              <a:off x="352444597" y="801576858"/>
              <a:ext cx="126573297" cy="162089044"/>
            </a:xfrm>
            <a:prstGeom prst="straightConnector1">
              <a:avLst/>
            </a:prstGeom>
            <a:noFill/>
            <a:ln cap="flat" cmpd="sng" w="9525">
              <a:solidFill>
                <a:schemeClr val="dk1"/>
              </a:solidFill>
              <a:prstDash val="solid"/>
              <a:miter lim="800000"/>
              <a:headEnd len="med" w="med" type="none"/>
              <a:tailEnd len="med" w="med" type="none"/>
            </a:ln>
          </p:spPr>
        </p:cxnSp>
        <p:cxnSp>
          <p:nvCxnSpPr>
            <p:cNvPr id="3812" name="Google Shape;3812;p59"/>
            <p:cNvCxnSpPr/>
            <p:nvPr/>
          </p:nvCxnSpPr>
          <p:spPr>
            <a:xfrm flipH="1">
              <a:off x="1450265282" y="839477994"/>
              <a:ext cx="119754540" cy="113704972"/>
            </a:xfrm>
            <a:prstGeom prst="straightConnector1">
              <a:avLst/>
            </a:prstGeom>
            <a:noFill/>
            <a:ln cap="flat" cmpd="sng" w="9525">
              <a:solidFill>
                <a:schemeClr val="dk1"/>
              </a:solidFill>
              <a:prstDash val="solid"/>
              <a:miter lim="800000"/>
              <a:headEnd len="med" w="med" type="none"/>
              <a:tailEnd len="med" w="med" type="none"/>
            </a:ln>
          </p:spPr>
        </p:cxnSp>
        <p:cxnSp>
          <p:nvCxnSpPr>
            <p:cNvPr id="3813" name="Google Shape;3813;p59"/>
            <p:cNvCxnSpPr/>
            <p:nvPr/>
          </p:nvCxnSpPr>
          <p:spPr>
            <a:xfrm>
              <a:off x="1350540860" y="695129771"/>
              <a:ext cx="0" cy="182249855"/>
            </a:xfrm>
            <a:prstGeom prst="straightConnector1">
              <a:avLst/>
            </a:prstGeom>
            <a:noFill/>
            <a:ln cap="flat" cmpd="sng" w="9525">
              <a:solidFill>
                <a:schemeClr val="dk1"/>
              </a:solidFill>
              <a:prstDash val="solid"/>
              <a:miter lim="800000"/>
              <a:headEnd len="med" w="med" type="none"/>
              <a:tailEnd len="med" w="med" type="none"/>
            </a:ln>
          </p:spPr>
        </p:cxnSp>
        <p:cxnSp>
          <p:nvCxnSpPr>
            <p:cNvPr id="3814" name="Google Shape;3814;p59"/>
            <p:cNvCxnSpPr/>
            <p:nvPr/>
          </p:nvCxnSpPr>
          <p:spPr>
            <a:xfrm>
              <a:off x="611983917" y="688678864"/>
              <a:ext cx="0" cy="182249855"/>
            </a:xfrm>
            <a:prstGeom prst="straightConnector1">
              <a:avLst/>
            </a:prstGeom>
            <a:noFill/>
            <a:ln cap="flat" cmpd="sng" w="9525">
              <a:solidFill>
                <a:schemeClr val="dk1"/>
              </a:solidFill>
              <a:prstDash val="solid"/>
              <a:miter lim="800000"/>
              <a:headEnd len="med" w="med" type="none"/>
              <a:tailEnd len="med" w="med" type="none"/>
            </a:ln>
          </p:spPr>
        </p:cxnSp>
        <p:cxnSp>
          <p:nvCxnSpPr>
            <p:cNvPr id="3815" name="Google Shape;3815;p59"/>
            <p:cNvCxnSpPr/>
            <p:nvPr/>
          </p:nvCxnSpPr>
          <p:spPr>
            <a:xfrm>
              <a:off x="690399657" y="187088272"/>
              <a:ext cx="280421591" cy="220958007"/>
            </a:xfrm>
            <a:prstGeom prst="straightConnector1">
              <a:avLst/>
            </a:prstGeom>
            <a:noFill/>
            <a:ln cap="flat" cmpd="sng" w="28575">
              <a:solidFill>
                <a:schemeClr val="dk1"/>
              </a:solidFill>
              <a:prstDash val="solid"/>
              <a:miter lim="800000"/>
              <a:headEnd len="med" w="med" type="none"/>
              <a:tailEnd len="med" w="med" type="none"/>
            </a:ln>
          </p:spPr>
        </p:cxnSp>
        <p:sp>
          <p:nvSpPr>
            <p:cNvPr id="3816" name="Google Shape;3816;p59"/>
            <p:cNvSpPr txBox="1"/>
            <p:nvPr/>
          </p:nvSpPr>
          <p:spPr>
            <a:xfrm>
              <a:off x="1710656902" y="1704762112"/>
              <a:ext cx="283830826" cy="15241213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Server racks</a:t>
              </a:r>
              <a:endParaRPr/>
            </a:p>
          </p:txBody>
        </p:sp>
        <p:sp>
          <p:nvSpPr>
            <p:cNvPr id="3817" name="Google Shape;3817;p59"/>
            <p:cNvSpPr txBox="1"/>
            <p:nvPr/>
          </p:nvSpPr>
          <p:spPr>
            <a:xfrm>
              <a:off x="1706821010" y="1478159182"/>
              <a:ext cx="307696588" cy="1524126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TOR switches</a:t>
              </a:r>
              <a:endParaRPr/>
            </a:p>
          </p:txBody>
        </p:sp>
        <p:sp>
          <p:nvSpPr>
            <p:cNvPr id="3818" name="Google Shape;3818;p59"/>
            <p:cNvSpPr txBox="1"/>
            <p:nvPr/>
          </p:nvSpPr>
          <p:spPr>
            <a:xfrm>
              <a:off x="1730686799" y="915281295"/>
              <a:ext cx="416796847" cy="1524126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Tier-1 switches</a:t>
              </a:r>
              <a:endParaRPr/>
            </a:p>
          </p:txBody>
        </p:sp>
        <p:sp>
          <p:nvSpPr>
            <p:cNvPr id="3819" name="Google Shape;3819;p59"/>
            <p:cNvSpPr txBox="1"/>
            <p:nvPr/>
          </p:nvSpPr>
          <p:spPr>
            <a:xfrm>
              <a:off x="1706395064" y="1235428299"/>
              <a:ext cx="340938018" cy="15241213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Tier-2 switches</a:t>
              </a:r>
              <a:endParaRPr/>
            </a:p>
          </p:txBody>
        </p:sp>
        <p:grpSp>
          <p:nvGrpSpPr>
            <p:cNvPr id="3820" name="Google Shape;3820;p59"/>
            <p:cNvGrpSpPr/>
            <p:nvPr/>
          </p:nvGrpSpPr>
          <p:grpSpPr>
            <a:xfrm>
              <a:off x="1567045455" y="637933789"/>
              <a:ext cx="99754907" cy="302300379"/>
              <a:chOff x="6577012" y="677862"/>
              <a:chExt cx="2260600" cy="3805237"/>
            </a:xfrm>
          </p:grpSpPr>
          <p:sp>
            <p:nvSpPr>
              <p:cNvPr id="3821" name="Google Shape;3821;p59"/>
              <p:cNvSpPr/>
              <p:nvPr/>
            </p:nvSpPr>
            <p:spPr>
              <a:xfrm>
                <a:off x="8362950" y="690562"/>
                <a:ext cx="452437" cy="3625850"/>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22" name="Google Shape;3822;p59"/>
              <p:cNvSpPr txBox="1"/>
              <p:nvPr/>
            </p:nvSpPr>
            <p:spPr>
              <a:xfrm>
                <a:off x="6683375" y="677862"/>
                <a:ext cx="1651000" cy="3624262"/>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23" name="Google Shape;3823;p59"/>
              <p:cNvSpPr/>
              <p:nvPr/>
            </p:nvSpPr>
            <p:spPr>
              <a:xfrm>
                <a:off x="8448675" y="909637"/>
                <a:ext cx="263525" cy="3357562"/>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24" name="Google Shape;3824;p59"/>
              <p:cNvSpPr/>
              <p:nvPr/>
            </p:nvSpPr>
            <p:spPr>
              <a:xfrm>
                <a:off x="8391525" y="2601912"/>
                <a:ext cx="414337" cy="296862"/>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25" name="Google Shape;3825;p59"/>
              <p:cNvSpPr txBox="1"/>
              <p:nvPr/>
            </p:nvSpPr>
            <p:spPr>
              <a:xfrm>
                <a:off x="6692900" y="1093787"/>
                <a:ext cx="946150" cy="80962"/>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3826" name="Google Shape;3826;p59"/>
              <p:cNvGrpSpPr/>
              <p:nvPr/>
            </p:nvGrpSpPr>
            <p:grpSpPr>
              <a:xfrm>
                <a:off x="7542853" y="1002489"/>
                <a:ext cx="917248" cy="284836"/>
                <a:chOff x="979487" y="4021137"/>
                <a:chExt cx="1144587" cy="273050"/>
              </a:xfrm>
            </p:grpSpPr>
            <p:sp>
              <p:nvSpPr>
                <p:cNvPr id="3827" name="Google Shape;3827;p59"/>
                <p:cNvSpPr/>
                <p:nvPr/>
              </p:nvSpPr>
              <p:spPr>
                <a:xfrm>
                  <a:off x="979487" y="4021137"/>
                  <a:ext cx="1144587" cy="273050"/>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28" name="Google Shape;3828;p59"/>
                <p:cNvSpPr/>
                <p:nvPr/>
              </p:nvSpPr>
              <p:spPr>
                <a:xfrm>
                  <a:off x="1003300" y="4049712"/>
                  <a:ext cx="1096962" cy="22383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3829" name="Google Shape;3829;p59"/>
              <p:cNvSpPr txBox="1"/>
              <p:nvPr/>
            </p:nvSpPr>
            <p:spPr>
              <a:xfrm>
                <a:off x="6711950" y="1620837"/>
                <a:ext cx="946150" cy="7143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3830" name="Google Shape;3830;p59"/>
              <p:cNvGrpSpPr/>
              <p:nvPr/>
            </p:nvGrpSpPr>
            <p:grpSpPr>
              <a:xfrm>
                <a:off x="7590566" y="1519820"/>
                <a:ext cx="868905" cy="212725"/>
                <a:chOff x="1042987" y="4016375"/>
                <a:chExt cx="1084262" cy="220662"/>
              </a:xfrm>
            </p:grpSpPr>
            <p:sp>
              <p:nvSpPr>
                <p:cNvPr id="3831" name="Google Shape;3831;p59"/>
                <p:cNvSpPr/>
                <p:nvPr/>
              </p:nvSpPr>
              <p:spPr>
                <a:xfrm>
                  <a:off x="1042987" y="4016375"/>
                  <a:ext cx="1084262" cy="220662"/>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32" name="Google Shape;3832;p59"/>
                <p:cNvSpPr/>
                <p:nvPr/>
              </p:nvSpPr>
              <p:spPr>
                <a:xfrm>
                  <a:off x="1066800" y="4037012"/>
                  <a:ext cx="1036637" cy="168275"/>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3833" name="Google Shape;3833;p59"/>
              <p:cNvSpPr txBox="1"/>
              <p:nvPr/>
            </p:nvSpPr>
            <p:spPr>
              <a:xfrm>
                <a:off x="6702425" y="2159000"/>
                <a:ext cx="936625" cy="60325"/>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34" name="Google Shape;3834;p59"/>
              <p:cNvSpPr txBox="1"/>
              <p:nvPr/>
            </p:nvSpPr>
            <p:spPr>
              <a:xfrm>
                <a:off x="6721475" y="2616200"/>
                <a:ext cx="936625" cy="80962"/>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3835" name="Google Shape;3835;p59"/>
              <p:cNvGrpSpPr/>
              <p:nvPr/>
            </p:nvGrpSpPr>
            <p:grpSpPr>
              <a:xfrm>
                <a:off x="7571610" y="2586311"/>
                <a:ext cx="869127" cy="232814"/>
                <a:chOff x="1042987" y="4079875"/>
                <a:chExt cx="1082675" cy="214312"/>
              </a:xfrm>
            </p:grpSpPr>
            <p:sp>
              <p:nvSpPr>
                <p:cNvPr id="3836" name="Google Shape;3836;p59"/>
                <p:cNvSpPr/>
                <p:nvPr/>
              </p:nvSpPr>
              <p:spPr>
                <a:xfrm>
                  <a:off x="1042987" y="4079875"/>
                  <a:ext cx="1082675" cy="214312"/>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37" name="Google Shape;3837;p59"/>
                <p:cNvSpPr/>
                <p:nvPr/>
              </p:nvSpPr>
              <p:spPr>
                <a:xfrm>
                  <a:off x="1066800" y="4106862"/>
                  <a:ext cx="1035050" cy="15875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3838" name="Google Shape;3838;p59"/>
              <p:cNvSpPr/>
              <p:nvPr/>
            </p:nvSpPr>
            <p:spPr>
              <a:xfrm>
                <a:off x="8391525" y="2146300"/>
                <a:ext cx="423862" cy="296862"/>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3839" name="Google Shape;3839;p59"/>
              <p:cNvGrpSpPr/>
              <p:nvPr/>
            </p:nvGrpSpPr>
            <p:grpSpPr>
              <a:xfrm>
                <a:off x="7523162" y="2108199"/>
                <a:ext cx="927749" cy="182563"/>
                <a:chOff x="974725" y="4078287"/>
                <a:chExt cx="1155700" cy="182563"/>
              </a:xfrm>
            </p:grpSpPr>
            <p:sp>
              <p:nvSpPr>
                <p:cNvPr id="3840" name="Google Shape;3840;p59"/>
                <p:cNvSpPr/>
                <p:nvPr/>
              </p:nvSpPr>
              <p:spPr>
                <a:xfrm>
                  <a:off x="974725" y="4078287"/>
                  <a:ext cx="1155700" cy="182562"/>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41" name="Google Shape;3841;p59"/>
                <p:cNvSpPr/>
                <p:nvPr/>
              </p:nvSpPr>
              <p:spPr>
                <a:xfrm>
                  <a:off x="998537" y="4108450"/>
                  <a:ext cx="1106487" cy="15240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3842" name="Google Shape;3842;p59"/>
              <p:cNvSpPr txBox="1"/>
              <p:nvPr/>
            </p:nvSpPr>
            <p:spPr>
              <a:xfrm>
                <a:off x="8334375" y="677862"/>
                <a:ext cx="106362" cy="3633787"/>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43" name="Google Shape;3843;p59"/>
              <p:cNvSpPr/>
              <p:nvPr/>
            </p:nvSpPr>
            <p:spPr>
              <a:xfrm>
                <a:off x="8429625" y="1601787"/>
                <a:ext cx="377825" cy="336550"/>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44" name="Google Shape;3844;p59"/>
              <p:cNvSpPr/>
              <p:nvPr/>
            </p:nvSpPr>
            <p:spPr>
              <a:xfrm>
                <a:off x="8439150" y="1077912"/>
                <a:ext cx="385762" cy="385762"/>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45" name="Google Shape;3845;p59"/>
              <p:cNvSpPr/>
              <p:nvPr/>
            </p:nvSpPr>
            <p:spPr>
              <a:xfrm>
                <a:off x="8759825" y="4148137"/>
                <a:ext cx="77787" cy="152400"/>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46" name="Google Shape;3846;p59"/>
              <p:cNvSpPr/>
              <p:nvPr/>
            </p:nvSpPr>
            <p:spPr>
              <a:xfrm>
                <a:off x="8420100" y="4148137"/>
                <a:ext cx="385762" cy="3175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47" name="Google Shape;3847;p59"/>
              <p:cNvSpPr/>
              <p:nvPr/>
            </p:nvSpPr>
            <p:spPr>
              <a:xfrm>
                <a:off x="6577012" y="4249737"/>
                <a:ext cx="1901825" cy="233362"/>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48" name="Google Shape;3848;p59"/>
              <p:cNvSpPr/>
              <p:nvPr/>
            </p:nvSpPr>
            <p:spPr>
              <a:xfrm>
                <a:off x="6683375" y="4300537"/>
                <a:ext cx="1690687" cy="131762"/>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49" name="Google Shape;3849;p59"/>
              <p:cNvSpPr/>
              <p:nvPr/>
            </p:nvSpPr>
            <p:spPr>
              <a:xfrm>
                <a:off x="6837362" y="3783012"/>
                <a:ext cx="260350" cy="223837"/>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50" name="Google Shape;3850;p59"/>
              <p:cNvSpPr/>
              <p:nvPr/>
            </p:nvSpPr>
            <p:spPr>
              <a:xfrm>
                <a:off x="7118350" y="3783012"/>
                <a:ext cx="260350" cy="223837"/>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51" name="Google Shape;3851;p59"/>
              <p:cNvSpPr/>
              <p:nvPr/>
            </p:nvSpPr>
            <p:spPr>
              <a:xfrm>
                <a:off x="7407275" y="3783012"/>
                <a:ext cx="250825" cy="212725"/>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52" name="Google Shape;3852;p59"/>
              <p:cNvSpPr txBox="1"/>
              <p:nvPr/>
            </p:nvSpPr>
            <p:spPr>
              <a:xfrm>
                <a:off x="8035925" y="2909887"/>
                <a:ext cx="144462" cy="1208087"/>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3853" name="Google Shape;3853;p59"/>
            <p:cNvSpPr txBox="1"/>
            <p:nvPr/>
          </p:nvSpPr>
          <p:spPr>
            <a:xfrm>
              <a:off x="1670170368" y="612875439"/>
              <a:ext cx="416796847" cy="25966565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Load </a:t>
              </a:r>
              <a:endParaRPr/>
            </a:p>
            <a:p>
              <a:pPr indent="0" lvl="0" marL="0" marR="0" rtl="0" algn="l">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balancer</a:t>
              </a:r>
              <a:endParaRPr/>
            </a:p>
          </p:txBody>
        </p:sp>
        <p:grpSp>
          <p:nvGrpSpPr>
            <p:cNvPr id="3854" name="Google Shape;3854;p59"/>
            <p:cNvGrpSpPr/>
            <p:nvPr/>
          </p:nvGrpSpPr>
          <p:grpSpPr>
            <a:xfrm>
              <a:off x="252263547" y="574980843"/>
              <a:ext cx="100175222" cy="302426526"/>
              <a:chOff x="6567487" y="677862"/>
              <a:chExt cx="2270125" cy="3806825"/>
            </a:xfrm>
          </p:grpSpPr>
          <p:sp>
            <p:nvSpPr>
              <p:cNvPr id="3855" name="Google Shape;3855;p59"/>
              <p:cNvSpPr/>
              <p:nvPr/>
            </p:nvSpPr>
            <p:spPr>
              <a:xfrm>
                <a:off x="8362950" y="690562"/>
                <a:ext cx="452437" cy="3625850"/>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56" name="Google Shape;3856;p59"/>
              <p:cNvSpPr txBox="1"/>
              <p:nvPr/>
            </p:nvSpPr>
            <p:spPr>
              <a:xfrm>
                <a:off x="6673850" y="677862"/>
                <a:ext cx="1660525" cy="3624262"/>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57" name="Google Shape;3857;p59"/>
              <p:cNvSpPr/>
              <p:nvPr/>
            </p:nvSpPr>
            <p:spPr>
              <a:xfrm>
                <a:off x="8448675" y="909637"/>
                <a:ext cx="263525" cy="3357562"/>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58" name="Google Shape;3858;p59"/>
              <p:cNvSpPr/>
              <p:nvPr/>
            </p:nvSpPr>
            <p:spPr>
              <a:xfrm>
                <a:off x="8391525" y="2601912"/>
                <a:ext cx="414337" cy="296862"/>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59" name="Google Shape;3859;p59"/>
              <p:cNvSpPr txBox="1"/>
              <p:nvPr/>
            </p:nvSpPr>
            <p:spPr>
              <a:xfrm>
                <a:off x="6683375" y="1093787"/>
                <a:ext cx="955675" cy="80962"/>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3860" name="Google Shape;3860;p59"/>
              <p:cNvGrpSpPr/>
              <p:nvPr/>
            </p:nvGrpSpPr>
            <p:grpSpPr>
              <a:xfrm>
                <a:off x="7485605" y="1002489"/>
                <a:ext cx="975769" cy="314645"/>
                <a:chOff x="908050" y="4021137"/>
                <a:chExt cx="1217612" cy="301625"/>
              </a:xfrm>
            </p:grpSpPr>
            <p:sp>
              <p:nvSpPr>
                <p:cNvPr id="3861" name="Google Shape;3861;p59"/>
                <p:cNvSpPr/>
                <p:nvPr/>
              </p:nvSpPr>
              <p:spPr>
                <a:xfrm>
                  <a:off x="908050" y="4021137"/>
                  <a:ext cx="1217612" cy="301625"/>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62" name="Google Shape;3862;p59"/>
                <p:cNvSpPr/>
                <p:nvPr/>
              </p:nvSpPr>
              <p:spPr>
                <a:xfrm>
                  <a:off x="981075" y="4049712"/>
                  <a:ext cx="1120775" cy="22383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3863" name="Google Shape;3863;p59"/>
              <p:cNvSpPr txBox="1"/>
              <p:nvPr/>
            </p:nvSpPr>
            <p:spPr>
              <a:xfrm>
                <a:off x="6704012" y="1622425"/>
                <a:ext cx="955675" cy="7143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3864" name="Google Shape;3864;p59"/>
              <p:cNvGrpSpPr/>
              <p:nvPr/>
            </p:nvGrpSpPr>
            <p:grpSpPr>
              <a:xfrm>
                <a:off x="7533317" y="1519820"/>
                <a:ext cx="927426" cy="212725"/>
                <a:chOff x="971550" y="4016375"/>
                <a:chExt cx="1157287" cy="220662"/>
              </a:xfrm>
            </p:grpSpPr>
            <p:sp>
              <p:nvSpPr>
                <p:cNvPr id="3865" name="Google Shape;3865;p59"/>
                <p:cNvSpPr/>
                <p:nvPr/>
              </p:nvSpPr>
              <p:spPr>
                <a:xfrm>
                  <a:off x="971550" y="4016375"/>
                  <a:ext cx="1157287" cy="220662"/>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66" name="Google Shape;3866;p59"/>
                <p:cNvSpPr/>
                <p:nvPr/>
              </p:nvSpPr>
              <p:spPr>
                <a:xfrm>
                  <a:off x="996950" y="4038600"/>
                  <a:ext cx="1108075" cy="168275"/>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3867" name="Google Shape;3867;p59"/>
              <p:cNvSpPr txBox="1"/>
              <p:nvPr/>
            </p:nvSpPr>
            <p:spPr>
              <a:xfrm>
                <a:off x="6694487" y="2160587"/>
                <a:ext cx="946150" cy="60325"/>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68" name="Google Shape;3868;p59"/>
              <p:cNvSpPr txBox="1"/>
              <p:nvPr/>
            </p:nvSpPr>
            <p:spPr>
              <a:xfrm>
                <a:off x="6713537" y="2616200"/>
                <a:ext cx="946150" cy="80962"/>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3869" name="Google Shape;3869;p59"/>
              <p:cNvGrpSpPr/>
              <p:nvPr/>
            </p:nvGrpSpPr>
            <p:grpSpPr>
              <a:xfrm>
                <a:off x="7514263" y="2586311"/>
                <a:ext cx="927749" cy="232814"/>
                <a:chOff x="971550" y="4079875"/>
                <a:chExt cx="1155700" cy="214312"/>
              </a:xfrm>
            </p:grpSpPr>
            <p:sp>
              <p:nvSpPr>
                <p:cNvPr id="3870" name="Google Shape;3870;p59"/>
                <p:cNvSpPr/>
                <p:nvPr/>
              </p:nvSpPr>
              <p:spPr>
                <a:xfrm>
                  <a:off x="971550" y="4079875"/>
                  <a:ext cx="1155700" cy="214312"/>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71" name="Google Shape;3871;p59"/>
                <p:cNvSpPr/>
                <p:nvPr/>
              </p:nvSpPr>
              <p:spPr>
                <a:xfrm>
                  <a:off x="995362" y="4108450"/>
                  <a:ext cx="1106487" cy="15875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3872" name="Google Shape;3872;p59"/>
              <p:cNvSpPr/>
              <p:nvPr/>
            </p:nvSpPr>
            <p:spPr>
              <a:xfrm>
                <a:off x="8391525" y="2146300"/>
                <a:ext cx="423862" cy="296862"/>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3873" name="Google Shape;3873;p59"/>
              <p:cNvGrpSpPr/>
              <p:nvPr/>
            </p:nvGrpSpPr>
            <p:grpSpPr>
              <a:xfrm>
                <a:off x="7524436" y="2109787"/>
                <a:ext cx="936669" cy="212725"/>
                <a:chOff x="976312" y="4079875"/>
                <a:chExt cx="1166812" cy="212725"/>
              </a:xfrm>
            </p:grpSpPr>
            <p:sp>
              <p:nvSpPr>
                <p:cNvPr id="3874" name="Google Shape;3874;p59"/>
                <p:cNvSpPr/>
                <p:nvPr/>
              </p:nvSpPr>
              <p:spPr>
                <a:xfrm>
                  <a:off x="976312" y="4079875"/>
                  <a:ext cx="1166812" cy="212725"/>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75" name="Google Shape;3875;p59"/>
                <p:cNvSpPr/>
                <p:nvPr/>
              </p:nvSpPr>
              <p:spPr>
                <a:xfrm>
                  <a:off x="1000125" y="4110037"/>
                  <a:ext cx="1106487" cy="15240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3876" name="Google Shape;3876;p59"/>
              <p:cNvSpPr txBox="1"/>
              <p:nvPr/>
            </p:nvSpPr>
            <p:spPr>
              <a:xfrm>
                <a:off x="8335962" y="677862"/>
                <a:ext cx="106362" cy="3633787"/>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77" name="Google Shape;3877;p59"/>
              <p:cNvSpPr/>
              <p:nvPr/>
            </p:nvSpPr>
            <p:spPr>
              <a:xfrm>
                <a:off x="8429625" y="1601787"/>
                <a:ext cx="377825" cy="336550"/>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78" name="Google Shape;3878;p59"/>
              <p:cNvSpPr/>
              <p:nvPr/>
            </p:nvSpPr>
            <p:spPr>
              <a:xfrm>
                <a:off x="8439150" y="1077912"/>
                <a:ext cx="385762" cy="385762"/>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79" name="Google Shape;3879;p59"/>
              <p:cNvSpPr/>
              <p:nvPr/>
            </p:nvSpPr>
            <p:spPr>
              <a:xfrm>
                <a:off x="8759825" y="4149725"/>
                <a:ext cx="77787" cy="152400"/>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80" name="Google Shape;3880;p59"/>
              <p:cNvSpPr/>
              <p:nvPr/>
            </p:nvSpPr>
            <p:spPr>
              <a:xfrm>
                <a:off x="8420100" y="4148137"/>
                <a:ext cx="385762" cy="3175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81" name="Google Shape;3881;p59"/>
              <p:cNvSpPr/>
              <p:nvPr/>
            </p:nvSpPr>
            <p:spPr>
              <a:xfrm>
                <a:off x="6567487" y="4251325"/>
                <a:ext cx="1912937" cy="233362"/>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82" name="Google Shape;3882;p59"/>
              <p:cNvSpPr/>
              <p:nvPr/>
            </p:nvSpPr>
            <p:spPr>
              <a:xfrm>
                <a:off x="6673850" y="4302125"/>
                <a:ext cx="1700212" cy="131762"/>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83" name="Google Shape;3883;p59"/>
              <p:cNvSpPr/>
              <p:nvPr/>
            </p:nvSpPr>
            <p:spPr>
              <a:xfrm>
                <a:off x="6829425" y="3784600"/>
                <a:ext cx="260350" cy="223837"/>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84" name="Google Shape;3884;p59"/>
              <p:cNvSpPr/>
              <p:nvPr/>
            </p:nvSpPr>
            <p:spPr>
              <a:xfrm>
                <a:off x="7118350" y="3784600"/>
                <a:ext cx="250825" cy="223837"/>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85" name="Google Shape;3885;p59"/>
              <p:cNvSpPr/>
              <p:nvPr/>
            </p:nvSpPr>
            <p:spPr>
              <a:xfrm>
                <a:off x="7399337" y="3784600"/>
                <a:ext cx="260350" cy="212725"/>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86" name="Google Shape;3886;p59"/>
              <p:cNvSpPr txBox="1"/>
              <p:nvPr/>
            </p:nvSpPr>
            <p:spPr>
              <a:xfrm>
                <a:off x="8035925" y="2911475"/>
                <a:ext cx="134937" cy="1208087"/>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3887" name="Google Shape;3887;p59"/>
            <p:cNvSpPr txBox="1"/>
            <p:nvPr/>
          </p:nvSpPr>
          <p:spPr>
            <a:xfrm>
              <a:off x="0" y="582231729"/>
              <a:ext cx="256981848" cy="258859188"/>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Load </a:t>
              </a:r>
              <a:endParaRPr/>
            </a:p>
            <a:p>
              <a:pPr indent="0" lvl="0" marL="0" marR="0" rtl="0" algn="r">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balancer</a:t>
              </a:r>
              <a:endParaRPr/>
            </a:p>
          </p:txBody>
        </p:sp>
        <p:cxnSp>
          <p:nvCxnSpPr>
            <p:cNvPr id="3888" name="Google Shape;3888;p59"/>
            <p:cNvCxnSpPr/>
            <p:nvPr/>
          </p:nvCxnSpPr>
          <p:spPr>
            <a:xfrm flipH="1">
              <a:off x="119328243" y="1246718415"/>
              <a:ext cx="93331595" cy="245150300"/>
            </a:xfrm>
            <a:prstGeom prst="straightConnector1">
              <a:avLst/>
            </a:prstGeom>
            <a:noFill/>
            <a:ln cap="flat" cmpd="sng" w="9525">
              <a:solidFill>
                <a:schemeClr val="dk1"/>
              </a:solidFill>
              <a:prstDash val="solid"/>
              <a:miter lim="800000"/>
              <a:headEnd len="med" w="med" type="none"/>
              <a:tailEnd len="med" w="med" type="none"/>
            </a:ln>
          </p:spPr>
        </p:cxnSp>
        <p:cxnSp>
          <p:nvCxnSpPr>
            <p:cNvPr id="3889" name="Google Shape;3889;p59"/>
            <p:cNvCxnSpPr/>
            <p:nvPr/>
          </p:nvCxnSpPr>
          <p:spPr>
            <a:xfrm flipH="1">
              <a:off x="199022363" y="1352358453"/>
              <a:ext cx="52845379" cy="241118318"/>
            </a:xfrm>
            <a:prstGeom prst="straightConnector1">
              <a:avLst/>
            </a:prstGeom>
            <a:noFill/>
            <a:ln cap="flat" cmpd="sng" w="9525">
              <a:solidFill>
                <a:schemeClr val="dk1"/>
              </a:solidFill>
              <a:prstDash val="solid"/>
              <a:miter lim="800000"/>
              <a:headEnd len="med" w="med" type="none"/>
              <a:tailEnd len="med" w="med" type="none"/>
            </a:ln>
          </p:spPr>
        </p:cxnSp>
        <p:cxnSp>
          <p:nvCxnSpPr>
            <p:cNvPr id="3890" name="Google Shape;3890;p59"/>
            <p:cNvCxnSpPr/>
            <p:nvPr/>
          </p:nvCxnSpPr>
          <p:spPr>
            <a:xfrm>
              <a:off x="282552235" y="1253169197"/>
              <a:ext cx="14916097" cy="243537302"/>
            </a:xfrm>
            <a:prstGeom prst="straightConnector1">
              <a:avLst/>
            </a:prstGeom>
            <a:noFill/>
            <a:ln cap="flat" cmpd="sng" w="9525">
              <a:solidFill>
                <a:schemeClr val="dk1"/>
              </a:solidFill>
              <a:prstDash val="solid"/>
              <a:miter lim="800000"/>
              <a:headEnd len="med" w="med" type="none"/>
              <a:tailEnd len="med" w="med" type="none"/>
            </a:ln>
          </p:spPr>
        </p:cxnSp>
        <p:cxnSp>
          <p:nvCxnSpPr>
            <p:cNvPr id="3891" name="Google Shape;3891;p59"/>
            <p:cNvCxnSpPr/>
            <p:nvPr/>
          </p:nvCxnSpPr>
          <p:spPr>
            <a:xfrm>
              <a:off x="319203174" y="1265265161"/>
              <a:ext cx="71597006" cy="226602959"/>
            </a:xfrm>
            <a:prstGeom prst="straightConnector1">
              <a:avLst/>
            </a:prstGeom>
            <a:noFill/>
            <a:ln cap="flat" cmpd="sng" w="9525">
              <a:solidFill>
                <a:schemeClr val="dk1"/>
              </a:solidFill>
              <a:prstDash val="solid"/>
              <a:miter lim="800000"/>
              <a:headEnd len="med" w="med" type="none"/>
              <a:tailEnd len="med" w="med" type="none"/>
            </a:ln>
          </p:spPr>
        </p:cxnSp>
        <p:grpSp>
          <p:nvGrpSpPr>
            <p:cNvPr id="3892" name="Google Shape;3892;p59"/>
            <p:cNvGrpSpPr/>
            <p:nvPr/>
          </p:nvGrpSpPr>
          <p:grpSpPr>
            <a:xfrm>
              <a:off x="47731182" y="1491868191"/>
              <a:ext cx="89070099" cy="510460867"/>
              <a:chOff x="0" y="0"/>
              <a:chExt cx="2147483647" cy="2147483646"/>
            </a:xfrm>
          </p:grpSpPr>
          <p:grpSp>
            <p:nvGrpSpPr>
              <p:cNvPr id="3893" name="Google Shape;3893;p59"/>
              <p:cNvGrpSpPr/>
              <p:nvPr/>
            </p:nvGrpSpPr>
            <p:grpSpPr>
              <a:xfrm>
                <a:off x="0" y="379965013"/>
                <a:ext cx="2003625462" cy="1767518632"/>
                <a:chOff x="0" y="0"/>
                <a:chExt cx="2147483647" cy="2147483647"/>
              </a:xfrm>
            </p:grpSpPr>
            <p:sp>
              <p:nvSpPr>
                <p:cNvPr id="3894" name="Google Shape;3894;p59"/>
                <p:cNvSpPr txBox="1"/>
                <p:nvPr/>
              </p:nvSpPr>
              <p:spPr>
                <a:xfrm>
                  <a:off x="462536696" y="193"/>
                  <a:ext cx="1618875137" cy="1900172121"/>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895" name="Google Shape;3895;p59"/>
                <p:cNvCxnSpPr/>
                <p:nvPr/>
              </p:nvCxnSpPr>
              <p:spPr>
                <a:xfrm flipH="1" rot="10800000">
                  <a:off x="1684951004" y="0"/>
                  <a:ext cx="407474989" cy="239068161"/>
                </a:xfrm>
                <a:prstGeom prst="straightConnector1">
                  <a:avLst/>
                </a:prstGeom>
                <a:noFill/>
                <a:ln cap="flat" cmpd="sng" w="9525">
                  <a:solidFill>
                    <a:schemeClr val="dk1"/>
                  </a:solidFill>
                  <a:prstDash val="solid"/>
                  <a:miter lim="800000"/>
                  <a:headEnd len="med" w="med" type="none"/>
                  <a:tailEnd len="med" w="med" type="none"/>
                </a:ln>
              </p:spPr>
            </p:cxnSp>
            <p:sp>
              <p:nvSpPr>
                <p:cNvPr id="3896" name="Google Shape;3896;p59"/>
                <p:cNvSpPr txBox="1"/>
                <p:nvPr/>
              </p:nvSpPr>
              <p:spPr>
                <a:xfrm>
                  <a:off x="341393187" y="24730939"/>
                  <a:ext cx="473552406" cy="29677427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897" name="Google Shape;3897;p59"/>
                <p:cNvCxnSpPr/>
                <p:nvPr/>
              </p:nvCxnSpPr>
              <p:spPr>
                <a:xfrm flipH="1" rot="10800000">
                  <a:off x="55062235" y="0"/>
                  <a:ext cx="407474989" cy="239068161"/>
                </a:xfrm>
                <a:prstGeom prst="straightConnector1">
                  <a:avLst/>
                </a:prstGeom>
                <a:noFill/>
                <a:ln cap="flat" cmpd="sng" w="9525">
                  <a:solidFill>
                    <a:schemeClr val="dk1"/>
                  </a:solidFill>
                  <a:prstDash val="solid"/>
                  <a:miter lim="800000"/>
                  <a:headEnd len="med" w="med" type="none"/>
                  <a:tailEnd len="med" w="med" type="none"/>
                </a:ln>
              </p:spPr>
            </p:cxnSp>
            <p:sp>
              <p:nvSpPr>
                <p:cNvPr id="3898" name="Google Shape;3898;p59"/>
                <p:cNvSpPr txBox="1"/>
                <p:nvPr/>
              </p:nvSpPr>
              <p:spPr>
                <a:xfrm>
                  <a:off x="1574824832" y="1644616102"/>
                  <a:ext cx="473552406" cy="29265240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99" name="Google Shape;3899;p59"/>
                <p:cNvSpPr txBox="1"/>
                <p:nvPr/>
              </p:nvSpPr>
              <p:spPr>
                <a:xfrm>
                  <a:off x="88105169" y="247311527"/>
                  <a:ext cx="1607864544" cy="1900172121"/>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900" name="Google Shape;3900;p59"/>
                <p:cNvCxnSpPr/>
                <p:nvPr/>
              </p:nvCxnSpPr>
              <p:spPr>
                <a:xfrm flipH="1" rot="10800000">
                  <a:off x="1684951004" y="1900171901"/>
                  <a:ext cx="407474989" cy="239068161"/>
                </a:xfrm>
                <a:prstGeom prst="straightConnector1">
                  <a:avLst/>
                </a:prstGeom>
                <a:noFill/>
                <a:ln cap="flat" cmpd="sng" w="9525">
                  <a:solidFill>
                    <a:schemeClr val="dk1"/>
                  </a:solidFill>
                  <a:prstDash val="solid"/>
                  <a:miter lim="800000"/>
                  <a:headEnd len="med" w="med" type="none"/>
                  <a:tailEnd len="med" w="med" type="none"/>
                </a:ln>
              </p:spPr>
            </p:cxnSp>
            <p:grpSp>
              <p:nvGrpSpPr>
                <p:cNvPr id="3901" name="Google Shape;3901;p59"/>
                <p:cNvGrpSpPr/>
                <p:nvPr/>
              </p:nvGrpSpPr>
              <p:grpSpPr>
                <a:xfrm>
                  <a:off x="11010076" y="193727380"/>
                  <a:ext cx="2136472849" cy="214336982"/>
                  <a:chOff x="0" y="0"/>
                  <a:chExt cx="2147483647" cy="2147483647"/>
                </a:xfrm>
              </p:grpSpPr>
              <p:cxnSp>
                <p:nvCxnSpPr>
                  <p:cNvPr id="3902" name="Google Shape;3902;p59"/>
                  <p:cNvCxnSpPr/>
                  <p:nvPr/>
                </p:nvCxnSpPr>
                <p:spPr>
                  <a:xfrm flipH="1" rot="10800000">
                    <a:off x="1682565169" y="0"/>
                    <a:ext cx="46491847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903" name="Google Shape;3903;p59"/>
                  <p:cNvCxnSpPr/>
                  <p:nvPr/>
                </p:nvCxnSpPr>
                <p:spPr>
                  <a:xfrm>
                    <a:off x="0" y="2147483647"/>
                    <a:ext cx="170470717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904" name="Google Shape;3904;p59"/>
                <p:cNvGrpSpPr/>
                <p:nvPr/>
              </p:nvGrpSpPr>
              <p:grpSpPr>
                <a:xfrm>
                  <a:off x="66075884" y="362723663"/>
                  <a:ext cx="2081407762" cy="214336982"/>
                  <a:chOff x="0" y="0"/>
                  <a:chExt cx="2147483647" cy="2147483647"/>
                </a:xfrm>
              </p:grpSpPr>
              <p:cxnSp>
                <p:nvCxnSpPr>
                  <p:cNvPr id="3905" name="Google Shape;3905;p59"/>
                  <p:cNvCxnSpPr/>
                  <p:nvPr/>
                </p:nvCxnSpPr>
                <p:spPr>
                  <a:xfrm flipH="1" rot="10800000">
                    <a:off x="1727080471" y="0"/>
                    <a:ext cx="42040317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906" name="Google Shape;3906;p59"/>
                  <p:cNvCxnSpPr/>
                  <p:nvPr/>
                </p:nvCxnSpPr>
                <p:spPr>
                  <a:xfrm>
                    <a:off x="0" y="2147483647"/>
                    <a:ext cx="17498063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907" name="Google Shape;3907;p59"/>
                <p:cNvGrpSpPr/>
                <p:nvPr/>
              </p:nvGrpSpPr>
              <p:grpSpPr>
                <a:xfrm>
                  <a:off x="66080422" y="531718006"/>
                  <a:ext cx="2015331339" cy="214336982"/>
                  <a:chOff x="0" y="0"/>
                  <a:chExt cx="2147483647" cy="2147483647"/>
                </a:xfrm>
              </p:grpSpPr>
              <p:cxnSp>
                <p:nvCxnSpPr>
                  <p:cNvPr id="3908" name="Google Shape;3908;p59"/>
                  <p:cNvCxnSpPr/>
                  <p:nvPr/>
                </p:nvCxnSpPr>
                <p:spPr>
                  <a:xfrm flipH="1" rot="10800000">
                    <a:off x="1701556588" y="0"/>
                    <a:ext cx="44592705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909" name="Google Shape;3909;p59"/>
                  <p:cNvCxnSpPr/>
                  <p:nvPr/>
                </p:nvCxnSpPr>
                <p:spPr>
                  <a:xfrm>
                    <a:off x="0" y="2147483647"/>
                    <a:ext cx="1725026553"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910" name="Google Shape;3910;p59"/>
                <p:cNvGrpSpPr/>
                <p:nvPr/>
              </p:nvGrpSpPr>
              <p:grpSpPr>
                <a:xfrm>
                  <a:off x="66079515" y="700714289"/>
                  <a:ext cx="2015332784" cy="214336982"/>
                  <a:chOff x="0" y="0"/>
                  <a:chExt cx="2147483647" cy="2147483647"/>
                </a:xfrm>
              </p:grpSpPr>
              <p:cxnSp>
                <p:nvCxnSpPr>
                  <p:cNvPr id="3911" name="Google Shape;3911;p59"/>
                  <p:cNvCxnSpPr/>
                  <p:nvPr/>
                </p:nvCxnSpPr>
                <p:spPr>
                  <a:xfrm flipH="1" rot="10800000">
                    <a:off x="1713297075" y="0"/>
                    <a:ext cx="43418657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912" name="Google Shape;3912;p59"/>
                  <p:cNvCxnSpPr/>
                  <p:nvPr/>
                </p:nvCxnSpPr>
                <p:spPr>
                  <a:xfrm>
                    <a:off x="0" y="2147483647"/>
                    <a:ext cx="173676543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913" name="Google Shape;3913;p59"/>
                <p:cNvGrpSpPr/>
                <p:nvPr/>
              </p:nvGrpSpPr>
              <p:grpSpPr>
                <a:xfrm>
                  <a:off x="66080422" y="869710652"/>
                  <a:ext cx="2015329154" cy="214336982"/>
                  <a:chOff x="0" y="0"/>
                  <a:chExt cx="2147483646" cy="2147483647"/>
                </a:xfrm>
              </p:grpSpPr>
              <p:cxnSp>
                <p:nvCxnSpPr>
                  <p:cNvPr id="3914" name="Google Shape;3914;p59"/>
                  <p:cNvCxnSpPr/>
                  <p:nvPr/>
                </p:nvCxnSpPr>
                <p:spPr>
                  <a:xfrm flipH="1" rot="10800000">
                    <a:off x="1713296293" y="0"/>
                    <a:ext cx="43418735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915" name="Google Shape;3915;p59"/>
                  <p:cNvCxnSpPr/>
                  <p:nvPr/>
                </p:nvCxnSpPr>
                <p:spPr>
                  <a:xfrm>
                    <a:off x="0" y="2147483647"/>
                    <a:ext cx="173676855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916" name="Google Shape;3916;p59"/>
                <p:cNvGrpSpPr/>
                <p:nvPr/>
              </p:nvGrpSpPr>
              <p:grpSpPr>
                <a:xfrm>
                  <a:off x="66075884" y="1038707581"/>
                  <a:ext cx="2015332784" cy="214336982"/>
                  <a:chOff x="0" y="0"/>
                  <a:chExt cx="2147483647" cy="2147483647"/>
                </a:xfrm>
              </p:grpSpPr>
              <p:cxnSp>
                <p:nvCxnSpPr>
                  <p:cNvPr id="3917" name="Google Shape;3917;p59"/>
                  <p:cNvCxnSpPr/>
                  <p:nvPr/>
                </p:nvCxnSpPr>
                <p:spPr>
                  <a:xfrm flipH="1" rot="10800000">
                    <a:off x="1713297075" y="0"/>
                    <a:ext cx="43418657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918" name="Google Shape;3918;p59"/>
                  <p:cNvCxnSpPr/>
                  <p:nvPr/>
                </p:nvCxnSpPr>
                <p:spPr>
                  <a:xfrm>
                    <a:off x="0" y="2147483647"/>
                    <a:ext cx="173676543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919" name="Google Shape;3919;p59"/>
                <p:cNvGrpSpPr/>
                <p:nvPr/>
              </p:nvGrpSpPr>
              <p:grpSpPr>
                <a:xfrm>
                  <a:off x="0" y="1207701279"/>
                  <a:ext cx="2136472849" cy="214336982"/>
                  <a:chOff x="0" y="0"/>
                  <a:chExt cx="2147483647" cy="2147483647"/>
                </a:xfrm>
              </p:grpSpPr>
              <p:cxnSp>
                <p:nvCxnSpPr>
                  <p:cNvPr id="3920" name="Google Shape;3920;p59"/>
                  <p:cNvCxnSpPr/>
                  <p:nvPr/>
                </p:nvCxnSpPr>
                <p:spPr>
                  <a:xfrm flipH="1" rot="10800000">
                    <a:off x="1682565169" y="0"/>
                    <a:ext cx="46491847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921" name="Google Shape;3921;p59"/>
                  <p:cNvCxnSpPr/>
                  <p:nvPr/>
                </p:nvCxnSpPr>
                <p:spPr>
                  <a:xfrm>
                    <a:off x="0" y="2147483647"/>
                    <a:ext cx="170470717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922" name="Google Shape;3922;p59"/>
                <p:cNvGrpSpPr/>
                <p:nvPr/>
              </p:nvGrpSpPr>
              <p:grpSpPr>
                <a:xfrm>
                  <a:off x="55065808" y="1351963797"/>
                  <a:ext cx="2081413393" cy="239070746"/>
                  <a:chOff x="0" y="0"/>
                  <a:chExt cx="2147483647" cy="2147483646"/>
                </a:xfrm>
              </p:grpSpPr>
              <p:cxnSp>
                <p:nvCxnSpPr>
                  <p:cNvPr id="3923" name="Google Shape;3923;p59"/>
                  <p:cNvCxnSpPr/>
                  <p:nvPr/>
                </p:nvCxnSpPr>
                <p:spPr>
                  <a:xfrm flipH="1" rot="10800000">
                    <a:off x="1670266719" y="0"/>
                    <a:ext cx="477216927" cy="2147460425"/>
                  </a:xfrm>
                  <a:prstGeom prst="straightConnector1">
                    <a:avLst/>
                  </a:prstGeom>
                  <a:noFill/>
                  <a:ln cap="flat" cmpd="sng" w="9525">
                    <a:solidFill>
                      <a:schemeClr val="dk1"/>
                    </a:solidFill>
                    <a:prstDash val="solid"/>
                    <a:miter lim="800000"/>
                    <a:headEnd len="med" w="med" type="none"/>
                    <a:tailEnd len="med" w="med" type="none"/>
                  </a:ln>
                </p:spPr>
              </p:cxnSp>
              <p:cxnSp>
                <p:nvCxnSpPr>
                  <p:cNvPr id="3924" name="Google Shape;3924;p59"/>
                  <p:cNvCxnSpPr/>
                  <p:nvPr/>
                </p:nvCxnSpPr>
                <p:spPr>
                  <a:xfrm>
                    <a:off x="0" y="2147483646"/>
                    <a:ext cx="169299043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925" name="Google Shape;3925;p59"/>
                <p:cNvGrpSpPr/>
                <p:nvPr/>
              </p:nvGrpSpPr>
              <p:grpSpPr>
                <a:xfrm>
                  <a:off x="55063086" y="1520960726"/>
                  <a:ext cx="1971285793" cy="239068161"/>
                  <a:chOff x="0" y="0"/>
                  <a:chExt cx="2147483646" cy="2147483647"/>
                </a:xfrm>
              </p:grpSpPr>
              <p:cxnSp>
                <p:nvCxnSpPr>
                  <p:cNvPr id="3926" name="Google Shape;3926;p59"/>
                  <p:cNvCxnSpPr/>
                  <p:nvPr/>
                </p:nvCxnSpPr>
                <p:spPr>
                  <a:xfrm flipH="1" rot="10800000">
                    <a:off x="1739583332" y="0"/>
                    <a:ext cx="407900314"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927" name="Google Shape;3927;p59"/>
                  <p:cNvCxnSpPr/>
                  <p:nvPr/>
                </p:nvCxnSpPr>
                <p:spPr>
                  <a:xfrm>
                    <a:off x="0" y="2147483647"/>
                    <a:ext cx="17635775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928" name="Google Shape;3928;p59"/>
                <p:cNvGrpSpPr/>
                <p:nvPr/>
              </p:nvGrpSpPr>
              <p:grpSpPr>
                <a:xfrm>
                  <a:off x="55062178" y="1689957009"/>
                  <a:ext cx="2015336346" cy="239068161"/>
                  <a:chOff x="0" y="0"/>
                  <a:chExt cx="2147483647" cy="2147483647"/>
                </a:xfrm>
              </p:grpSpPr>
              <p:cxnSp>
                <p:nvCxnSpPr>
                  <p:cNvPr id="3929" name="Google Shape;3929;p59"/>
                  <p:cNvCxnSpPr/>
                  <p:nvPr/>
                </p:nvCxnSpPr>
                <p:spPr>
                  <a:xfrm flipH="1" rot="10800000">
                    <a:off x="1713290179" y="0"/>
                    <a:ext cx="43419346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930" name="Google Shape;3930;p59"/>
                  <p:cNvCxnSpPr/>
                  <p:nvPr/>
                </p:nvCxnSpPr>
                <p:spPr>
                  <a:xfrm>
                    <a:off x="0" y="2147483647"/>
                    <a:ext cx="1725029904"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3931" name="Google Shape;3931;p59"/>
              <p:cNvGrpSpPr/>
              <p:nvPr/>
            </p:nvGrpSpPr>
            <p:grpSpPr>
              <a:xfrm>
                <a:off x="102752981" y="0"/>
                <a:ext cx="2044730665" cy="1943930162"/>
                <a:chOff x="0" y="0"/>
                <a:chExt cx="2147483647" cy="2147483647"/>
              </a:xfrm>
            </p:grpSpPr>
            <p:grpSp>
              <p:nvGrpSpPr>
                <p:cNvPr id="3932" name="Google Shape;3932;p59"/>
                <p:cNvGrpSpPr/>
                <p:nvPr/>
              </p:nvGrpSpPr>
              <p:grpSpPr>
                <a:xfrm>
                  <a:off x="0" y="0"/>
                  <a:ext cx="2007199929" cy="326056930"/>
                  <a:chOff x="0" y="0"/>
                  <a:chExt cx="2147483647" cy="2147483646"/>
                </a:xfrm>
              </p:grpSpPr>
              <p:sp>
                <p:nvSpPr>
                  <p:cNvPr id="3933" name="Google Shape;3933;p59"/>
                  <p:cNvSpPr txBox="1"/>
                  <p:nvPr/>
                </p:nvSpPr>
                <p:spPr>
                  <a:xfrm>
                    <a:off x="0" y="1160128252"/>
                    <a:ext cx="1743385277" cy="987355394"/>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934" name="Google Shape;3934;p59"/>
                  <p:cNvSpPr/>
                  <p:nvPr/>
                </p:nvSpPr>
                <p:spPr>
                  <a:xfrm>
                    <a:off x="0" y="0"/>
                    <a:ext cx="2135936488" cy="1209495028"/>
                  </a:xfrm>
                  <a:prstGeom prst="parallelogram">
                    <a:avLst>
                      <a:gd fmla="val 2985"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935" name="Google Shape;3935;p59"/>
                  <p:cNvSpPr/>
                  <p:nvPr/>
                </p:nvSpPr>
                <p:spPr>
                  <a:xfrm>
                    <a:off x="1754932368" y="24684732"/>
                    <a:ext cx="392551278" cy="2122798846"/>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936" name="Google Shape;3936;p59"/>
                  <p:cNvSpPr/>
                  <p:nvPr/>
                </p:nvSpPr>
                <p:spPr>
                  <a:xfrm>
                    <a:off x="323275759" y="246839586"/>
                    <a:ext cx="1604839348" cy="691148780"/>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937" name="Google Shape;3937;p59"/>
                  <p:cNvSpPr/>
                  <p:nvPr/>
                </p:nvSpPr>
                <p:spPr>
                  <a:xfrm>
                    <a:off x="692735529" y="197470120"/>
                    <a:ext cx="935193180" cy="814552889"/>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3938" name="Google Shape;3938;p59"/>
                <p:cNvCxnSpPr/>
                <p:nvPr/>
              </p:nvCxnSpPr>
              <p:spPr>
                <a:xfrm flipH="1">
                  <a:off x="2104318376" y="161153546"/>
                  <a:ext cx="32377424" cy="1971338906"/>
                </a:xfrm>
                <a:prstGeom prst="straightConnector1">
                  <a:avLst/>
                </a:prstGeom>
                <a:noFill/>
                <a:ln cap="flat" cmpd="sng" w="25400">
                  <a:solidFill>
                    <a:schemeClr val="dk1"/>
                  </a:solidFill>
                  <a:prstDash val="solid"/>
                  <a:miter lim="800000"/>
                  <a:headEnd len="med" w="med" type="none"/>
                  <a:tailEnd len="med" w="med" type="none"/>
                </a:ln>
              </p:spPr>
            </p:cxnSp>
            <p:cxnSp>
              <p:nvCxnSpPr>
                <p:cNvPr id="3939" name="Google Shape;3939;p59"/>
                <p:cNvCxnSpPr/>
                <p:nvPr/>
              </p:nvCxnSpPr>
              <p:spPr>
                <a:xfrm>
                  <a:off x="1758994509" y="580907526"/>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3940" name="Google Shape;3940;p59"/>
                <p:cNvCxnSpPr/>
                <p:nvPr/>
              </p:nvCxnSpPr>
              <p:spPr>
                <a:xfrm>
                  <a:off x="1748206701" y="730817857"/>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3941" name="Google Shape;3941;p59"/>
                <p:cNvCxnSpPr/>
                <p:nvPr/>
              </p:nvCxnSpPr>
              <p:spPr>
                <a:xfrm>
                  <a:off x="1748206701" y="906966668"/>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3942" name="Google Shape;3942;p59"/>
                <p:cNvCxnSpPr/>
                <p:nvPr/>
              </p:nvCxnSpPr>
              <p:spPr>
                <a:xfrm>
                  <a:off x="1737410263" y="1056876411"/>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3943" name="Google Shape;3943;p59"/>
                <p:cNvCxnSpPr/>
                <p:nvPr/>
              </p:nvCxnSpPr>
              <p:spPr>
                <a:xfrm>
                  <a:off x="1726622455" y="1199293224"/>
                  <a:ext cx="399279705" cy="0"/>
                </a:xfrm>
                <a:prstGeom prst="straightConnector1">
                  <a:avLst/>
                </a:prstGeom>
                <a:noFill/>
                <a:ln cap="flat" cmpd="sng" w="9525">
                  <a:solidFill>
                    <a:schemeClr val="dk1"/>
                  </a:solidFill>
                  <a:prstDash val="solid"/>
                  <a:miter lim="800000"/>
                  <a:headEnd len="med" w="med" type="none"/>
                  <a:tailEnd len="med" w="med" type="none"/>
                </a:ln>
              </p:spPr>
            </p:cxnSp>
            <p:cxnSp>
              <p:nvCxnSpPr>
                <p:cNvPr id="3944" name="Google Shape;3944;p59"/>
                <p:cNvCxnSpPr/>
                <p:nvPr/>
              </p:nvCxnSpPr>
              <p:spPr>
                <a:xfrm>
                  <a:off x="1726622455" y="1360446770"/>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3945" name="Google Shape;3945;p59"/>
                <p:cNvCxnSpPr/>
                <p:nvPr/>
              </p:nvCxnSpPr>
              <p:spPr>
                <a:xfrm>
                  <a:off x="1715828894" y="1517854733"/>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3946" name="Google Shape;3946;p59"/>
                <p:cNvCxnSpPr/>
                <p:nvPr/>
              </p:nvCxnSpPr>
              <p:spPr>
                <a:xfrm>
                  <a:off x="1737410263" y="1679010043"/>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3947" name="Google Shape;3947;p59"/>
                <p:cNvCxnSpPr/>
                <p:nvPr/>
              </p:nvCxnSpPr>
              <p:spPr>
                <a:xfrm>
                  <a:off x="1748206701" y="1836418006"/>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3948" name="Google Shape;3948;p59"/>
                <p:cNvCxnSpPr/>
                <p:nvPr/>
              </p:nvCxnSpPr>
              <p:spPr>
                <a:xfrm>
                  <a:off x="1748206701" y="1997571553"/>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3949" name="Google Shape;3949;p59"/>
                <p:cNvCxnSpPr/>
                <p:nvPr/>
              </p:nvCxnSpPr>
              <p:spPr>
                <a:xfrm>
                  <a:off x="1758994509" y="2147483647"/>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3950" name="Google Shape;3950;p59"/>
                <p:cNvCxnSpPr/>
                <p:nvPr/>
              </p:nvCxnSpPr>
              <p:spPr>
                <a:xfrm rot="10800000">
                  <a:off x="1758994471" y="179894982"/>
                  <a:ext cx="388489137"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3951" name="Google Shape;3951;p59"/>
            <p:cNvGrpSpPr/>
            <p:nvPr/>
          </p:nvGrpSpPr>
          <p:grpSpPr>
            <a:xfrm>
              <a:off x="148733933" y="1491868191"/>
              <a:ext cx="89070455" cy="510460867"/>
              <a:chOff x="0" y="0"/>
              <a:chExt cx="2147483647" cy="2147483646"/>
            </a:xfrm>
          </p:grpSpPr>
          <p:grpSp>
            <p:nvGrpSpPr>
              <p:cNvPr id="3952" name="Google Shape;3952;p59"/>
              <p:cNvGrpSpPr/>
              <p:nvPr/>
            </p:nvGrpSpPr>
            <p:grpSpPr>
              <a:xfrm>
                <a:off x="0" y="379965013"/>
                <a:ext cx="2003630509" cy="1767518632"/>
                <a:chOff x="0" y="0"/>
                <a:chExt cx="2147483647" cy="2147483647"/>
              </a:xfrm>
            </p:grpSpPr>
            <p:sp>
              <p:nvSpPr>
                <p:cNvPr id="3953" name="Google Shape;3953;p59"/>
                <p:cNvSpPr txBox="1"/>
                <p:nvPr/>
              </p:nvSpPr>
              <p:spPr>
                <a:xfrm>
                  <a:off x="462536907" y="193"/>
                  <a:ext cx="1618876689" cy="1900172121"/>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954" name="Google Shape;3954;p59"/>
                <p:cNvCxnSpPr/>
                <p:nvPr/>
              </p:nvCxnSpPr>
              <p:spPr>
                <a:xfrm flipH="1" rot="10800000">
                  <a:off x="1684954237" y="0"/>
                  <a:ext cx="407466384" cy="239068161"/>
                </a:xfrm>
                <a:prstGeom prst="straightConnector1">
                  <a:avLst/>
                </a:prstGeom>
                <a:noFill/>
                <a:ln cap="flat" cmpd="sng" w="9525">
                  <a:solidFill>
                    <a:schemeClr val="dk1"/>
                  </a:solidFill>
                  <a:prstDash val="solid"/>
                  <a:miter lim="800000"/>
                  <a:headEnd len="med" w="med" type="none"/>
                  <a:tailEnd len="med" w="med" type="none"/>
                </a:ln>
              </p:spPr>
            </p:cxnSp>
            <p:sp>
              <p:nvSpPr>
                <p:cNvPr id="3955" name="Google Shape;3955;p59"/>
                <p:cNvSpPr txBox="1"/>
                <p:nvPr/>
              </p:nvSpPr>
              <p:spPr>
                <a:xfrm>
                  <a:off x="341401079" y="24730939"/>
                  <a:ext cx="473543547" cy="29677427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956" name="Google Shape;3956;p59"/>
                <p:cNvCxnSpPr/>
                <p:nvPr/>
              </p:nvCxnSpPr>
              <p:spPr>
                <a:xfrm flipH="1" rot="10800000">
                  <a:off x="55071119" y="0"/>
                  <a:ext cx="407466384" cy="239068161"/>
                </a:xfrm>
                <a:prstGeom prst="straightConnector1">
                  <a:avLst/>
                </a:prstGeom>
                <a:noFill/>
                <a:ln cap="flat" cmpd="sng" w="9525">
                  <a:solidFill>
                    <a:schemeClr val="dk1"/>
                  </a:solidFill>
                  <a:prstDash val="solid"/>
                  <a:miter lim="800000"/>
                  <a:headEnd len="med" w="med" type="none"/>
                  <a:tailEnd len="med" w="med" type="none"/>
                </a:ln>
              </p:spPr>
            </p:cxnSp>
            <p:sp>
              <p:nvSpPr>
                <p:cNvPr id="3957" name="Google Shape;3957;p59"/>
                <p:cNvSpPr txBox="1"/>
                <p:nvPr/>
              </p:nvSpPr>
              <p:spPr>
                <a:xfrm>
                  <a:off x="1574828447" y="1644616102"/>
                  <a:ext cx="473543547" cy="29265240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958" name="Google Shape;3958;p59"/>
                <p:cNvSpPr txBox="1"/>
                <p:nvPr/>
              </p:nvSpPr>
              <p:spPr>
                <a:xfrm>
                  <a:off x="88106678" y="247311527"/>
                  <a:ext cx="1607858969" cy="1900172121"/>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3959" name="Google Shape;3959;p59"/>
                <p:cNvCxnSpPr/>
                <p:nvPr/>
              </p:nvCxnSpPr>
              <p:spPr>
                <a:xfrm flipH="1" rot="10800000">
                  <a:off x="1684954237" y="1900171901"/>
                  <a:ext cx="407466384" cy="239068161"/>
                </a:xfrm>
                <a:prstGeom prst="straightConnector1">
                  <a:avLst/>
                </a:prstGeom>
                <a:noFill/>
                <a:ln cap="flat" cmpd="sng" w="9525">
                  <a:solidFill>
                    <a:schemeClr val="dk1"/>
                  </a:solidFill>
                  <a:prstDash val="solid"/>
                  <a:miter lim="800000"/>
                  <a:headEnd len="med" w="med" type="none"/>
                  <a:tailEnd len="med" w="med" type="none"/>
                </a:ln>
              </p:spPr>
            </p:cxnSp>
            <p:grpSp>
              <p:nvGrpSpPr>
                <p:cNvPr id="3960" name="Google Shape;3960;p59"/>
                <p:cNvGrpSpPr/>
                <p:nvPr/>
              </p:nvGrpSpPr>
              <p:grpSpPr>
                <a:xfrm>
                  <a:off x="11019113" y="193727380"/>
                  <a:ext cx="2081402359" cy="214336982"/>
                  <a:chOff x="0" y="0"/>
                  <a:chExt cx="2147483647" cy="2147483647"/>
                </a:xfrm>
              </p:grpSpPr>
              <p:cxnSp>
                <p:nvCxnSpPr>
                  <p:cNvPr id="3961" name="Google Shape;3961;p59"/>
                  <p:cNvCxnSpPr/>
                  <p:nvPr/>
                </p:nvCxnSpPr>
                <p:spPr>
                  <a:xfrm flipH="1" rot="10800000">
                    <a:off x="1727080838" y="0"/>
                    <a:ext cx="42040280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962" name="Google Shape;3962;p59"/>
                  <p:cNvCxnSpPr/>
                  <p:nvPr/>
                </p:nvCxnSpPr>
                <p:spPr>
                  <a:xfrm>
                    <a:off x="0" y="2147483647"/>
                    <a:ext cx="174980486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963" name="Google Shape;3963;p59"/>
                <p:cNvGrpSpPr/>
                <p:nvPr/>
              </p:nvGrpSpPr>
              <p:grpSpPr>
                <a:xfrm>
                  <a:off x="11018205" y="362723663"/>
                  <a:ext cx="2136465441" cy="214336982"/>
                  <a:chOff x="0" y="0"/>
                  <a:chExt cx="2147483647" cy="2147483647"/>
                </a:xfrm>
              </p:grpSpPr>
              <p:cxnSp>
                <p:nvCxnSpPr>
                  <p:cNvPr id="3964" name="Google Shape;3964;p59"/>
                  <p:cNvCxnSpPr/>
                  <p:nvPr/>
                </p:nvCxnSpPr>
                <p:spPr>
                  <a:xfrm flipH="1" rot="10800000">
                    <a:off x="1682565169" y="0"/>
                    <a:ext cx="46491847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965" name="Google Shape;3965;p59"/>
                  <p:cNvCxnSpPr/>
                  <p:nvPr/>
                </p:nvCxnSpPr>
                <p:spPr>
                  <a:xfrm>
                    <a:off x="0" y="2147483647"/>
                    <a:ext cx="170470717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966" name="Google Shape;3966;p59"/>
                <p:cNvGrpSpPr/>
                <p:nvPr/>
              </p:nvGrpSpPr>
              <p:grpSpPr>
                <a:xfrm>
                  <a:off x="66085638" y="531718006"/>
                  <a:ext cx="2015331611" cy="214336982"/>
                  <a:chOff x="0" y="0"/>
                  <a:chExt cx="2147483646" cy="2147483647"/>
                </a:xfrm>
              </p:grpSpPr>
              <p:cxnSp>
                <p:nvCxnSpPr>
                  <p:cNvPr id="3967" name="Google Shape;3967;p59"/>
                  <p:cNvCxnSpPr/>
                  <p:nvPr/>
                </p:nvCxnSpPr>
                <p:spPr>
                  <a:xfrm flipH="1" rot="10800000">
                    <a:off x="1701558194" y="0"/>
                    <a:ext cx="44592545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968" name="Google Shape;3968;p59"/>
                  <p:cNvCxnSpPr/>
                  <p:nvPr/>
                </p:nvCxnSpPr>
                <p:spPr>
                  <a:xfrm>
                    <a:off x="0" y="2147483647"/>
                    <a:ext cx="172502797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969" name="Google Shape;3969;p59"/>
                <p:cNvGrpSpPr/>
                <p:nvPr/>
              </p:nvGrpSpPr>
              <p:grpSpPr>
                <a:xfrm>
                  <a:off x="66081100" y="700714289"/>
                  <a:ext cx="2015332988" cy="214336982"/>
                  <a:chOff x="0" y="0"/>
                  <a:chExt cx="2147483647" cy="2147483647"/>
                </a:xfrm>
              </p:grpSpPr>
              <p:cxnSp>
                <p:nvCxnSpPr>
                  <p:cNvPr id="3970" name="Google Shape;3970;p59"/>
                  <p:cNvCxnSpPr/>
                  <p:nvPr/>
                </p:nvCxnSpPr>
                <p:spPr>
                  <a:xfrm flipH="1" rot="10800000">
                    <a:off x="1713290961" y="0"/>
                    <a:ext cx="43419268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971" name="Google Shape;3971;p59"/>
                  <p:cNvCxnSpPr/>
                  <p:nvPr/>
                </p:nvCxnSpPr>
                <p:spPr>
                  <a:xfrm>
                    <a:off x="0" y="2147483647"/>
                    <a:ext cx="173675923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972" name="Google Shape;3972;p59"/>
                <p:cNvGrpSpPr/>
                <p:nvPr/>
              </p:nvGrpSpPr>
              <p:grpSpPr>
                <a:xfrm>
                  <a:off x="66082008" y="869710652"/>
                  <a:ext cx="2015329358" cy="214336982"/>
                  <a:chOff x="0" y="0"/>
                  <a:chExt cx="2147483647" cy="2147483647"/>
                </a:xfrm>
              </p:grpSpPr>
              <p:cxnSp>
                <p:nvCxnSpPr>
                  <p:cNvPr id="3973" name="Google Shape;3973;p59"/>
                  <p:cNvCxnSpPr/>
                  <p:nvPr/>
                </p:nvCxnSpPr>
                <p:spPr>
                  <a:xfrm flipH="1" rot="10800000">
                    <a:off x="1713290179" y="0"/>
                    <a:ext cx="43419346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974" name="Google Shape;3974;p59"/>
                  <p:cNvCxnSpPr/>
                  <p:nvPr/>
                </p:nvCxnSpPr>
                <p:spPr>
                  <a:xfrm>
                    <a:off x="0" y="2147483647"/>
                    <a:ext cx="1736762361"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975" name="Google Shape;3975;p59"/>
                <p:cNvGrpSpPr/>
                <p:nvPr/>
              </p:nvGrpSpPr>
              <p:grpSpPr>
                <a:xfrm>
                  <a:off x="66077470" y="1038707581"/>
                  <a:ext cx="2015332988" cy="214336982"/>
                  <a:chOff x="0" y="0"/>
                  <a:chExt cx="2147483647" cy="2147483647"/>
                </a:xfrm>
              </p:grpSpPr>
              <p:cxnSp>
                <p:nvCxnSpPr>
                  <p:cNvPr id="3976" name="Google Shape;3976;p59"/>
                  <p:cNvCxnSpPr/>
                  <p:nvPr/>
                </p:nvCxnSpPr>
                <p:spPr>
                  <a:xfrm flipH="1" rot="10800000">
                    <a:off x="1713290961" y="0"/>
                    <a:ext cx="43419268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977" name="Google Shape;3977;p59"/>
                  <p:cNvCxnSpPr/>
                  <p:nvPr/>
                </p:nvCxnSpPr>
                <p:spPr>
                  <a:xfrm>
                    <a:off x="0" y="2147483647"/>
                    <a:ext cx="173675923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978" name="Google Shape;3978;p59"/>
                <p:cNvGrpSpPr/>
                <p:nvPr/>
              </p:nvGrpSpPr>
              <p:grpSpPr>
                <a:xfrm>
                  <a:off x="0" y="1207701279"/>
                  <a:ext cx="2081411367" cy="214336982"/>
                  <a:chOff x="0" y="0"/>
                  <a:chExt cx="2147483647" cy="2147483647"/>
                </a:xfrm>
              </p:grpSpPr>
              <p:cxnSp>
                <p:nvCxnSpPr>
                  <p:cNvPr id="3979" name="Google Shape;3979;p59"/>
                  <p:cNvCxnSpPr/>
                  <p:nvPr/>
                </p:nvCxnSpPr>
                <p:spPr>
                  <a:xfrm flipH="1" rot="10800000">
                    <a:off x="1727075237" y="0"/>
                    <a:ext cx="42040840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980" name="Google Shape;3980;p59"/>
                  <p:cNvCxnSpPr/>
                  <p:nvPr/>
                </p:nvCxnSpPr>
                <p:spPr>
                  <a:xfrm>
                    <a:off x="0" y="2147483647"/>
                    <a:ext cx="174979728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981" name="Google Shape;3981;p59"/>
                <p:cNvGrpSpPr/>
                <p:nvPr/>
              </p:nvGrpSpPr>
              <p:grpSpPr>
                <a:xfrm>
                  <a:off x="8167" y="1351963797"/>
                  <a:ext cx="2136465441" cy="239070746"/>
                  <a:chOff x="0" y="0"/>
                  <a:chExt cx="2147483647" cy="2147483646"/>
                </a:xfrm>
              </p:grpSpPr>
              <p:cxnSp>
                <p:nvCxnSpPr>
                  <p:cNvPr id="3982" name="Google Shape;3982;p59"/>
                  <p:cNvCxnSpPr/>
                  <p:nvPr/>
                </p:nvCxnSpPr>
                <p:spPr>
                  <a:xfrm flipH="1" rot="10800000">
                    <a:off x="1682565169" y="0"/>
                    <a:ext cx="464918477" cy="2147460425"/>
                  </a:xfrm>
                  <a:prstGeom prst="straightConnector1">
                    <a:avLst/>
                  </a:prstGeom>
                  <a:noFill/>
                  <a:ln cap="flat" cmpd="sng" w="9525">
                    <a:solidFill>
                      <a:schemeClr val="dk1"/>
                    </a:solidFill>
                    <a:prstDash val="solid"/>
                    <a:miter lim="800000"/>
                    <a:headEnd len="med" w="med" type="none"/>
                    <a:tailEnd len="med" w="med" type="none"/>
                  </a:ln>
                </p:spPr>
              </p:cxnSp>
              <p:cxnSp>
                <p:nvCxnSpPr>
                  <p:cNvPr id="3983" name="Google Shape;3983;p59"/>
                  <p:cNvCxnSpPr/>
                  <p:nvPr/>
                </p:nvCxnSpPr>
                <p:spPr>
                  <a:xfrm>
                    <a:off x="0" y="2147483646"/>
                    <a:ext cx="170470717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984" name="Google Shape;3984;p59"/>
                <p:cNvGrpSpPr/>
                <p:nvPr/>
              </p:nvGrpSpPr>
              <p:grpSpPr>
                <a:xfrm>
                  <a:off x="55071970" y="1520960726"/>
                  <a:ext cx="1971271698" cy="239068161"/>
                  <a:chOff x="0" y="0"/>
                  <a:chExt cx="2147483647" cy="2147483647"/>
                </a:xfrm>
              </p:grpSpPr>
              <p:cxnSp>
                <p:nvCxnSpPr>
                  <p:cNvPr id="3985" name="Google Shape;3985;p59"/>
                  <p:cNvCxnSpPr/>
                  <p:nvPr/>
                </p:nvCxnSpPr>
                <p:spPr>
                  <a:xfrm flipH="1" rot="10800000">
                    <a:off x="1739581829" y="0"/>
                    <a:ext cx="40790181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986" name="Google Shape;3986;p59"/>
                  <p:cNvCxnSpPr/>
                  <p:nvPr/>
                </p:nvCxnSpPr>
                <p:spPr>
                  <a:xfrm>
                    <a:off x="0" y="2147483647"/>
                    <a:ext cx="17635762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987" name="Google Shape;3987;p59"/>
                <p:cNvGrpSpPr/>
                <p:nvPr/>
              </p:nvGrpSpPr>
              <p:grpSpPr>
                <a:xfrm>
                  <a:off x="55071062" y="1689957009"/>
                  <a:ext cx="2015325796" cy="239068161"/>
                  <a:chOff x="0" y="0"/>
                  <a:chExt cx="2147483647" cy="2147483647"/>
                </a:xfrm>
              </p:grpSpPr>
              <p:cxnSp>
                <p:nvCxnSpPr>
                  <p:cNvPr id="3988" name="Google Shape;3988;p59"/>
                  <p:cNvCxnSpPr/>
                  <p:nvPr/>
                </p:nvCxnSpPr>
                <p:spPr>
                  <a:xfrm flipH="1" rot="10800000">
                    <a:off x="1713297075" y="0"/>
                    <a:ext cx="43418657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3989" name="Google Shape;3989;p59"/>
                  <p:cNvCxnSpPr/>
                  <p:nvPr/>
                </p:nvCxnSpPr>
                <p:spPr>
                  <a:xfrm>
                    <a:off x="0" y="2147483647"/>
                    <a:ext cx="1725025316"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3990" name="Google Shape;3990;p59"/>
              <p:cNvGrpSpPr/>
              <p:nvPr/>
            </p:nvGrpSpPr>
            <p:grpSpPr>
              <a:xfrm>
                <a:off x="102754921" y="0"/>
                <a:ext cx="2044728725" cy="1943930162"/>
                <a:chOff x="0" y="0"/>
                <a:chExt cx="2147483647" cy="2147483647"/>
              </a:xfrm>
            </p:grpSpPr>
            <p:grpSp>
              <p:nvGrpSpPr>
                <p:cNvPr id="3991" name="Google Shape;3991;p59"/>
                <p:cNvGrpSpPr/>
                <p:nvPr/>
              </p:nvGrpSpPr>
              <p:grpSpPr>
                <a:xfrm>
                  <a:off x="0" y="0"/>
                  <a:ext cx="2007195614" cy="326056930"/>
                  <a:chOff x="0" y="0"/>
                  <a:chExt cx="2147483647" cy="2147483646"/>
                </a:xfrm>
              </p:grpSpPr>
              <p:sp>
                <p:nvSpPr>
                  <p:cNvPr id="3992" name="Google Shape;3992;p59"/>
                  <p:cNvSpPr txBox="1"/>
                  <p:nvPr/>
                </p:nvSpPr>
                <p:spPr>
                  <a:xfrm>
                    <a:off x="0" y="1160128252"/>
                    <a:ext cx="1743392019" cy="987355394"/>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993" name="Google Shape;3993;p59"/>
                  <p:cNvSpPr/>
                  <p:nvPr/>
                </p:nvSpPr>
                <p:spPr>
                  <a:xfrm>
                    <a:off x="0" y="0"/>
                    <a:ext cx="2135941079" cy="1209495028"/>
                  </a:xfrm>
                  <a:prstGeom prst="parallelogram">
                    <a:avLst>
                      <a:gd fmla="val 2985"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994" name="Google Shape;3994;p59"/>
                  <p:cNvSpPr/>
                  <p:nvPr/>
                </p:nvSpPr>
                <p:spPr>
                  <a:xfrm>
                    <a:off x="1754931524" y="24684732"/>
                    <a:ext cx="392552122" cy="2122798846"/>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995" name="Google Shape;3995;p59"/>
                  <p:cNvSpPr/>
                  <p:nvPr/>
                </p:nvSpPr>
                <p:spPr>
                  <a:xfrm>
                    <a:off x="265550549" y="246839586"/>
                    <a:ext cx="1662566548" cy="691148780"/>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996" name="Google Shape;3996;p59"/>
                  <p:cNvSpPr/>
                  <p:nvPr/>
                </p:nvSpPr>
                <p:spPr>
                  <a:xfrm>
                    <a:off x="692733941" y="197470120"/>
                    <a:ext cx="935198272" cy="814552889"/>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3997" name="Google Shape;3997;p59"/>
                <p:cNvCxnSpPr/>
                <p:nvPr/>
              </p:nvCxnSpPr>
              <p:spPr>
                <a:xfrm flipH="1">
                  <a:off x="2104318331" y="161153546"/>
                  <a:ext cx="32371716" cy="1971338906"/>
                </a:xfrm>
                <a:prstGeom prst="straightConnector1">
                  <a:avLst/>
                </a:prstGeom>
                <a:noFill/>
                <a:ln cap="flat" cmpd="sng" w="25400">
                  <a:solidFill>
                    <a:schemeClr val="dk1"/>
                  </a:solidFill>
                  <a:prstDash val="solid"/>
                  <a:miter lim="800000"/>
                  <a:headEnd len="med" w="med" type="none"/>
                  <a:tailEnd len="med" w="med" type="none"/>
                </a:ln>
              </p:spPr>
            </p:cxnSp>
            <p:cxnSp>
              <p:nvCxnSpPr>
                <p:cNvPr id="3998" name="Google Shape;3998;p59"/>
                <p:cNvCxnSpPr/>
                <p:nvPr/>
              </p:nvCxnSpPr>
              <p:spPr>
                <a:xfrm>
                  <a:off x="1758994509" y="580907526"/>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3999" name="Google Shape;3999;p59"/>
                <p:cNvCxnSpPr/>
                <p:nvPr/>
              </p:nvCxnSpPr>
              <p:spPr>
                <a:xfrm>
                  <a:off x="1748200948" y="730817857"/>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4000" name="Google Shape;4000;p59"/>
                <p:cNvCxnSpPr/>
                <p:nvPr/>
              </p:nvCxnSpPr>
              <p:spPr>
                <a:xfrm>
                  <a:off x="1748200948" y="906966668"/>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4001" name="Google Shape;4001;p59"/>
                <p:cNvCxnSpPr/>
                <p:nvPr/>
              </p:nvCxnSpPr>
              <p:spPr>
                <a:xfrm>
                  <a:off x="1737413140" y="1056876411"/>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4002" name="Google Shape;4002;p59"/>
                <p:cNvCxnSpPr/>
                <p:nvPr/>
              </p:nvCxnSpPr>
              <p:spPr>
                <a:xfrm>
                  <a:off x="1726618140" y="1199293224"/>
                  <a:ext cx="399282585" cy="0"/>
                </a:xfrm>
                <a:prstGeom prst="straightConnector1">
                  <a:avLst/>
                </a:prstGeom>
                <a:noFill/>
                <a:ln cap="flat" cmpd="sng" w="9525">
                  <a:solidFill>
                    <a:schemeClr val="dk1"/>
                  </a:solidFill>
                  <a:prstDash val="solid"/>
                  <a:miter lim="800000"/>
                  <a:headEnd len="med" w="med" type="none"/>
                  <a:tailEnd len="med" w="med" type="none"/>
                </a:ln>
              </p:spPr>
            </p:cxnSp>
            <p:cxnSp>
              <p:nvCxnSpPr>
                <p:cNvPr id="4003" name="Google Shape;4003;p59"/>
                <p:cNvCxnSpPr/>
                <p:nvPr/>
              </p:nvCxnSpPr>
              <p:spPr>
                <a:xfrm>
                  <a:off x="1726618140" y="1360446770"/>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4004" name="Google Shape;4004;p59"/>
                <p:cNvCxnSpPr/>
                <p:nvPr/>
              </p:nvCxnSpPr>
              <p:spPr>
                <a:xfrm>
                  <a:off x="1715830332" y="1517854733"/>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4005" name="Google Shape;4005;p59"/>
                <p:cNvCxnSpPr/>
                <p:nvPr/>
              </p:nvCxnSpPr>
              <p:spPr>
                <a:xfrm>
                  <a:off x="1737413140" y="1679010043"/>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4006" name="Google Shape;4006;p59"/>
                <p:cNvCxnSpPr/>
                <p:nvPr/>
              </p:nvCxnSpPr>
              <p:spPr>
                <a:xfrm>
                  <a:off x="1748200948" y="1836418006"/>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4007" name="Google Shape;4007;p59"/>
                <p:cNvCxnSpPr/>
                <p:nvPr/>
              </p:nvCxnSpPr>
              <p:spPr>
                <a:xfrm>
                  <a:off x="1748200948" y="1997571553"/>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4008" name="Google Shape;4008;p59"/>
                <p:cNvCxnSpPr/>
                <p:nvPr/>
              </p:nvCxnSpPr>
              <p:spPr>
                <a:xfrm>
                  <a:off x="1758994509" y="2147483647"/>
                  <a:ext cx="388489137" cy="0"/>
                </a:xfrm>
                <a:prstGeom prst="straightConnector1">
                  <a:avLst/>
                </a:prstGeom>
                <a:noFill/>
                <a:ln cap="flat" cmpd="sng" w="9525">
                  <a:solidFill>
                    <a:schemeClr val="dk1"/>
                  </a:solidFill>
                  <a:prstDash val="solid"/>
                  <a:miter lim="800000"/>
                  <a:headEnd len="med" w="med" type="none"/>
                  <a:tailEnd len="med" w="med" type="none"/>
                </a:ln>
              </p:spPr>
            </p:cxnSp>
            <p:cxnSp>
              <p:nvCxnSpPr>
                <p:cNvPr id="4009" name="Google Shape;4009;p59"/>
                <p:cNvCxnSpPr/>
                <p:nvPr/>
              </p:nvCxnSpPr>
              <p:spPr>
                <a:xfrm rot="10800000">
                  <a:off x="1758994471" y="179894982"/>
                  <a:ext cx="388489137"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4010" name="Google Shape;4010;p59"/>
            <p:cNvGrpSpPr/>
            <p:nvPr/>
          </p:nvGrpSpPr>
          <p:grpSpPr>
            <a:xfrm>
              <a:off x="249736917" y="1491868191"/>
              <a:ext cx="86939363" cy="510460867"/>
              <a:chOff x="0" y="0"/>
              <a:chExt cx="2147483646" cy="2147483646"/>
            </a:xfrm>
          </p:grpSpPr>
          <p:grpSp>
            <p:nvGrpSpPr>
              <p:cNvPr id="4011" name="Google Shape;4011;p59"/>
              <p:cNvGrpSpPr/>
              <p:nvPr/>
            </p:nvGrpSpPr>
            <p:grpSpPr>
              <a:xfrm>
                <a:off x="0" y="379965013"/>
                <a:ext cx="2000105094" cy="1767518632"/>
                <a:chOff x="0" y="0"/>
                <a:chExt cx="2147483647" cy="2147483647"/>
              </a:xfrm>
            </p:grpSpPr>
            <p:sp>
              <p:nvSpPr>
                <p:cNvPr id="4012" name="Google Shape;4012;p59"/>
                <p:cNvSpPr txBox="1"/>
                <p:nvPr/>
              </p:nvSpPr>
              <p:spPr>
                <a:xfrm>
                  <a:off x="418192999" y="193"/>
                  <a:ext cx="1717985978" cy="1900172121"/>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013" name="Google Shape;4013;p59"/>
                <p:cNvCxnSpPr/>
                <p:nvPr/>
              </p:nvCxnSpPr>
              <p:spPr>
                <a:xfrm flipH="1" rot="10800000">
                  <a:off x="1729286496" y="0"/>
                  <a:ext cx="418196277" cy="239068161"/>
                </a:xfrm>
                <a:prstGeom prst="straightConnector1">
                  <a:avLst/>
                </a:prstGeom>
                <a:noFill/>
                <a:ln cap="flat" cmpd="sng" w="9525">
                  <a:solidFill>
                    <a:schemeClr val="dk1"/>
                  </a:solidFill>
                  <a:prstDash val="solid"/>
                  <a:miter lim="800000"/>
                  <a:headEnd len="med" w="med" type="none"/>
                  <a:tailEnd len="med" w="med" type="none"/>
                </a:ln>
              </p:spPr>
            </p:cxnSp>
            <p:sp>
              <p:nvSpPr>
                <p:cNvPr id="4014" name="Google Shape;4014;p59"/>
                <p:cNvSpPr txBox="1"/>
                <p:nvPr/>
              </p:nvSpPr>
              <p:spPr>
                <a:xfrm>
                  <a:off x="293869471" y="24730939"/>
                  <a:ext cx="542520706" cy="29677427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015" name="Google Shape;4015;p59"/>
                <p:cNvCxnSpPr/>
                <p:nvPr/>
              </p:nvCxnSpPr>
              <p:spPr>
                <a:xfrm flipH="1" rot="10800000">
                  <a:off x="4715" y="0"/>
                  <a:ext cx="418188896" cy="239068161"/>
                </a:xfrm>
                <a:prstGeom prst="straightConnector1">
                  <a:avLst/>
                </a:prstGeom>
                <a:noFill/>
                <a:ln cap="flat" cmpd="sng" w="9525">
                  <a:solidFill>
                    <a:schemeClr val="dk1"/>
                  </a:solidFill>
                  <a:prstDash val="solid"/>
                  <a:miter lim="800000"/>
                  <a:headEnd len="med" w="med" type="none"/>
                  <a:tailEnd len="med" w="med" type="none"/>
                </a:ln>
              </p:spPr>
            </p:cxnSp>
            <p:sp>
              <p:nvSpPr>
                <p:cNvPr id="4016" name="Google Shape;4016;p59"/>
                <p:cNvSpPr txBox="1"/>
                <p:nvPr/>
              </p:nvSpPr>
              <p:spPr>
                <a:xfrm>
                  <a:off x="1616262736" y="1644616102"/>
                  <a:ext cx="486012291" cy="29265240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017" name="Google Shape;4017;p59"/>
                <p:cNvSpPr txBox="1"/>
                <p:nvPr/>
              </p:nvSpPr>
              <p:spPr>
                <a:xfrm>
                  <a:off x="33909607" y="247311527"/>
                  <a:ext cx="1706685788" cy="1900172121"/>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018" name="Google Shape;4018;p59"/>
                <p:cNvCxnSpPr/>
                <p:nvPr/>
              </p:nvCxnSpPr>
              <p:spPr>
                <a:xfrm flipH="1" rot="10800000">
                  <a:off x="1729286496" y="1900171901"/>
                  <a:ext cx="418196277" cy="239068161"/>
                </a:xfrm>
                <a:prstGeom prst="straightConnector1">
                  <a:avLst/>
                </a:prstGeom>
                <a:noFill/>
                <a:ln cap="flat" cmpd="sng" w="9525">
                  <a:solidFill>
                    <a:schemeClr val="dk1"/>
                  </a:solidFill>
                  <a:prstDash val="solid"/>
                  <a:miter lim="800000"/>
                  <a:headEnd len="med" w="med" type="none"/>
                  <a:tailEnd len="med" w="med" type="none"/>
                </a:ln>
              </p:spPr>
            </p:cxnSp>
            <p:grpSp>
              <p:nvGrpSpPr>
                <p:cNvPr id="4019" name="Google Shape;4019;p59"/>
                <p:cNvGrpSpPr/>
                <p:nvPr/>
              </p:nvGrpSpPr>
              <p:grpSpPr>
                <a:xfrm>
                  <a:off x="11301630" y="193727380"/>
                  <a:ext cx="2136182016" cy="214336982"/>
                  <a:chOff x="0" y="0"/>
                  <a:chExt cx="2147483647" cy="2147483647"/>
                </a:xfrm>
              </p:grpSpPr>
              <p:cxnSp>
                <p:nvCxnSpPr>
                  <p:cNvPr id="4020" name="Google Shape;4020;p59"/>
                  <p:cNvCxnSpPr/>
                  <p:nvPr/>
                </p:nvCxnSpPr>
                <p:spPr>
                  <a:xfrm flipH="1" rot="10800000">
                    <a:off x="1727074870" y="0"/>
                    <a:ext cx="4204087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021" name="Google Shape;4021;p59"/>
                  <p:cNvCxnSpPr/>
                  <p:nvPr/>
                </p:nvCxnSpPr>
                <p:spPr>
                  <a:xfrm>
                    <a:off x="0" y="2147483647"/>
                    <a:ext cx="174979881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022" name="Google Shape;4022;p59"/>
                <p:cNvGrpSpPr/>
                <p:nvPr/>
              </p:nvGrpSpPr>
              <p:grpSpPr>
                <a:xfrm>
                  <a:off x="11300699" y="362723663"/>
                  <a:ext cx="2136178290" cy="214336982"/>
                  <a:chOff x="0" y="0"/>
                  <a:chExt cx="2147483646" cy="2147483647"/>
                </a:xfrm>
              </p:grpSpPr>
              <p:cxnSp>
                <p:nvCxnSpPr>
                  <p:cNvPr id="4023" name="Google Shape;4023;p59"/>
                  <p:cNvCxnSpPr/>
                  <p:nvPr/>
                </p:nvCxnSpPr>
                <p:spPr>
                  <a:xfrm flipH="1" rot="10800000">
                    <a:off x="1727074137" y="0"/>
                    <a:ext cx="42040950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024" name="Google Shape;4024;p59"/>
                  <p:cNvCxnSpPr/>
                  <p:nvPr/>
                </p:nvCxnSpPr>
                <p:spPr>
                  <a:xfrm>
                    <a:off x="0" y="2147483647"/>
                    <a:ext cx="174980186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025" name="Google Shape;4025;p59"/>
                <p:cNvGrpSpPr/>
                <p:nvPr/>
              </p:nvGrpSpPr>
              <p:grpSpPr>
                <a:xfrm>
                  <a:off x="11305356" y="531718006"/>
                  <a:ext cx="2068365229" cy="214336982"/>
                  <a:chOff x="0" y="0"/>
                  <a:chExt cx="2147483646" cy="2147483647"/>
                </a:xfrm>
              </p:grpSpPr>
              <p:cxnSp>
                <p:nvCxnSpPr>
                  <p:cNvPr id="4026" name="Google Shape;4026;p59"/>
                  <p:cNvCxnSpPr/>
                  <p:nvPr/>
                </p:nvCxnSpPr>
                <p:spPr>
                  <a:xfrm flipH="1" rot="10800000">
                    <a:off x="1701558194" y="0"/>
                    <a:ext cx="44592545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027" name="Google Shape;4027;p59"/>
                  <p:cNvCxnSpPr/>
                  <p:nvPr/>
                </p:nvCxnSpPr>
                <p:spPr>
                  <a:xfrm>
                    <a:off x="0" y="2147483647"/>
                    <a:ext cx="172502797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028" name="Google Shape;4028;p59"/>
                <p:cNvGrpSpPr/>
                <p:nvPr/>
              </p:nvGrpSpPr>
              <p:grpSpPr>
                <a:xfrm>
                  <a:off x="11304425" y="700714289"/>
                  <a:ext cx="2124874866" cy="214336982"/>
                  <a:chOff x="0" y="0"/>
                  <a:chExt cx="2147483647" cy="2147483647"/>
                </a:xfrm>
              </p:grpSpPr>
              <p:cxnSp>
                <p:nvCxnSpPr>
                  <p:cNvPr id="4029" name="Google Shape;4029;p59"/>
                  <p:cNvCxnSpPr/>
                  <p:nvPr/>
                </p:nvCxnSpPr>
                <p:spPr>
                  <a:xfrm flipH="1" rot="10800000">
                    <a:off x="1724845198" y="0"/>
                    <a:ext cx="42263844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030" name="Google Shape;4030;p59"/>
                  <p:cNvCxnSpPr/>
                  <p:nvPr/>
                </p:nvCxnSpPr>
                <p:spPr>
                  <a:xfrm>
                    <a:off x="0" y="2147483647"/>
                    <a:ext cx="174768963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031" name="Google Shape;4031;p59"/>
                <p:cNvGrpSpPr/>
                <p:nvPr/>
              </p:nvGrpSpPr>
              <p:grpSpPr>
                <a:xfrm>
                  <a:off x="67820961" y="869710652"/>
                  <a:ext cx="2068355535" cy="214336982"/>
                  <a:chOff x="0" y="0"/>
                  <a:chExt cx="2147483646" cy="2147483647"/>
                </a:xfrm>
              </p:grpSpPr>
              <p:cxnSp>
                <p:nvCxnSpPr>
                  <p:cNvPr id="4032" name="Google Shape;4032;p59"/>
                  <p:cNvCxnSpPr/>
                  <p:nvPr/>
                </p:nvCxnSpPr>
                <p:spPr>
                  <a:xfrm flipH="1" rot="10800000">
                    <a:off x="1713296293" y="0"/>
                    <a:ext cx="43418735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033" name="Google Shape;4033;p59"/>
                  <p:cNvCxnSpPr/>
                  <p:nvPr/>
                </p:nvCxnSpPr>
                <p:spPr>
                  <a:xfrm>
                    <a:off x="0" y="2147483647"/>
                    <a:ext cx="173676855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034" name="Google Shape;4034;p59"/>
                <p:cNvGrpSpPr/>
                <p:nvPr/>
              </p:nvGrpSpPr>
              <p:grpSpPr>
                <a:xfrm>
                  <a:off x="67816304" y="1038707581"/>
                  <a:ext cx="2068359261" cy="214336982"/>
                  <a:chOff x="0" y="0"/>
                  <a:chExt cx="2147483647" cy="2147483647"/>
                </a:xfrm>
              </p:grpSpPr>
              <p:cxnSp>
                <p:nvCxnSpPr>
                  <p:cNvPr id="4035" name="Google Shape;4035;p59"/>
                  <p:cNvCxnSpPr/>
                  <p:nvPr/>
                </p:nvCxnSpPr>
                <p:spPr>
                  <a:xfrm flipH="1" rot="10800000">
                    <a:off x="1713297075" y="0"/>
                    <a:ext cx="43418657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036" name="Google Shape;4036;p59"/>
                  <p:cNvCxnSpPr/>
                  <p:nvPr/>
                </p:nvCxnSpPr>
                <p:spPr>
                  <a:xfrm>
                    <a:off x="0" y="2147483647"/>
                    <a:ext cx="173676543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037" name="Google Shape;4037;p59"/>
                <p:cNvGrpSpPr/>
                <p:nvPr/>
              </p:nvGrpSpPr>
              <p:grpSpPr>
                <a:xfrm>
                  <a:off x="0" y="1207701279"/>
                  <a:ext cx="2136172771" cy="214336982"/>
                  <a:chOff x="0" y="0"/>
                  <a:chExt cx="2147483647" cy="2147483647"/>
                </a:xfrm>
              </p:grpSpPr>
              <p:cxnSp>
                <p:nvCxnSpPr>
                  <p:cNvPr id="4038" name="Google Shape;4038;p59"/>
                  <p:cNvCxnSpPr/>
                  <p:nvPr/>
                </p:nvCxnSpPr>
                <p:spPr>
                  <a:xfrm flipH="1" rot="10800000">
                    <a:off x="1727080471" y="0"/>
                    <a:ext cx="42040317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039" name="Google Shape;4039;p59"/>
                  <p:cNvCxnSpPr/>
                  <p:nvPr/>
                </p:nvCxnSpPr>
                <p:spPr>
                  <a:xfrm>
                    <a:off x="0" y="2147483647"/>
                    <a:ext cx="17498063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040" name="Google Shape;4040;p59"/>
                <p:cNvGrpSpPr/>
                <p:nvPr/>
              </p:nvGrpSpPr>
              <p:grpSpPr>
                <a:xfrm>
                  <a:off x="8382" y="1351963797"/>
                  <a:ext cx="2136170909" cy="239070746"/>
                  <a:chOff x="0" y="0"/>
                  <a:chExt cx="2147483647" cy="2147483646"/>
                </a:xfrm>
              </p:grpSpPr>
              <p:cxnSp>
                <p:nvCxnSpPr>
                  <p:cNvPr id="4041" name="Google Shape;4041;p59"/>
                  <p:cNvCxnSpPr/>
                  <p:nvPr/>
                </p:nvCxnSpPr>
                <p:spPr>
                  <a:xfrm flipH="1" rot="10800000">
                    <a:off x="1727080105" y="0"/>
                    <a:ext cx="420403541" cy="2147460425"/>
                  </a:xfrm>
                  <a:prstGeom prst="straightConnector1">
                    <a:avLst/>
                  </a:prstGeom>
                  <a:noFill/>
                  <a:ln cap="flat" cmpd="sng" w="9525">
                    <a:solidFill>
                      <a:schemeClr val="dk1"/>
                    </a:solidFill>
                    <a:prstDash val="solid"/>
                    <a:miter lim="800000"/>
                    <a:headEnd len="med" w="med" type="none"/>
                    <a:tailEnd len="med" w="med" type="none"/>
                  </a:ln>
                </p:spPr>
              </p:cxnSp>
              <p:cxnSp>
                <p:nvCxnSpPr>
                  <p:cNvPr id="4042" name="Google Shape;4042;p59"/>
                  <p:cNvCxnSpPr/>
                  <p:nvPr/>
                </p:nvCxnSpPr>
                <p:spPr>
                  <a:xfrm>
                    <a:off x="0" y="2147483646"/>
                    <a:ext cx="174980791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043" name="Google Shape;4043;p59"/>
                <p:cNvGrpSpPr/>
                <p:nvPr/>
              </p:nvGrpSpPr>
              <p:grpSpPr>
                <a:xfrm>
                  <a:off x="3725" y="1520960726"/>
                  <a:ext cx="2023147738" cy="239068161"/>
                  <a:chOff x="0" y="0"/>
                  <a:chExt cx="2147483647" cy="2147483647"/>
                </a:xfrm>
              </p:grpSpPr>
              <p:cxnSp>
                <p:nvCxnSpPr>
                  <p:cNvPr id="4044" name="Google Shape;4044;p59"/>
                  <p:cNvCxnSpPr/>
                  <p:nvPr/>
                </p:nvCxnSpPr>
                <p:spPr>
                  <a:xfrm flipH="1" rot="10800000">
                    <a:off x="1739582205" y="0"/>
                    <a:ext cx="4079014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045" name="Google Shape;4045;p59"/>
                  <p:cNvCxnSpPr/>
                  <p:nvPr/>
                </p:nvCxnSpPr>
                <p:spPr>
                  <a:xfrm>
                    <a:off x="0" y="2147483647"/>
                    <a:ext cx="176357466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046" name="Google Shape;4046;p59"/>
                <p:cNvGrpSpPr/>
                <p:nvPr/>
              </p:nvGrpSpPr>
              <p:grpSpPr>
                <a:xfrm>
                  <a:off x="4657" y="1689957009"/>
                  <a:ext cx="2124874796" cy="239068161"/>
                  <a:chOff x="0" y="0"/>
                  <a:chExt cx="2147483647" cy="2147483647"/>
                </a:xfrm>
              </p:grpSpPr>
              <p:cxnSp>
                <p:nvCxnSpPr>
                  <p:cNvPr id="4047" name="Google Shape;4047;p59"/>
                  <p:cNvCxnSpPr/>
                  <p:nvPr/>
                </p:nvCxnSpPr>
                <p:spPr>
                  <a:xfrm flipH="1" rot="10800000">
                    <a:off x="1724837725" y="0"/>
                    <a:ext cx="42264592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048" name="Google Shape;4048;p59"/>
                  <p:cNvCxnSpPr/>
                  <p:nvPr/>
                </p:nvCxnSpPr>
                <p:spPr>
                  <a:xfrm>
                    <a:off x="0" y="2147483647"/>
                    <a:ext cx="1736261726"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4049" name="Google Shape;4049;p59"/>
              <p:cNvGrpSpPr/>
              <p:nvPr/>
            </p:nvGrpSpPr>
            <p:grpSpPr>
              <a:xfrm>
                <a:off x="105273816" y="0"/>
                <a:ext cx="2042209828" cy="1943930162"/>
                <a:chOff x="0" y="0"/>
                <a:chExt cx="2147483647" cy="2147483647"/>
              </a:xfrm>
            </p:grpSpPr>
            <p:grpSp>
              <p:nvGrpSpPr>
                <p:cNvPr id="4050" name="Google Shape;4050;p59"/>
                <p:cNvGrpSpPr/>
                <p:nvPr/>
              </p:nvGrpSpPr>
              <p:grpSpPr>
                <a:xfrm>
                  <a:off x="0" y="0"/>
                  <a:ext cx="2058931320" cy="326056930"/>
                  <a:chOff x="0" y="0"/>
                  <a:chExt cx="2147483647" cy="2147483646"/>
                </a:xfrm>
              </p:grpSpPr>
              <p:sp>
                <p:nvSpPr>
                  <p:cNvPr id="4051" name="Google Shape;4051;p59"/>
                  <p:cNvSpPr txBox="1"/>
                  <p:nvPr/>
                </p:nvSpPr>
                <p:spPr>
                  <a:xfrm>
                    <a:off x="0" y="1160128252"/>
                    <a:ext cx="1743385277" cy="987355394"/>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052" name="Google Shape;4052;p59"/>
                  <p:cNvSpPr/>
                  <p:nvPr/>
                </p:nvSpPr>
                <p:spPr>
                  <a:xfrm>
                    <a:off x="0" y="0"/>
                    <a:ext cx="2135936488" cy="1209495028"/>
                  </a:xfrm>
                  <a:prstGeom prst="parallelogram">
                    <a:avLst>
                      <a:gd fmla="val 2985"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053" name="Google Shape;4053;p59"/>
                  <p:cNvSpPr/>
                  <p:nvPr/>
                </p:nvSpPr>
                <p:spPr>
                  <a:xfrm>
                    <a:off x="1754932368" y="24684732"/>
                    <a:ext cx="392551278" cy="2122798846"/>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054" name="Google Shape;4054;p59"/>
                  <p:cNvSpPr/>
                  <p:nvPr/>
                </p:nvSpPr>
                <p:spPr>
                  <a:xfrm>
                    <a:off x="265543824" y="246839586"/>
                    <a:ext cx="1662569076" cy="691148780"/>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055" name="Google Shape;4055;p59"/>
                  <p:cNvSpPr/>
                  <p:nvPr/>
                </p:nvSpPr>
                <p:spPr>
                  <a:xfrm>
                    <a:off x="635005132" y="197470120"/>
                    <a:ext cx="992922950" cy="814552889"/>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4056" name="Google Shape;4056;p59"/>
                <p:cNvCxnSpPr/>
                <p:nvPr/>
              </p:nvCxnSpPr>
              <p:spPr>
                <a:xfrm flipH="1">
                  <a:off x="2103208786" y="161153546"/>
                  <a:ext cx="33206029" cy="1971338906"/>
                </a:xfrm>
                <a:prstGeom prst="straightConnector1">
                  <a:avLst/>
                </a:prstGeom>
                <a:noFill/>
                <a:ln cap="flat" cmpd="sng" w="25400">
                  <a:solidFill>
                    <a:schemeClr val="dk1"/>
                  </a:solidFill>
                  <a:prstDash val="solid"/>
                  <a:miter lim="800000"/>
                  <a:headEnd len="med" w="med" type="none"/>
                  <a:tailEnd len="med" w="med" type="none"/>
                </a:ln>
              </p:spPr>
            </p:cxnSp>
            <p:cxnSp>
              <p:nvCxnSpPr>
                <p:cNvPr id="4057" name="Google Shape;4057;p59"/>
                <p:cNvCxnSpPr/>
                <p:nvPr/>
              </p:nvCxnSpPr>
              <p:spPr>
                <a:xfrm>
                  <a:off x="1748982012" y="580907526"/>
                  <a:ext cx="398501634" cy="0"/>
                </a:xfrm>
                <a:prstGeom prst="straightConnector1">
                  <a:avLst/>
                </a:prstGeom>
                <a:noFill/>
                <a:ln cap="flat" cmpd="sng" w="9525">
                  <a:solidFill>
                    <a:schemeClr val="dk1"/>
                  </a:solidFill>
                  <a:prstDash val="solid"/>
                  <a:miter lim="800000"/>
                  <a:headEnd len="med" w="med" type="none"/>
                  <a:tailEnd len="med" w="med" type="none"/>
                </a:ln>
              </p:spPr>
            </p:cxnSp>
            <p:cxnSp>
              <p:nvCxnSpPr>
                <p:cNvPr id="4058" name="Google Shape;4058;p59"/>
                <p:cNvCxnSpPr/>
                <p:nvPr/>
              </p:nvCxnSpPr>
              <p:spPr>
                <a:xfrm>
                  <a:off x="1737910269" y="730817857"/>
                  <a:ext cx="398501634" cy="0"/>
                </a:xfrm>
                <a:prstGeom prst="straightConnector1">
                  <a:avLst/>
                </a:prstGeom>
                <a:noFill/>
                <a:ln cap="flat" cmpd="sng" w="9525">
                  <a:solidFill>
                    <a:schemeClr val="dk1"/>
                  </a:solidFill>
                  <a:prstDash val="solid"/>
                  <a:miter lim="800000"/>
                  <a:headEnd len="med" w="med" type="none"/>
                  <a:tailEnd len="med" w="med" type="none"/>
                </a:ln>
              </p:spPr>
            </p:cxnSp>
            <p:cxnSp>
              <p:nvCxnSpPr>
                <p:cNvPr id="4059" name="Google Shape;4059;p59"/>
                <p:cNvCxnSpPr/>
                <p:nvPr/>
              </p:nvCxnSpPr>
              <p:spPr>
                <a:xfrm>
                  <a:off x="1737910269" y="906966668"/>
                  <a:ext cx="398501634" cy="0"/>
                </a:xfrm>
                <a:prstGeom prst="straightConnector1">
                  <a:avLst/>
                </a:prstGeom>
                <a:noFill/>
                <a:ln cap="flat" cmpd="sng" w="9525">
                  <a:solidFill>
                    <a:schemeClr val="dk1"/>
                  </a:solidFill>
                  <a:prstDash val="solid"/>
                  <a:miter lim="800000"/>
                  <a:headEnd len="med" w="med" type="none"/>
                  <a:tailEnd len="med" w="med" type="none"/>
                </a:ln>
              </p:spPr>
            </p:cxnSp>
            <p:cxnSp>
              <p:nvCxnSpPr>
                <p:cNvPr id="4060" name="Google Shape;4060;p59"/>
                <p:cNvCxnSpPr/>
                <p:nvPr/>
              </p:nvCxnSpPr>
              <p:spPr>
                <a:xfrm>
                  <a:off x="1726845903" y="1056876411"/>
                  <a:ext cx="398501634" cy="0"/>
                </a:xfrm>
                <a:prstGeom prst="straightConnector1">
                  <a:avLst/>
                </a:prstGeom>
                <a:noFill/>
                <a:ln cap="flat" cmpd="sng" w="9525">
                  <a:solidFill>
                    <a:schemeClr val="dk1"/>
                  </a:solidFill>
                  <a:prstDash val="solid"/>
                  <a:miter lim="800000"/>
                  <a:headEnd len="med" w="med" type="none"/>
                  <a:tailEnd len="med" w="med" type="none"/>
                </a:ln>
              </p:spPr>
            </p:cxnSp>
            <p:cxnSp>
              <p:nvCxnSpPr>
                <p:cNvPr id="4061" name="Google Shape;4061;p59"/>
                <p:cNvCxnSpPr/>
                <p:nvPr/>
              </p:nvCxnSpPr>
              <p:spPr>
                <a:xfrm>
                  <a:off x="1715771210" y="1199293224"/>
                  <a:ext cx="409576172" cy="0"/>
                </a:xfrm>
                <a:prstGeom prst="straightConnector1">
                  <a:avLst/>
                </a:prstGeom>
                <a:noFill/>
                <a:ln cap="flat" cmpd="sng" w="9525">
                  <a:solidFill>
                    <a:schemeClr val="dk1"/>
                  </a:solidFill>
                  <a:prstDash val="solid"/>
                  <a:miter lim="800000"/>
                  <a:headEnd len="med" w="med" type="none"/>
                  <a:tailEnd len="med" w="med" type="none"/>
                </a:ln>
              </p:spPr>
            </p:cxnSp>
            <p:cxnSp>
              <p:nvCxnSpPr>
                <p:cNvPr id="4062" name="Google Shape;4062;p59"/>
                <p:cNvCxnSpPr/>
                <p:nvPr/>
              </p:nvCxnSpPr>
              <p:spPr>
                <a:xfrm>
                  <a:off x="1715771210" y="1360446770"/>
                  <a:ext cx="398501634" cy="0"/>
                </a:xfrm>
                <a:prstGeom prst="straightConnector1">
                  <a:avLst/>
                </a:prstGeom>
                <a:noFill/>
                <a:ln cap="flat" cmpd="sng" w="9525">
                  <a:solidFill>
                    <a:schemeClr val="dk1"/>
                  </a:solidFill>
                  <a:prstDash val="solid"/>
                  <a:miter lim="800000"/>
                  <a:headEnd len="med" w="med" type="none"/>
                  <a:tailEnd len="med" w="med" type="none"/>
                </a:ln>
              </p:spPr>
            </p:cxnSp>
            <p:cxnSp>
              <p:nvCxnSpPr>
                <p:cNvPr id="4063" name="Google Shape;4063;p59"/>
                <p:cNvCxnSpPr/>
                <p:nvPr/>
              </p:nvCxnSpPr>
              <p:spPr>
                <a:xfrm>
                  <a:off x="1704705368" y="1517854733"/>
                  <a:ext cx="398501634" cy="0"/>
                </a:xfrm>
                <a:prstGeom prst="straightConnector1">
                  <a:avLst/>
                </a:prstGeom>
                <a:noFill/>
                <a:ln cap="flat" cmpd="sng" w="9525">
                  <a:solidFill>
                    <a:schemeClr val="dk1"/>
                  </a:solidFill>
                  <a:prstDash val="solid"/>
                  <a:miter lim="800000"/>
                  <a:headEnd len="med" w="med" type="none"/>
                  <a:tailEnd len="med" w="med" type="none"/>
                </a:ln>
              </p:spPr>
            </p:cxnSp>
            <p:cxnSp>
              <p:nvCxnSpPr>
                <p:cNvPr id="4064" name="Google Shape;4064;p59"/>
                <p:cNvCxnSpPr/>
                <p:nvPr/>
              </p:nvCxnSpPr>
              <p:spPr>
                <a:xfrm>
                  <a:off x="1726845903" y="1679010043"/>
                  <a:ext cx="398501634" cy="0"/>
                </a:xfrm>
                <a:prstGeom prst="straightConnector1">
                  <a:avLst/>
                </a:prstGeom>
                <a:noFill/>
                <a:ln cap="flat" cmpd="sng" w="9525">
                  <a:solidFill>
                    <a:schemeClr val="dk1"/>
                  </a:solidFill>
                  <a:prstDash val="solid"/>
                  <a:miter lim="800000"/>
                  <a:headEnd len="med" w="med" type="none"/>
                  <a:tailEnd len="med" w="med" type="none"/>
                </a:ln>
              </p:spPr>
            </p:cxnSp>
            <p:cxnSp>
              <p:nvCxnSpPr>
                <p:cNvPr id="4065" name="Google Shape;4065;p59"/>
                <p:cNvCxnSpPr/>
                <p:nvPr/>
              </p:nvCxnSpPr>
              <p:spPr>
                <a:xfrm>
                  <a:off x="1737910269" y="1836418006"/>
                  <a:ext cx="398501634" cy="0"/>
                </a:xfrm>
                <a:prstGeom prst="straightConnector1">
                  <a:avLst/>
                </a:prstGeom>
                <a:noFill/>
                <a:ln cap="flat" cmpd="sng" w="9525">
                  <a:solidFill>
                    <a:schemeClr val="dk1"/>
                  </a:solidFill>
                  <a:prstDash val="solid"/>
                  <a:miter lim="800000"/>
                  <a:headEnd len="med" w="med" type="none"/>
                  <a:tailEnd len="med" w="med" type="none"/>
                </a:ln>
              </p:spPr>
            </p:cxnSp>
            <p:cxnSp>
              <p:nvCxnSpPr>
                <p:cNvPr id="4066" name="Google Shape;4066;p59"/>
                <p:cNvCxnSpPr/>
                <p:nvPr/>
              </p:nvCxnSpPr>
              <p:spPr>
                <a:xfrm>
                  <a:off x="1737910269" y="1997571553"/>
                  <a:ext cx="398501634" cy="0"/>
                </a:xfrm>
                <a:prstGeom prst="straightConnector1">
                  <a:avLst/>
                </a:prstGeom>
                <a:noFill/>
                <a:ln cap="flat" cmpd="sng" w="9525">
                  <a:solidFill>
                    <a:schemeClr val="dk1"/>
                  </a:solidFill>
                  <a:prstDash val="solid"/>
                  <a:miter lim="800000"/>
                  <a:headEnd len="med" w="med" type="none"/>
                  <a:tailEnd len="med" w="med" type="none"/>
                </a:ln>
              </p:spPr>
            </p:cxnSp>
            <p:cxnSp>
              <p:nvCxnSpPr>
                <p:cNvPr id="4067" name="Google Shape;4067;p59"/>
                <p:cNvCxnSpPr/>
                <p:nvPr/>
              </p:nvCxnSpPr>
              <p:spPr>
                <a:xfrm>
                  <a:off x="1748982012" y="2147483647"/>
                  <a:ext cx="398501634" cy="0"/>
                </a:xfrm>
                <a:prstGeom prst="straightConnector1">
                  <a:avLst/>
                </a:prstGeom>
                <a:noFill/>
                <a:ln cap="flat" cmpd="sng" w="9525">
                  <a:solidFill>
                    <a:schemeClr val="dk1"/>
                  </a:solidFill>
                  <a:prstDash val="solid"/>
                  <a:miter lim="800000"/>
                  <a:headEnd len="med" w="med" type="none"/>
                  <a:tailEnd len="med" w="med" type="none"/>
                </a:ln>
              </p:spPr>
            </p:cxnSp>
            <p:cxnSp>
              <p:nvCxnSpPr>
                <p:cNvPr id="4068" name="Google Shape;4068;p59"/>
                <p:cNvCxnSpPr/>
                <p:nvPr/>
              </p:nvCxnSpPr>
              <p:spPr>
                <a:xfrm rot="10800000">
                  <a:off x="1748981973" y="179894982"/>
                  <a:ext cx="398501634"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4069" name="Google Shape;4069;p59"/>
            <p:cNvGrpSpPr/>
            <p:nvPr/>
          </p:nvGrpSpPr>
          <p:grpSpPr>
            <a:xfrm>
              <a:off x="348182653" y="1491868191"/>
              <a:ext cx="86939534" cy="510460867"/>
              <a:chOff x="0" y="0"/>
              <a:chExt cx="2147483647" cy="2147483646"/>
            </a:xfrm>
          </p:grpSpPr>
          <p:grpSp>
            <p:nvGrpSpPr>
              <p:cNvPr id="4070" name="Google Shape;4070;p59"/>
              <p:cNvGrpSpPr/>
              <p:nvPr/>
            </p:nvGrpSpPr>
            <p:grpSpPr>
              <a:xfrm>
                <a:off x="0" y="379965013"/>
                <a:ext cx="2000107329" cy="1767518632"/>
                <a:chOff x="0" y="0"/>
                <a:chExt cx="2147483647" cy="2147483647"/>
              </a:xfrm>
            </p:grpSpPr>
            <p:sp>
              <p:nvSpPr>
                <p:cNvPr id="4071" name="Google Shape;4071;p59"/>
                <p:cNvSpPr txBox="1"/>
                <p:nvPr/>
              </p:nvSpPr>
              <p:spPr>
                <a:xfrm>
                  <a:off x="418200436" y="193"/>
                  <a:ext cx="1717985922" cy="1900172121"/>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072" name="Google Shape;4072;p59"/>
                <p:cNvCxnSpPr/>
                <p:nvPr/>
              </p:nvCxnSpPr>
              <p:spPr>
                <a:xfrm flipH="1" rot="10800000">
                  <a:off x="1672778287" y="0"/>
                  <a:ext cx="474704677" cy="239068161"/>
                </a:xfrm>
                <a:prstGeom prst="straightConnector1">
                  <a:avLst/>
                </a:prstGeom>
                <a:noFill/>
                <a:ln cap="flat" cmpd="sng" w="9525">
                  <a:solidFill>
                    <a:schemeClr val="dk1"/>
                  </a:solidFill>
                  <a:prstDash val="solid"/>
                  <a:miter lim="800000"/>
                  <a:headEnd len="med" w="med" type="none"/>
                  <a:tailEnd len="med" w="med" type="none"/>
                </a:ln>
              </p:spPr>
            </p:cxnSp>
            <p:sp>
              <p:nvSpPr>
                <p:cNvPr id="4073" name="Google Shape;4073;p59"/>
                <p:cNvSpPr txBox="1"/>
                <p:nvPr/>
              </p:nvSpPr>
              <p:spPr>
                <a:xfrm>
                  <a:off x="293869461" y="24730939"/>
                  <a:ext cx="486012275" cy="29677427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074" name="Google Shape;4074;p59"/>
                <p:cNvCxnSpPr/>
                <p:nvPr/>
              </p:nvCxnSpPr>
              <p:spPr>
                <a:xfrm flipH="1" rot="10800000">
                  <a:off x="4715" y="0"/>
                  <a:ext cx="418196264" cy="239068161"/>
                </a:xfrm>
                <a:prstGeom prst="straightConnector1">
                  <a:avLst/>
                </a:prstGeom>
                <a:noFill/>
                <a:ln cap="flat" cmpd="sng" w="9525">
                  <a:solidFill>
                    <a:schemeClr val="dk1"/>
                  </a:solidFill>
                  <a:prstDash val="solid"/>
                  <a:miter lim="800000"/>
                  <a:headEnd len="med" w="med" type="none"/>
                  <a:tailEnd len="med" w="med" type="none"/>
                </a:ln>
              </p:spPr>
            </p:cxnSp>
            <p:sp>
              <p:nvSpPr>
                <p:cNvPr id="4075" name="Google Shape;4075;p59"/>
                <p:cNvSpPr txBox="1"/>
                <p:nvPr/>
              </p:nvSpPr>
              <p:spPr>
                <a:xfrm>
                  <a:off x="1559754531" y="1644616102"/>
                  <a:ext cx="542520689" cy="29265240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076" name="Google Shape;4076;p59"/>
                <p:cNvSpPr txBox="1"/>
                <p:nvPr/>
              </p:nvSpPr>
              <p:spPr>
                <a:xfrm>
                  <a:off x="33915195" y="247311527"/>
                  <a:ext cx="1650169857" cy="1900172121"/>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077" name="Google Shape;4077;p59"/>
                <p:cNvCxnSpPr/>
                <p:nvPr/>
              </p:nvCxnSpPr>
              <p:spPr>
                <a:xfrm flipH="1" rot="10800000">
                  <a:off x="1672778287" y="1900171901"/>
                  <a:ext cx="474704677" cy="239068161"/>
                </a:xfrm>
                <a:prstGeom prst="straightConnector1">
                  <a:avLst/>
                </a:prstGeom>
                <a:noFill/>
                <a:ln cap="flat" cmpd="sng" w="9525">
                  <a:solidFill>
                    <a:schemeClr val="dk1"/>
                  </a:solidFill>
                  <a:prstDash val="solid"/>
                  <a:miter lim="800000"/>
                  <a:headEnd len="med" w="med" type="none"/>
                  <a:tailEnd len="med" w="med" type="none"/>
                </a:ln>
              </p:spPr>
            </p:cxnSp>
            <p:grpSp>
              <p:nvGrpSpPr>
                <p:cNvPr id="4078" name="Google Shape;4078;p59"/>
                <p:cNvGrpSpPr/>
                <p:nvPr/>
              </p:nvGrpSpPr>
              <p:grpSpPr>
                <a:xfrm>
                  <a:off x="11307218" y="193727380"/>
                  <a:ext cx="2136176428" cy="214336982"/>
                  <a:chOff x="0" y="0"/>
                  <a:chExt cx="2147483647" cy="2147483647"/>
                </a:xfrm>
              </p:grpSpPr>
              <p:cxnSp>
                <p:nvCxnSpPr>
                  <p:cNvPr id="4079" name="Google Shape;4079;p59"/>
                  <p:cNvCxnSpPr/>
                  <p:nvPr/>
                </p:nvCxnSpPr>
                <p:spPr>
                  <a:xfrm flipH="1" rot="10800000">
                    <a:off x="1727081204" y="0"/>
                    <a:ext cx="42040244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080" name="Google Shape;4080;p59"/>
                  <p:cNvCxnSpPr/>
                  <p:nvPr/>
                </p:nvCxnSpPr>
                <p:spPr>
                  <a:xfrm>
                    <a:off x="0" y="2147483647"/>
                    <a:ext cx="174980333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081" name="Google Shape;4081;p59"/>
                <p:cNvGrpSpPr/>
                <p:nvPr/>
              </p:nvGrpSpPr>
              <p:grpSpPr>
                <a:xfrm>
                  <a:off x="11308150" y="362723663"/>
                  <a:ext cx="2136170839" cy="214336982"/>
                  <a:chOff x="0" y="0"/>
                  <a:chExt cx="2147483647" cy="2147483647"/>
                </a:xfrm>
              </p:grpSpPr>
              <p:cxnSp>
                <p:nvCxnSpPr>
                  <p:cNvPr id="4082" name="Google Shape;4082;p59"/>
                  <p:cNvCxnSpPr/>
                  <p:nvPr/>
                </p:nvCxnSpPr>
                <p:spPr>
                  <a:xfrm flipH="1" rot="10800000">
                    <a:off x="1727080105" y="0"/>
                    <a:ext cx="4204035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083" name="Google Shape;4083;p59"/>
                  <p:cNvCxnSpPr/>
                  <p:nvPr/>
                </p:nvCxnSpPr>
                <p:spPr>
                  <a:xfrm>
                    <a:off x="0" y="2147483647"/>
                    <a:ext cx="174980791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084" name="Google Shape;4084;p59"/>
                <p:cNvGrpSpPr/>
                <p:nvPr/>
              </p:nvGrpSpPr>
              <p:grpSpPr>
                <a:xfrm>
                  <a:off x="11314670" y="531718006"/>
                  <a:ext cx="2068355847" cy="214336982"/>
                  <a:chOff x="0" y="0"/>
                  <a:chExt cx="2147483647" cy="2147483647"/>
                </a:xfrm>
              </p:grpSpPr>
              <p:cxnSp>
                <p:nvCxnSpPr>
                  <p:cNvPr id="4085" name="Google Shape;4085;p59"/>
                  <p:cNvCxnSpPr/>
                  <p:nvPr/>
                </p:nvCxnSpPr>
                <p:spPr>
                  <a:xfrm flipH="1" rot="10800000">
                    <a:off x="1701556186" y="0"/>
                    <a:ext cx="44592746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086" name="Google Shape;4086;p59"/>
                  <p:cNvCxnSpPr/>
                  <p:nvPr/>
                </p:nvCxnSpPr>
                <p:spPr>
                  <a:xfrm>
                    <a:off x="0" y="2147483647"/>
                    <a:ext cx="172502810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087" name="Google Shape;4087;p59"/>
                <p:cNvGrpSpPr/>
                <p:nvPr/>
              </p:nvGrpSpPr>
              <p:grpSpPr>
                <a:xfrm>
                  <a:off x="11311875" y="700714289"/>
                  <a:ext cx="2068359193" cy="214336982"/>
                  <a:chOff x="0" y="0"/>
                  <a:chExt cx="2147483647" cy="2147483647"/>
                </a:xfrm>
              </p:grpSpPr>
              <p:cxnSp>
                <p:nvCxnSpPr>
                  <p:cNvPr id="4088" name="Google Shape;4088;p59"/>
                  <p:cNvCxnSpPr/>
                  <p:nvPr/>
                </p:nvCxnSpPr>
                <p:spPr>
                  <a:xfrm flipH="1" rot="10800000">
                    <a:off x="1713297075" y="0"/>
                    <a:ext cx="43418657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089" name="Google Shape;4089;p59"/>
                  <p:cNvCxnSpPr/>
                  <p:nvPr/>
                </p:nvCxnSpPr>
                <p:spPr>
                  <a:xfrm>
                    <a:off x="0" y="2147483647"/>
                    <a:ext cx="173676543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090" name="Google Shape;4090;p59"/>
                <p:cNvGrpSpPr/>
                <p:nvPr/>
              </p:nvGrpSpPr>
              <p:grpSpPr>
                <a:xfrm>
                  <a:off x="11310944" y="869710652"/>
                  <a:ext cx="2068355468" cy="214336982"/>
                  <a:chOff x="0" y="0"/>
                  <a:chExt cx="2147483646" cy="2147483647"/>
                </a:xfrm>
              </p:grpSpPr>
              <p:cxnSp>
                <p:nvCxnSpPr>
                  <p:cNvPr id="4091" name="Google Shape;4091;p59"/>
                  <p:cNvCxnSpPr/>
                  <p:nvPr/>
                </p:nvCxnSpPr>
                <p:spPr>
                  <a:xfrm flipH="1" rot="10800000">
                    <a:off x="1713296293" y="0"/>
                    <a:ext cx="43418735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092" name="Google Shape;4092;p59"/>
                  <p:cNvCxnSpPr/>
                  <p:nvPr/>
                </p:nvCxnSpPr>
                <p:spPr>
                  <a:xfrm>
                    <a:off x="0" y="2147483647"/>
                    <a:ext cx="173676855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093" name="Google Shape;4093;p59"/>
                <p:cNvGrpSpPr/>
                <p:nvPr/>
              </p:nvGrpSpPr>
              <p:grpSpPr>
                <a:xfrm>
                  <a:off x="11308150" y="1038707581"/>
                  <a:ext cx="2124874727" cy="214336982"/>
                  <a:chOff x="0" y="0"/>
                  <a:chExt cx="2147483647" cy="2147483647"/>
                </a:xfrm>
              </p:grpSpPr>
              <p:cxnSp>
                <p:nvCxnSpPr>
                  <p:cNvPr id="4094" name="Google Shape;4094;p59"/>
                  <p:cNvCxnSpPr/>
                  <p:nvPr/>
                </p:nvCxnSpPr>
                <p:spPr>
                  <a:xfrm flipH="1" rot="10800000">
                    <a:off x="1724837725" y="0"/>
                    <a:ext cx="42264592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095" name="Google Shape;4095;p59"/>
                  <p:cNvCxnSpPr/>
                  <p:nvPr/>
                </p:nvCxnSpPr>
                <p:spPr>
                  <a:xfrm>
                    <a:off x="0" y="2147483647"/>
                    <a:ext cx="1747682153"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096" name="Google Shape;4096;p59"/>
                <p:cNvGrpSpPr/>
                <p:nvPr/>
              </p:nvGrpSpPr>
              <p:grpSpPr>
                <a:xfrm>
                  <a:off x="0" y="1207701279"/>
                  <a:ext cx="2136181946" cy="214336982"/>
                  <a:chOff x="0" y="0"/>
                  <a:chExt cx="2147483647" cy="2147483647"/>
                </a:xfrm>
              </p:grpSpPr>
              <p:cxnSp>
                <p:nvCxnSpPr>
                  <p:cNvPr id="4097" name="Google Shape;4097;p59"/>
                  <p:cNvCxnSpPr/>
                  <p:nvPr/>
                </p:nvCxnSpPr>
                <p:spPr>
                  <a:xfrm flipH="1" rot="10800000">
                    <a:off x="1727074870" y="0"/>
                    <a:ext cx="4204087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098" name="Google Shape;4098;p59"/>
                  <p:cNvCxnSpPr/>
                  <p:nvPr/>
                </p:nvCxnSpPr>
                <p:spPr>
                  <a:xfrm>
                    <a:off x="0" y="2147483647"/>
                    <a:ext cx="174979881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099" name="Google Shape;4099;p59"/>
                <p:cNvGrpSpPr/>
                <p:nvPr/>
              </p:nvGrpSpPr>
              <p:grpSpPr>
                <a:xfrm>
                  <a:off x="8382" y="1351963797"/>
                  <a:ext cx="2136178221" cy="239070746"/>
                  <a:chOff x="0" y="0"/>
                  <a:chExt cx="2147483646" cy="2147483646"/>
                </a:xfrm>
              </p:grpSpPr>
              <p:cxnSp>
                <p:nvCxnSpPr>
                  <p:cNvPr id="4100" name="Google Shape;4100;p59"/>
                  <p:cNvCxnSpPr/>
                  <p:nvPr/>
                </p:nvCxnSpPr>
                <p:spPr>
                  <a:xfrm flipH="1" rot="10800000">
                    <a:off x="1727074137" y="0"/>
                    <a:ext cx="420409509" cy="2147460425"/>
                  </a:xfrm>
                  <a:prstGeom prst="straightConnector1">
                    <a:avLst/>
                  </a:prstGeom>
                  <a:noFill/>
                  <a:ln cap="flat" cmpd="sng" w="9525">
                    <a:solidFill>
                      <a:schemeClr val="dk1"/>
                    </a:solidFill>
                    <a:prstDash val="solid"/>
                    <a:miter lim="800000"/>
                    <a:headEnd len="med" w="med" type="none"/>
                    <a:tailEnd len="med" w="med" type="none"/>
                  </a:ln>
                </p:spPr>
              </p:cxnSp>
              <p:cxnSp>
                <p:nvCxnSpPr>
                  <p:cNvPr id="4101" name="Google Shape;4101;p59"/>
                  <p:cNvCxnSpPr/>
                  <p:nvPr/>
                </p:nvCxnSpPr>
                <p:spPr>
                  <a:xfrm>
                    <a:off x="0" y="2147483646"/>
                    <a:ext cx="174980186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102" name="Google Shape;4102;p59"/>
                <p:cNvGrpSpPr/>
                <p:nvPr/>
              </p:nvGrpSpPr>
              <p:grpSpPr>
                <a:xfrm>
                  <a:off x="3725" y="1520960726"/>
                  <a:ext cx="2023155123" cy="239068161"/>
                  <a:chOff x="0" y="0"/>
                  <a:chExt cx="2147483646" cy="2147483647"/>
                </a:xfrm>
              </p:grpSpPr>
              <p:cxnSp>
                <p:nvCxnSpPr>
                  <p:cNvPr id="4103" name="Google Shape;4103;p59"/>
                  <p:cNvCxnSpPr/>
                  <p:nvPr/>
                </p:nvCxnSpPr>
                <p:spPr>
                  <a:xfrm flipH="1" rot="10800000">
                    <a:off x="1739583707" y="0"/>
                    <a:ext cx="40789993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104" name="Google Shape;4104;p59"/>
                  <p:cNvCxnSpPr/>
                  <p:nvPr/>
                </p:nvCxnSpPr>
                <p:spPr>
                  <a:xfrm>
                    <a:off x="0" y="2147483647"/>
                    <a:ext cx="176357597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105" name="Google Shape;4105;p59"/>
                <p:cNvGrpSpPr/>
                <p:nvPr/>
              </p:nvGrpSpPr>
              <p:grpSpPr>
                <a:xfrm>
                  <a:off x="4657" y="1689957009"/>
                  <a:ext cx="2068364712" cy="239068161"/>
                  <a:chOff x="0" y="0"/>
                  <a:chExt cx="2147483647" cy="2147483647"/>
                </a:xfrm>
              </p:grpSpPr>
              <p:cxnSp>
                <p:nvCxnSpPr>
                  <p:cNvPr id="4106" name="Google Shape;4106;p59"/>
                  <p:cNvCxnSpPr/>
                  <p:nvPr/>
                </p:nvCxnSpPr>
                <p:spPr>
                  <a:xfrm flipH="1" rot="10800000">
                    <a:off x="1713290570" y="0"/>
                    <a:ext cx="4341930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107" name="Google Shape;4107;p59"/>
                  <p:cNvCxnSpPr/>
                  <p:nvPr/>
                </p:nvCxnSpPr>
                <p:spPr>
                  <a:xfrm>
                    <a:off x="0" y="2147483647"/>
                    <a:ext cx="1725028351"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4108" name="Google Shape;4108;p59"/>
              <p:cNvGrpSpPr/>
              <p:nvPr/>
            </p:nvGrpSpPr>
            <p:grpSpPr>
              <a:xfrm>
                <a:off x="105273002" y="0"/>
                <a:ext cx="2042210642" cy="1943930162"/>
                <a:chOff x="0" y="0"/>
                <a:chExt cx="2147483647" cy="2147483647"/>
              </a:xfrm>
            </p:grpSpPr>
            <p:grpSp>
              <p:nvGrpSpPr>
                <p:cNvPr id="4109" name="Google Shape;4109;p59"/>
                <p:cNvGrpSpPr/>
                <p:nvPr/>
              </p:nvGrpSpPr>
              <p:grpSpPr>
                <a:xfrm>
                  <a:off x="0" y="0"/>
                  <a:ext cx="2058927742" cy="326056930"/>
                  <a:chOff x="0" y="0"/>
                  <a:chExt cx="2147483647" cy="2147483646"/>
                </a:xfrm>
              </p:grpSpPr>
              <p:sp>
                <p:nvSpPr>
                  <p:cNvPr id="4110" name="Google Shape;4110;p59"/>
                  <p:cNvSpPr txBox="1"/>
                  <p:nvPr/>
                </p:nvSpPr>
                <p:spPr>
                  <a:xfrm>
                    <a:off x="0" y="1160128252"/>
                    <a:ext cx="1685659676" cy="987355394"/>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111" name="Google Shape;4111;p59"/>
                  <p:cNvSpPr/>
                  <p:nvPr/>
                </p:nvSpPr>
                <p:spPr>
                  <a:xfrm>
                    <a:off x="0" y="0"/>
                    <a:ext cx="2135941667" cy="1209495028"/>
                  </a:xfrm>
                  <a:prstGeom prst="parallelogram">
                    <a:avLst>
                      <a:gd fmla="val 2985"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112" name="Google Shape;4112;p59"/>
                  <p:cNvSpPr/>
                  <p:nvPr/>
                </p:nvSpPr>
                <p:spPr>
                  <a:xfrm>
                    <a:off x="1697207624" y="24684732"/>
                    <a:ext cx="450276022" cy="2122798846"/>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113" name="Google Shape;4113;p59"/>
                  <p:cNvSpPr/>
                  <p:nvPr/>
                </p:nvSpPr>
                <p:spPr>
                  <a:xfrm>
                    <a:off x="265550622" y="246839586"/>
                    <a:ext cx="1604837138" cy="691148780"/>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114" name="Google Shape;4114;p59"/>
                  <p:cNvSpPr/>
                  <p:nvPr/>
                </p:nvSpPr>
                <p:spPr>
                  <a:xfrm>
                    <a:off x="635011288" y="197470120"/>
                    <a:ext cx="935192476" cy="814552889"/>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4115" name="Google Shape;4115;p59"/>
                <p:cNvCxnSpPr/>
                <p:nvPr/>
              </p:nvCxnSpPr>
              <p:spPr>
                <a:xfrm flipH="1">
                  <a:off x="2103205851" y="161153546"/>
                  <a:ext cx="33211907" cy="1971338906"/>
                </a:xfrm>
                <a:prstGeom prst="straightConnector1">
                  <a:avLst/>
                </a:prstGeom>
                <a:noFill/>
                <a:ln cap="flat" cmpd="sng" w="25400">
                  <a:solidFill>
                    <a:schemeClr val="dk1"/>
                  </a:solidFill>
                  <a:prstDash val="solid"/>
                  <a:miter lim="800000"/>
                  <a:headEnd len="med" w="med" type="none"/>
                  <a:tailEnd len="med" w="med" type="none"/>
                </a:ln>
              </p:spPr>
            </p:cxnSp>
            <p:cxnSp>
              <p:nvCxnSpPr>
                <p:cNvPr id="4116" name="Google Shape;4116;p59"/>
                <p:cNvCxnSpPr/>
                <p:nvPr/>
              </p:nvCxnSpPr>
              <p:spPr>
                <a:xfrm>
                  <a:off x="1748981738" y="580907526"/>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4117" name="Google Shape;4117;p59"/>
                <p:cNvCxnSpPr/>
                <p:nvPr/>
              </p:nvCxnSpPr>
              <p:spPr>
                <a:xfrm>
                  <a:off x="1737915889" y="730817857"/>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4118" name="Google Shape;4118;p59"/>
                <p:cNvCxnSpPr/>
                <p:nvPr/>
              </p:nvCxnSpPr>
              <p:spPr>
                <a:xfrm>
                  <a:off x="1737915889" y="906966668"/>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4119" name="Google Shape;4119;p59"/>
                <p:cNvCxnSpPr/>
                <p:nvPr/>
              </p:nvCxnSpPr>
              <p:spPr>
                <a:xfrm>
                  <a:off x="1726841188" y="1056876411"/>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4120" name="Google Shape;4120;p59"/>
                <p:cNvCxnSpPr/>
                <p:nvPr/>
              </p:nvCxnSpPr>
              <p:spPr>
                <a:xfrm>
                  <a:off x="1715775339" y="1199293224"/>
                  <a:ext cx="409567676" cy="0"/>
                </a:xfrm>
                <a:prstGeom prst="straightConnector1">
                  <a:avLst/>
                </a:prstGeom>
                <a:noFill/>
                <a:ln cap="flat" cmpd="sng" w="9525">
                  <a:solidFill>
                    <a:schemeClr val="dk1"/>
                  </a:solidFill>
                  <a:prstDash val="solid"/>
                  <a:miter lim="800000"/>
                  <a:headEnd len="med" w="med" type="none"/>
                  <a:tailEnd len="med" w="med" type="none"/>
                </a:ln>
              </p:spPr>
            </p:cxnSp>
            <p:cxnSp>
              <p:nvCxnSpPr>
                <p:cNvPr id="4121" name="Google Shape;4121;p59"/>
                <p:cNvCxnSpPr/>
                <p:nvPr/>
              </p:nvCxnSpPr>
              <p:spPr>
                <a:xfrm>
                  <a:off x="1715775339" y="1360446770"/>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4122" name="Google Shape;4122;p59"/>
                <p:cNvCxnSpPr/>
                <p:nvPr/>
              </p:nvCxnSpPr>
              <p:spPr>
                <a:xfrm>
                  <a:off x="1704703589" y="1517854733"/>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4123" name="Google Shape;4123;p59"/>
                <p:cNvCxnSpPr/>
                <p:nvPr/>
              </p:nvCxnSpPr>
              <p:spPr>
                <a:xfrm>
                  <a:off x="1726841188" y="1679010043"/>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4124" name="Google Shape;4124;p59"/>
                <p:cNvCxnSpPr/>
                <p:nvPr/>
              </p:nvCxnSpPr>
              <p:spPr>
                <a:xfrm>
                  <a:off x="1737915889" y="1836418006"/>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4125" name="Google Shape;4125;p59"/>
                <p:cNvCxnSpPr/>
                <p:nvPr/>
              </p:nvCxnSpPr>
              <p:spPr>
                <a:xfrm>
                  <a:off x="1737915889" y="1997571553"/>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4126" name="Google Shape;4126;p59"/>
                <p:cNvCxnSpPr/>
                <p:nvPr/>
              </p:nvCxnSpPr>
              <p:spPr>
                <a:xfrm>
                  <a:off x="1748981738" y="2147483647"/>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4127" name="Google Shape;4127;p59"/>
                <p:cNvCxnSpPr/>
                <p:nvPr/>
              </p:nvCxnSpPr>
              <p:spPr>
                <a:xfrm rot="10800000">
                  <a:off x="1748981700" y="179894982"/>
                  <a:ext cx="398501908" cy="0"/>
                </a:xfrm>
                <a:prstGeom prst="straightConnector1">
                  <a:avLst/>
                </a:prstGeom>
                <a:noFill/>
                <a:ln cap="flat" cmpd="sng" w="22225">
                  <a:solidFill>
                    <a:schemeClr val="dk1"/>
                  </a:solidFill>
                  <a:prstDash val="solid"/>
                  <a:miter lim="800000"/>
                  <a:headEnd len="med" w="med" type="none"/>
                  <a:tailEnd len="med" w="med" type="none"/>
                </a:ln>
              </p:spPr>
            </p:cxnSp>
          </p:grpSp>
        </p:grpSp>
        <p:cxnSp>
          <p:nvCxnSpPr>
            <p:cNvPr id="4128" name="Google Shape;4128;p59"/>
            <p:cNvCxnSpPr/>
            <p:nvPr/>
          </p:nvCxnSpPr>
          <p:spPr>
            <a:xfrm flipH="1">
              <a:off x="528880038" y="1246718415"/>
              <a:ext cx="93757878" cy="245956285"/>
            </a:xfrm>
            <a:prstGeom prst="straightConnector1">
              <a:avLst/>
            </a:prstGeom>
            <a:noFill/>
            <a:ln cap="flat" cmpd="sng" w="9525">
              <a:solidFill>
                <a:schemeClr val="dk1"/>
              </a:solidFill>
              <a:prstDash val="solid"/>
              <a:miter lim="800000"/>
              <a:headEnd len="med" w="med" type="none"/>
              <a:tailEnd len="med" w="med" type="none"/>
            </a:ln>
          </p:spPr>
        </p:cxnSp>
        <p:cxnSp>
          <p:nvCxnSpPr>
            <p:cNvPr id="4129" name="Google Shape;4129;p59"/>
            <p:cNvCxnSpPr/>
            <p:nvPr/>
          </p:nvCxnSpPr>
          <p:spPr>
            <a:xfrm flipH="1">
              <a:off x="609000430" y="1353164801"/>
              <a:ext cx="53271666" cy="241117832"/>
            </a:xfrm>
            <a:prstGeom prst="straightConnector1">
              <a:avLst/>
            </a:prstGeom>
            <a:noFill/>
            <a:ln cap="flat" cmpd="sng" w="9525">
              <a:solidFill>
                <a:schemeClr val="dk1"/>
              </a:solidFill>
              <a:prstDash val="solid"/>
              <a:miter lim="800000"/>
              <a:headEnd len="med" w="med" type="none"/>
              <a:tailEnd len="med" w="med" type="none"/>
            </a:ln>
          </p:spPr>
        </p:cxnSp>
        <p:cxnSp>
          <p:nvCxnSpPr>
            <p:cNvPr id="4130" name="Google Shape;4130;p59"/>
            <p:cNvCxnSpPr/>
            <p:nvPr/>
          </p:nvCxnSpPr>
          <p:spPr>
            <a:xfrm>
              <a:off x="692104300" y="1253975794"/>
              <a:ext cx="14915835" cy="243537302"/>
            </a:xfrm>
            <a:prstGeom prst="straightConnector1">
              <a:avLst/>
            </a:prstGeom>
            <a:noFill/>
            <a:ln cap="flat" cmpd="sng" w="9525">
              <a:solidFill>
                <a:schemeClr val="dk1"/>
              </a:solidFill>
              <a:prstDash val="solid"/>
              <a:miter lim="800000"/>
              <a:headEnd len="med" w="med" type="none"/>
              <a:tailEnd len="med" w="med" type="none"/>
            </a:ln>
          </p:spPr>
        </p:cxnSp>
        <p:cxnSp>
          <p:nvCxnSpPr>
            <p:cNvPr id="4131" name="Google Shape;4131;p59"/>
            <p:cNvCxnSpPr/>
            <p:nvPr/>
          </p:nvCxnSpPr>
          <p:spPr>
            <a:xfrm>
              <a:off x="728755272" y="1266072008"/>
              <a:ext cx="72023032" cy="226602459"/>
            </a:xfrm>
            <a:prstGeom prst="straightConnector1">
              <a:avLst/>
            </a:prstGeom>
            <a:noFill/>
            <a:ln cap="flat" cmpd="sng" w="9525">
              <a:solidFill>
                <a:schemeClr val="dk1"/>
              </a:solidFill>
              <a:prstDash val="solid"/>
              <a:miter lim="800000"/>
              <a:headEnd len="med" w="med" type="none"/>
              <a:tailEnd len="med" w="med" type="none"/>
            </a:ln>
          </p:spPr>
        </p:cxnSp>
        <p:grpSp>
          <p:nvGrpSpPr>
            <p:cNvPr id="4132" name="Google Shape;4132;p59"/>
            <p:cNvGrpSpPr/>
            <p:nvPr/>
          </p:nvGrpSpPr>
          <p:grpSpPr>
            <a:xfrm>
              <a:off x="457282842" y="1492674930"/>
              <a:ext cx="89070552" cy="510460373"/>
              <a:chOff x="0" y="0"/>
              <a:chExt cx="2147483647" cy="2147483647"/>
            </a:xfrm>
          </p:grpSpPr>
          <p:grpSp>
            <p:nvGrpSpPr>
              <p:cNvPr id="4133" name="Google Shape;4133;p59"/>
              <p:cNvGrpSpPr/>
              <p:nvPr/>
            </p:nvGrpSpPr>
            <p:grpSpPr>
              <a:xfrm>
                <a:off x="0" y="379964651"/>
                <a:ext cx="1952253855" cy="1767518995"/>
                <a:chOff x="0" y="0"/>
                <a:chExt cx="2147483647" cy="2147483647"/>
              </a:xfrm>
            </p:grpSpPr>
            <p:sp>
              <p:nvSpPr>
                <p:cNvPr id="4134" name="Google Shape;4134;p59"/>
                <p:cNvSpPr txBox="1"/>
                <p:nvPr/>
              </p:nvSpPr>
              <p:spPr>
                <a:xfrm>
                  <a:off x="474708782" y="0"/>
                  <a:ext cx="1661478184" cy="1900174296"/>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135" name="Google Shape;4135;p59"/>
                <p:cNvCxnSpPr/>
                <p:nvPr/>
              </p:nvCxnSpPr>
              <p:spPr>
                <a:xfrm flipH="1" rot="10800000">
                  <a:off x="1729294594" y="452"/>
                  <a:ext cx="418189052" cy="239068118"/>
                </a:xfrm>
                <a:prstGeom prst="straightConnector1">
                  <a:avLst/>
                </a:prstGeom>
                <a:noFill/>
                <a:ln cap="flat" cmpd="sng" w="9525">
                  <a:solidFill>
                    <a:schemeClr val="dk1"/>
                  </a:solidFill>
                  <a:prstDash val="solid"/>
                  <a:miter lim="800000"/>
                  <a:headEnd len="med" w="med" type="none"/>
                  <a:tailEnd len="med" w="med" type="none"/>
                </a:ln>
              </p:spPr>
            </p:cxnSp>
            <p:sp>
              <p:nvSpPr>
                <p:cNvPr id="4136" name="Google Shape;4136;p59"/>
                <p:cNvSpPr txBox="1"/>
                <p:nvPr/>
              </p:nvSpPr>
              <p:spPr>
                <a:xfrm>
                  <a:off x="350387070" y="24731387"/>
                  <a:ext cx="486005066" cy="29677422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137" name="Google Shape;4137;p59"/>
                <p:cNvCxnSpPr/>
                <p:nvPr/>
              </p:nvCxnSpPr>
              <p:spPr>
                <a:xfrm flipH="1" rot="10800000">
                  <a:off x="56520341" y="452"/>
                  <a:ext cx="418189052" cy="239068118"/>
                </a:xfrm>
                <a:prstGeom prst="straightConnector1">
                  <a:avLst/>
                </a:prstGeom>
                <a:noFill/>
                <a:ln cap="flat" cmpd="sng" w="9525">
                  <a:solidFill>
                    <a:schemeClr val="dk1"/>
                  </a:solidFill>
                  <a:prstDash val="solid"/>
                  <a:miter lim="800000"/>
                  <a:headEnd len="med" w="med" type="none"/>
                  <a:tailEnd len="med" w="med" type="none"/>
                </a:ln>
              </p:spPr>
            </p:cxnSp>
            <p:sp>
              <p:nvSpPr>
                <p:cNvPr id="4138" name="Google Shape;4138;p59"/>
                <p:cNvSpPr txBox="1"/>
                <p:nvPr/>
              </p:nvSpPr>
              <p:spPr>
                <a:xfrm>
                  <a:off x="1616270792" y="1644618847"/>
                  <a:ext cx="486005066" cy="2926498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139" name="Google Shape;4139;p59"/>
                <p:cNvSpPr txBox="1"/>
                <p:nvPr/>
              </p:nvSpPr>
              <p:spPr>
                <a:xfrm>
                  <a:off x="90423384" y="247309350"/>
                  <a:ext cx="1650170528" cy="190017429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140" name="Google Shape;4140;p59"/>
                <p:cNvCxnSpPr/>
                <p:nvPr/>
              </p:nvCxnSpPr>
              <p:spPr>
                <a:xfrm flipH="1" rot="10800000">
                  <a:off x="1729294594" y="1900174600"/>
                  <a:ext cx="418189052" cy="239068118"/>
                </a:xfrm>
                <a:prstGeom prst="straightConnector1">
                  <a:avLst/>
                </a:prstGeom>
                <a:noFill/>
                <a:ln cap="flat" cmpd="sng" w="9525">
                  <a:solidFill>
                    <a:schemeClr val="dk1"/>
                  </a:solidFill>
                  <a:prstDash val="solid"/>
                  <a:miter lim="800000"/>
                  <a:headEnd len="med" w="med" type="none"/>
                  <a:tailEnd len="med" w="med" type="none"/>
                </a:ln>
              </p:spPr>
            </p:cxnSp>
            <p:grpSp>
              <p:nvGrpSpPr>
                <p:cNvPr id="4141" name="Google Shape;4141;p59"/>
                <p:cNvGrpSpPr/>
                <p:nvPr/>
              </p:nvGrpSpPr>
              <p:grpSpPr>
                <a:xfrm>
                  <a:off x="11307223" y="193727798"/>
                  <a:ext cx="2136175433" cy="214336944"/>
                  <a:chOff x="0" y="0"/>
                  <a:chExt cx="2147483647" cy="2147483647"/>
                </a:xfrm>
              </p:grpSpPr>
              <p:cxnSp>
                <p:nvCxnSpPr>
                  <p:cNvPr id="4142" name="Google Shape;4142;p59"/>
                  <p:cNvCxnSpPr/>
                  <p:nvPr/>
                </p:nvCxnSpPr>
                <p:spPr>
                  <a:xfrm flipH="1" rot="10800000">
                    <a:off x="1727080838" y="0"/>
                    <a:ext cx="42040280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143" name="Google Shape;4143;p59"/>
                  <p:cNvCxnSpPr/>
                  <p:nvPr/>
                </p:nvCxnSpPr>
                <p:spPr>
                  <a:xfrm>
                    <a:off x="0" y="2147483647"/>
                    <a:ext cx="174980486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144" name="Google Shape;4144;p59"/>
                <p:cNvGrpSpPr/>
                <p:nvPr/>
              </p:nvGrpSpPr>
              <p:grpSpPr>
                <a:xfrm>
                  <a:off x="11308154" y="362721465"/>
                  <a:ext cx="2136171708" cy="214336944"/>
                  <a:chOff x="0" y="0"/>
                  <a:chExt cx="2147483647" cy="2147483647"/>
                </a:xfrm>
              </p:grpSpPr>
              <p:cxnSp>
                <p:nvCxnSpPr>
                  <p:cNvPr id="4145" name="Google Shape;4145;p59"/>
                  <p:cNvCxnSpPr/>
                  <p:nvPr/>
                </p:nvCxnSpPr>
                <p:spPr>
                  <a:xfrm flipH="1" rot="10800000">
                    <a:off x="1727080105" y="0"/>
                    <a:ext cx="4204035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146" name="Google Shape;4146;p59"/>
                  <p:cNvCxnSpPr/>
                  <p:nvPr/>
                </p:nvCxnSpPr>
                <p:spPr>
                  <a:xfrm>
                    <a:off x="0" y="2147483647"/>
                    <a:ext cx="174980791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147" name="Google Shape;4147;p59"/>
                <p:cNvGrpSpPr/>
                <p:nvPr/>
              </p:nvGrpSpPr>
              <p:grpSpPr>
                <a:xfrm>
                  <a:off x="11314674" y="531720949"/>
                  <a:ext cx="2124876041" cy="214336944"/>
                  <a:chOff x="0" y="0"/>
                  <a:chExt cx="2147483646" cy="2147483647"/>
                </a:xfrm>
              </p:grpSpPr>
              <p:cxnSp>
                <p:nvCxnSpPr>
                  <p:cNvPr id="4148" name="Google Shape;4148;p59"/>
                  <p:cNvCxnSpPr/>
                  <p:nvPr/>
                </p:nvCxnSpPr>
                <p:spPr>
                  <a:xfrm flipH="1" rot="10800000">
                    <a:off x="1713417364" y="0"/>
                    <a:ext cx="43406628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149" name="Google Shape;4149;p59"/>
                  <p:cNvCxnSpPr/>
                  <p:nvPr/>
                </p:nvCxnSpPr>
                <p:spPr>
                  <a:xfrm>
                    <a:off x="0" y="2147483647"/>
                    <a:ext cx="173626135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150" name="Google Shape;4150;p59"/>
                <p:cNvGrpSpPr/>
                <p:nvPr/>
              </p:nvGrpSpPr>
              <p:grpSpPr>
                <a:xfrm>
                  <a:off x="67820055" y="700714616"/>
                  <a:ext cx="2068367416" cy="214336944"/>
                  <a:chOff x="0" y="0"/>
                  <a:chExt cx="2147483647" cy="2147483647"/>
                </a:xfrm>
              </p:grpSpPr>
              <p:cxnSp>
                <p:nvCxnSpPr>
                  <p:cNvPr id="4151" name="Google Shape;4151;p59"/>
                  <p:cNvCxnSpPr/>
                  <p:nvPr/>
                </p:nvCxnSpPr>
                <p:spPr>
                  <a:xfrm flipH="1" rot="10800000">
                    <a:off x="1713290961" y="0"/>
                    <a:ext cx="43419268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152" name="Google Shape;4152;p59"/>
                  <p:cNvCxnSpPr/>
                  <p:nvPr/>
                </p:nvCxnSpPr>
                <p:spPr>
                  <a:xfrm>
                    <a:off x="0" y="2147483647"/>
                    <a:ext cx="173675923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153" name="Google Shape;4153;p59"/>
                <p:cNvGrpSpPr/>
                <p:nvPr/>
              </p:nvGrpSpPr>
              <p:grpSpPr>
                <a:xfrm>
                  <a:off x="67819124" y="869710950"/>
                  <a:ext cx="2068363690" cy="214336944"/>
                  <a:chOff x="0" y="0"/>
                  <a:chExt cx="2147483647" cy="2147483647"/>
                </a:xfrm>
              </p:grpSpPr>
              <p:cxnSp>
                <p:nvCxnSpPr>
                  <p:cNvPr id="4154" name="Google Shape;4154;p59"/>
                  <p:cNvCxnSpPr/>
                  <p:nvPr/>
                </p:nvCxnSpPr>
                <p:spPr>
                  <a:xfrm flipH="1" rot="10800000">
                    <a:off x="1713290179" y="0"/>
                    <a:ext cx="43419346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155" name="Google Shape;4155;p59"/>
                  <p:cNvCxnSpPr/>
                  <p:nvPr/>
                </p:nvCxnSpPr>
                <p:spPr>
                  <a:xfrm>
                    <a:off x="0" y="2147483647"/>
                    <a:ext cx="1736762361"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156" name="Google Shape;4156;p59"/>
                <p:cNvGrpSpPr/>
                <p:nvPr/>
              </p:nvGrpSpPr>
              <p:grpSpPr>
                <a:xfrm>
                  <a:off x="67816330" y="1038704617"/>
                  <a:ext cx="2068367416" cy="214336944"/>
                  <a:chOff x="0" y="0"/>
                  <a:chExt cx="2147483647" cy="2147483647"/>
                </a:xfrm>
              </p:grpSpPr>
              <p:cxnSp>
                <p:nvCxnSpPr>
                  <p:cNvPr id="4157" name="Google Shape;4157;p59"/>
                  <p:cNvCxnSpPr/>
                  <p:nvPr/>
                </p:nvCxnSpPr>
                <p:spPr>
                  <a:xfrm flipH="1" rot="10800000">
                    <a:off x="1713290961" y="0"/>
                    <a:ext cx="43419268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158" name="Google Shape;4158;p59"/>
                  <p:cNvCxnSpPr/>
                  <p:nvPr/>
                </p:nvCxnSpPr>
                <p:spPr>
                  <a:xfrm>
                    <a:off x="0" y="2147483647"/>
                    <a:ext cx="173675923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159" name="Google Shape;4159;p59"/>
                <p:cNvGrpSpPr/>
                <p:nvPr/>
              </p:nvGrpSpPr>
              <p:grpSpPr>
                <a:xfrm>
                  <a:off x="0" y="1207704101"/>
                  <a:ext cx="2136182815" cy="214336944"/>
                  <a:chOff x="0" y="0"/>
                  <a:chExt cx="2147483647" cy="2147483647"/>
                </a:xfrm>
              </p:grpSpPr>
              <p:cxnSp>
                <p:nvCxnSpPr>
                  <p:cNvPr id="4160" name="Google Shape;4160;p59"/>
                  <p:cNvCxnSpPr/>
                  <p:nvPr/>
                </p:nvCxnSpPr>
                <p:spPr>
                  <a:xfrm flipH="1" rot="10800000">
                    <a:off x="1727074870" y="0"/>
                    <a:ext cx="4204087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161" name="Google Shape;4161;p59"/>
                  <p:cNvCxnSpPr/>
                  <p:nvPr/>
                </p:nvCxnSpPr>
                <p:spPr>
                  <a:xfrm>
                    <a:off x="0" y="2147483647"/>
                    <a:ext cx="174979881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162" name="Google Shape;4162;p59"/>
                <p:cNvGrpSpPr/>
                <p:nvPr/>
              </p:nvGrpSpPr>
              <p:grpSpPr>
                <a:xfrm>
                  <a:off x="6519" y="1351966594"/>
                  <a:ext cx="2136180952" cy="239068118"/>
                  <a:chOff x="0" y="0"/>
                  <a:chExt cx="2147483647" cy="2147483647"/>
                </a:xfrm>
              </p:grpSpPr>
              <p:cxnSp>
                <p:nvCxnSpPr>
                  <p:cNvPr id="4163" name="Google Shape;4163;p59"/>
                  <p:cNvCxnSpPr/>
                  <p:nvPr/>
                </p:nvCxnSpPr>
                <p:spPr>
                  <a:xfrm flipH="1" rot="10800000">
                    <a:off x="1727074503" y="0"/>
                    <a:ext cx="42040914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164" name="Google Shape;4164;p59"/>
                  <p:cNvCxnSpPr/>
                  <p:nvPr/>
                </p:nvCxnSpPr>
                <p:spPr>
                  <a:xfrm>
                    <a:off x="0" y="2147483647"/>
                    <a:ext cx="174980034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165" name="Google Shape;4165;p59"/>
                <p:cNvGrpSpPr/>
                <p:nvPr/>
              </p:nvGrpSpPr>
              <p:grpSpPr>
                <a:xfrm>
                  <a:off x="3725" y="1520962846"/>
                  <a:ext cx="2079664382" cy="239068118"/>
                  <a:chOff x="0" y="0"/>
                  <a:chExt cx="2147483647" cy="2147483647"/>
                </a:xfrm>
              </p:grpSpPr>
              <p:cxnSp>
                <p:nvCxnSpPr>
                  <p:cNvPr id="4166" name="Google Shape;4166;p59"/>
                  <p:cNvCxnSpPr/>
                  <p:nvPr/>
                </p:nvCxnSpPr>
                <p:spPr>
                  <a:xfrm flipH="1" rot="10800000">
                    <a:off x="1692315910" y="0"/>
                    <a:ext cx="45516773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167" name="Google Shape;4167;p59"/>
                  <p:cNvCxnSpPr/>
                  <p:nvPr/>
                </p:nvCxnSpPr>
                <p:spPr>
                  <a:xfrm>
                    <a:off x="0" y="2147483647"/>
                    <a:ext cx="1715656261"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168" name="Google Shape;4168;p59"/>
                <p:cNvGrpSpPr/>
                <p:nvPr/>
              </p:nvGrpSpPr>
              <p:grpSpPr>
                <a:xfrm>
                  <a:off x="56520283" y="1689957160"/>
                  <a:ext cx="2068358172" cy="239070703"/>
                  <a:chOff x="0" y="0"/>
                  <a:chExt cx="2147483646" cy="2147483646"/>
                </a:xfrm>
              </p:grpSpPr>
              <p:cxnSp>
                <p:nvCxnSpPr>
                  <p:cNvPr id="4169" name="Google Shape;4169;p59"/>
                  <p:cNvCxnSpPr/>
                  <p:nvPr/>
                </p:nvCxnSpPr>
                <p:spPr>
                  <a:xfrm flipH="1" rot="10800000">
                    <a:off x="1713296684" y="0"/>
                    <a:ext cx="434186962" cy="2147460425"/>
                  </a:xfrm>
                  <a:prstGeom prst="straightConnector1">
                    <a:avLst/>
                  </a:prstGeom>
                  <a:noFill/>
                  <a:ln cap="flat" cmpd="sng" w="9525">
                    <a:solidFill>
                      <a:schemeClr val="dk1"/>
                    </a:solidFill>
                    <a:prstDash val="solid"/>
                    <a:miter lim="800000"/>
                    <a:headEnd len="med" w="med" type="none"/>
                    <a:tailEnd len="med" w="med" type="none"/>
                  </a:ln>
                </p:spPr>
              </p:cxnSp>
              <p:cxnSp>
                <p:nvCxnSpPr>
                  <p:cNvPr id="4170" name="Google Shape;4170;p59"/>
                  <p:cNvCxnSpPr/>
                  <p:nvPr/>
                </p:nvCxnSpPr>
                <p:spPr>
                  <a:xfrm>
                    <a:off x="0" y="2147483646"/>
                    <a:ext cx="1725026870"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4171" name="Google Shape;4171;p59"/>
              <p:cNvGrpSpPr/>
              <p:nvPr/>
            </p:nvGrpSpPr>
            <p:grpSpPr>
              <a:xfrm>
                <a:off x="102754446" y="0"/>
                <a:ext cx="2044729200" cy="1943932343"/>
                <a:chOff x="0" y="0"/>
                <a:chExt cx="2147483647" cy="2147483647"/>
              </a:xfrm>
            </p:grpSpPr>
            <p:grpSp>
              <p:nvGrpSpPr>
                <p:cNvPr id="4172" name="Google Shape;4172;p59"/>
                <p:cNvGrpSpPr/>
                <p:nvPr/>
              </p:nvGrpSpPr>
              <p:grpSpPr>
                <a:xfrm>
                  <a:off x="0" y="0"/>
                  <a:ext cx="2007191523" cy="326058924"/>
                  <a:chOff x="0" y="0"/>
                  <a:chExt cx="2147483647" cy="2147483647"/>
                </a:xfrm>
              </p:grpSpPr>
              <p:sp>
                <p:nvSpPr>
                  <p:cNvPr id="4173" name="Google Shape;4173;p59"/>
                  <p:cNvSpPr txBox="1"/>
                  <p:nvPr/>
                </p:nvSpPr>
                <p:spPr>
                  <a:xfrm>
                    <a:off x="0" y="1160135370"/>
                    <a:ext cx="1743393268" cy="987348276"/>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174" name="Google Shape;4174;p59"/>
                  <p:cNvSpPr/>
                  <p:nvPr/>
                </p:nvSpPr>
                <p:spPr>
                  <a:xfrm>
                    <a:off x="0" y="0"/>
                    <a:ext cx="2135942610" cy="1209501702"/>
                  </a:xfrm>
                  <a:prstGeom prst="parallelogram">
                    <a:avLst>
                      <a:gd fmla="val 2985"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175" name="Google Shape;4175;p59"/>
                  <p:cNvSpPr/>
                  <p:nvPr/>
                </p:nvSpPr>
                <p:spPr>
                  <a:xfrm>
                    <a:off x="1754931243" y="24684554"/>
                    <a:ext cx="392552403" cy="2122783543"/>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176" name="Google Shape;4176;p59"/>
                  <p:cNvSpPr/>
                  <p:nvPr/>
                </p:nvSpPr>
                <p:spPr>
                  <a:xfrm>
                    <a:off x="265550740" y="246837806"/>
                    <a:ext cx="1662567740" cy="691143798"/>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177" name="Google Shape;4177;p59"/>
                  <p:cNvSpPr/>
                  <p:nvPr/>
                </p:nvSpPr>
                <p:spPr>
                  <a:xfrm>
                    <a:off x="635010030" y="197468697"/>
                    <a:ext cx="992922715" cy="814562392"/>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4178" name="Google Shape;4178;p59"/>
                <p:cNvCxnSpPr/>
                <p:nvPr/>
              </p:nvCxnSpPr>
              <p:spPr>
                <a:xfrm flipH="1">
                  <a:off x="2104315550" y="161155133"/>
                  <a:ext cx="32371673" cy="1971336749"/>
                </a:xfrm>
                <a:prstGeom prst="straightConnector1">
                  <a:avLst/>
                </a:prstGeom>
                <a:noFill/>
                <a:ln cap="flat" cmpd="sng" w="25400">
                  <a:solidFill>
                    <a:schemeClr val="dk1"/>
                  </a:solidFill>
                  <a:prstDash val="solid"/>
                  <a:miter lim="800000"/>
                  <a:headEnd len="med" w="med" type="none"/>
                  <a:tailEnd len="med" w="med" type="none"/>
                </a:ln>
              </p:spPr>
            </p:cxnSp>
            <p:cxnSp>
              <p:nvCxnSpPr>
                <p:cNvPr id="4179" name="Google Shape;4179;p59"/>
                <p:cNvCxnSpPr/>
                <p:nvPr/>
              </p:nvCxnSpPr>
              <p:spPr>
                <a:xfrm>
                  <a:off x="1705033079" y="580906891"/>
                  <a:ext cx="442449988" cy="0"/>
                </a:xfrm>
                <a:prstGeom prst="straightConnector1">
                  <a:avLst/>
                </a:prstGeom>
                <a:noFill/>
                <a:ln cap="flat" cmpd="sng" w="9525">
                  <a:solidFill>
                    <a:schemeClr val="dk1"/>
                  </a:solidFill>
                  <a:prstDash val="solid"/>
                  <a:miter lim="800000"/>
                  <a:headEnd len="med" w="med" type="none"/>
                  <a:tailEnd len="med" w="med" type="none"/>
                </a:ln>
              </p:spPr>
            </p:cxnSp>
            <p:cxnSp>
              <p:nvCxnSpPr>
                <p:cNvPr id="4180" name="Google Shape;4180;p59"/>
                <p:cNvCxnSpPr/>
                <p:nvPr/>
              </p:nvCxnSpPr>
              <p:spPr>
                <a:xfrm>
                  <a:off x="1694245285" y="730818820"/>
                  <a:ext cx="442441429" cy="0"/>
                </a:xfrm>
                <a:prstGeom prst="straightConnector1">
                  <a:avLst/>
                </a:prstGeom>
                <a:noFill/>
                <a:ln cap="flat" cmpd="sng" w="9525">
                  <a:solidFill>
                    <a:schemeClr val="dk1"/>
                  </a:solidFill>
                  <a:prstDash val="solid"/>
                  <a:miter lim="800000"/>
                  <a:headEnd len="med" w="med" type="none"/>
                  <a:tailEnd len="med" w="med" type="none"/>
                </a:ln>
              </p:spPr>
            </p:cxnSp>
            <p:cxnSp>
              <p:nvCxnSpPr>
                <p:cNvPr id="4181" name="Google Shape;4181;p59"/>
                <p:cNvCxnSpPr/>
                <p:nvPr/>
              </p:nvCxnSpPr>
              <p:spPr>
                <a:xfrm>
                  <a:off x="1694245285" y="906963325"/>
                  <a:ext cx="442441429" cy="0"/>
                </a:xfrm>
                <a:prstGeom prst="straightConnector1">
                  <a:avLst/>
                </a:prstGeom>
                <a:noFill/>
                <a:ln cap="flat" cmpd="sng" w="9525">
                  <a:solidFill>
                    <a:schemeClr val="dk1"/>
                  </a:solidFill>
                  <a:prstDash val="solid"/>
                  <a:miter lim="800000"/>
                  <a:headEnd len="med" w="med" type="none"/>
                  <a:tailEnd len="med" w="med" type="none"/>
                </a:ln>
              </p:spPr>
            </p:cxnSp>
            <p:cxnSp>
              <p:nvCxnSpPr>
                <p:cNvPr id="4182" name="Google Shape;4182;p59"/>
                <p:cNvCxnSpPr/>
                <p:nvPr/>
              </p:nvCxnSpPr>
              <p:spPr>
                <a:xfrm>
                  <a:off x="1683448862" y="1056875254"/>
                  <a:ext cx="442449988" cy="0"/>
                </a:xfrm>
                <a:prstGeom prst="straightConnector1">
                  <a:avLst/>
                </a:prstGeom>
                <a:noFill/>
                <a:ln cap="flat" cmpd="sng" w="9525">
                  <a:solidFill>
                    <a:schemeClr val="dk1"/>
                  </a:solidFill>
                  <a:prstDash val="solid"/>
                  <a:miter lim="800000"/>
                  <a:headEnd len="med" w="med" type="none"/>
                  <a:tailEnd len="med" w="med" type="none"/>
                </a:ln>
              </p:spPr>
            </p:cxnSp>
            <p:cxnSp>
              <p:nvCxnSpPr>
                <p:cNvPr id="4183" name="Google Shape;4183;p59"/>
                <p:cNvCxnSpPr/>
                <p:nvPr/>
              </p:nvCxnSpPr>
              <p:spPr>
                <a:xfrm>
                  <a:off x="1672662506" y="1199291911"/>
                  <a:ext cx="453237701" cy="0"/>
                </a:xfrm>
                <a:prstGeom prst="straightConnector1">
                  <a:avLst/>
                </a:prstGeom>
                <a:noFill/>
                <a:ln cap="flat" cmpd="sng" w="9525">
                  <a:solidFill>
                    <a:schemeClr val="dk1"/>
                  </a:solidFill>
                  <a:prstDash val="solid"/>
                  <a:miter lim="800000"/>
                  <a:headEnd len="med" w="med" type="none"/>
                  <a:tailEnd len="med" w="med" type="none"/>
                </a:ln>
              </p:spPr>
            </p:cxnSp>
            <p:cxnSp>
              <p:nvCxnSpPr>
                <p:cNvPr id="4184" name="Google Shape;4184;p59"/>
                <p:cNvCxnSpPr/>
                <p:nvPr/>
              </p:nvCxnSpPr>
              <p:spPr>
                <a:xfrm>
                  <a:off x="1672662506" y="1360447632"/>
                  <a:ext cx="442441429" cy="0"/>
                </a:xfrm>
                <a:prstGeom prst="straightConnector1">
                  <a:avLst/>
                </a:prstGeom>
                <a:noFill/>
                <a:ln cap="flat" cmpd="sng" w="9525">
                  <a:solidFill>
                    <a:schemeClr val="dk1"/>
                  </a:solidFill>
                  <a:prstDash val="solid"/>
                  <a:miter lim="800000"/>
                  <a:headEnd len="med" w="med" type="none"/>
                  <a:tailEnd len="med" w="med" type="none"/>
                </a:ln>
              </p:spPr>
            </p:cxnSp>
            <p:cxnSp>
              <p:nvCxnSpPr>
                <p:cNvPr id="4185" name="Google Shape;4185;p59"/>
                <p:cNvCxnSpPr/>
                <p:nvPr/>
              </p:nvCxnSpPr>
              <p:spPr>
                <a:xfrm>
                  <a:off x="1661868959" y="1517854835"/>
                  <a:ext cx="442449988" cy="0"/>
                </a:xfrm>
                <a:prstGeom prst="straightConnector1">
                  <a:avLst/>
                </a:prstGeom>
                <a:noFill/>
                <a:ln cap="flat" cmpd="sng" w="9525">
                  <a:solidFill>
                    <a:schemeClr val="dk1"/>
                  </a:solidFill>
                  <a:prstDash val="solid"/>
                  <a:miter lim="800000"/>
                  <a:headEnd len="med" w="med" type="none"/>
                  <a:tailEnd len="med" w="med" type="none"/>
                </a:ln>
              </p:spPr>
            </p:cxnSp>
            <p:cxnSp>
              <p:nvCxnSpPr>
                <p:cNvPr id="4186" name="Google Shape;4186;p59"/>
                <p:cNvCxnSpPr/>
                <p:nvPr/>
              </p:nvCxnSpPr>
              <p:spPr>
                <a:xfrm>
                  <a:off x="1683448862" y="1679008205"/>
                  <a:ext cx="442449988" cy="0"/>
                </a:xfrm>
                <a:prstGeom prst="straightConnector1">
                  <a:avLst/>
                </a:prstGeom>
                <a:noFill/>
                <a:ln cap="flat" cmpd="sng" w="9525">
                  <a:solidFill>
                    <a:schemeClr val="dk1"/>
                  </a:solidFill>
                  <a:prstDash val="solid"/>
                  <a:miter lim="800000"/>
                  <a:headEnd len="med" w="med" type="none"/>
                  <a:tailEnd len="med" w="med" type="none"/>
                </a:ln>
              </p:spPr>
            </p:cxnSp>
            <p:cxnSp>
              <p:nvCxnSpPr>
                <p:cNvPr id="4187" name="Google Shape;4187;p59"/>
                <p:cNvCxnSpPr/>
                <p:nvPr/>
              </p:nvCxnSpPr>
              <p:spPr>
                <a:xfrm>
                  <a:off x="1694245285" y="1836415996"/>
                  <a:ext cx="442441429" cy="0"/>
                </a:xfrm>
                <a:prstGeom prst="straightConnector1">
                  <a:avLst/>
                </a:prstGeom>
                <a:noFill/>
                <a:ln cap="flat" cmpd="sng" w="9525">
                  <a:solidFill>
                    <a:schemeClr val="dk1"/>
                  </a:solidFill>
                  <a:prstDash val="solid"/>
                  <a:miter lim="800000"/>
                  <a:headEnd len="med" w="med" type="none"/>
                  <a:tailEnd len="med" w="med" type="none"/>
                </a:ln>
              </p:spPr>
            </p:cxnSp>
            <p:cxnSp>
              <p:nvCxnSpPr>
                <p:cNvPr id="4188" name="Google Shape;4188;p59"/>
                <p:cNvCxnSpPr/>
                <p:nvPr/>
              </p:nvCxnSpPr>
              <p:spPr>
                <a:xfrm>
                  <a:off x="1694245285" y="1997571129"/>
                  <a:ext cx="442441429" cy="0"/>
                </a:xfrm>
                <a:prstGeom prst="straightConnector1">
                  <a:avLst/>
                </a:prstGeom>
                <a:noFill/>
                <a:ln cap="flat" cmpd="sng" w="9525">
                  <a:solidFill>
                    <a:schemeClr val="dk1"/>
                  </a:solidFill>
                  <a:prstDash val="solid"/>
                  <a:miter lim="800000"/>
                  <a:headEnd len="med" w="med" type="none"/>
                  <a:tailEnd len="med" w="med" type="none"/>
                </a:ln>
              </p:spPr>
            </p:cxnSp>
            <p:cxnSp>
              <p:nvCxnSpPr>
                <p:cNvPr id="4189" name="Google Shape;4189;p59"/>
                <p:cNvCxnSpPr/>
                <p:nvPr/>
              </p:nvCxnSpPr>
              <p:spPr>
                <a:xfrm>
                  <a:off x="1705033079" y="2147483647"/>
                  <a:ext cx="442449988" cy="0"/>
                </a:xfrm>
                <a:prstGeom prst="straightConnector1">
                  <a:avLst/>
                </a:prstGeom>
                <a:noFill/>
                <a:ln cap="flat" cmpd="sng" w="9525">
                  <a:solidFill>
                    <a:schemeClr val="dk1"/>
                  </a:solidFill>
                  <a:prstDash val="solid"/>
                  <a:miter lim="800000"/>
                  <a:headEnd len="med" w="med" type="none"/>
                  <a:tailEnd len="med" w="med" type="none"/>
                </a:ln>
              </p:spPr>
            </p:cxnSp>
            <p:cxnSp>
              <p:nvCxnSpPr>
                <p:cNvPr id="4190" name="Google Shape;4190;p59"/>
                <p:cNvCxnSpPr/>
                <p:nvPr/>
              </p:nvCxnSpPr>
              <p:spPr>
                <a:xfrm rot="10800000">
                  <a:off x="1705033658" y="179891847"/>
                  <a:ext cx="442449988"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4191" name="Google Shape;4191;p59"/>
            <p:cNvGrpSpPr/>
            <p:nvPr/>
          </p:nvGrpSpPr>
          <p:grpSpPr>
            <a:xfrm>
              <a:off x="560842924" y="1492674930"/>
              <a:ext cx="86939455" cy="510460373"/>
              <a:chOff x="0" y="0"/>
              <a:chExt cx="2147483647" cy="2147483647"/>
            </a:xfrm>
          </p:grpSpPr>
          <p:grpSp>
            <p:nvGrpSpPr>
              <p:cNvPr id="4192" name="Google Shape;4192;p59"/>
              <p:cNvGrpSpPr/>
              <p:nvPr/>
            </p:nvGrpSpPr>
            <p:grpSpPr>
              <a:xfrm>
                <a:off x="0" y="379964651"/>
                <a:ext cx="2000105634" cy="1767518995"/>
                <a:chOff x="0" y="0"/>
                <a:chExt cx="2147483646" cy="2147483647"/>
              </a:xfrm>
            </p:grpSpPr>
            <p:sp>
              <p:nvSpPr>
                <p:cNvPr id="4193" name="Google Shape;4193;p59"/>
                <p:cNvSpPr txBox="1"/>
                <p:nvPr/>
              </p:nvSpPr>
              <p:spPr>
                <a:xfrm>
                  <a:off x="418192443" y="0"/>
                  <a:ext cx="1717983696" cy="1900174296"/>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194" name="Google Shape;4194;p59"/>
                <p:cNvCxnSpPr/>
                <p:nvPr/>
              </p:nvCxnSpPr>
              <p:spPr>
                <a:xfrm flipH="1" rot="10800000">
                  <a:off x="1729287924" y="452"/>
                  <a:ext cx="418195722" cy="239068118"/>
                </a:xfrm>
                <a:prstGeom prst="straightConnector1">
                  <a:avLst/>
                </a:prstGeom>
                <a:noFill/>
                <a:ln cap="flat" cmpd="sng" w="9525">
                  <a:solidFill>
                    <a:schemeClr val="dk1"/>
                  </a:solidFill>
                  <a:prstDash val="solid"/>
                  <a:miter lim="800000"/>
                  <a:headEnd len="med" w="med" type="none"/>
                  <a:tailEnd len="med" w="med" type="none"/>
                </a:ln>
              </p:spPr>
            </p:cxnSp>
            <p:sp>
              <p:nvSpPr>
                <p:cNvPr id="4195" name="Google Shape;4195;p59"/>
                <p:cNvSpPr txBox="1"/>
                <p:nvPr/>
              </p:nvSpPr>
              <p:spPr>
                <a:xfrm>
                  <a:off x="293867218" y="24731387"/>
                  <a:ext cx="542519986" cy="29677422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196" name="Google Shape;4196;p59"/>
                <p:cNvCxnSpPr/>
                <p:nvPr/>
              </p:nvCxnSpPr>
              <p:spPr>
                <a:xfrm flipH="1" rot="10800000">
                  <a:off x="4715" y="452"/>
                  <a:ext cx="418188340" cy="239068118"/>
                </a:xfrm>
                <a:prstGeom prst="straightConnector1">
                  <a:avLst/>
                </a:prstGeom>
                <a:noFill/>
                <a:ln cap="flat" cmpd="sng" w="9525">
                  <a:solidFill>
                    <a:schemeClr val="dk1"/>
                  </a:solidFill>
                  <a:prstDash val="solid"/>
                  <a:miter lim="800000"/>
                  <a:headEnd len="med" w="med" type="none"/>
                  <a:tailEnd len="med" w="med" type="none"/>
                </a:ln>
              </p:spPr>
            </p:cxnSp>
            <p:sp>
              <p:nvSpPr>
                <p:cNvPr id="4197" name="Google Shape;4197;p59"/>
                <p:cNvSpPr txBox="1"/>
                <p:nvPr/>
              </p:nvSpPr>
              <p:spPr>
                <a:xfrm>
                  <a:off x="1616260589" y="1644618847"/>
                  <a:ext cx="486011646" cy="2926498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198" name="Google Shape;4198;p59"/>
                <p:cNvSpPr txBox="1"/>
                <p:nvPr/>
              </p:nvSpPr>
              <p:spPr>
                <a:xfrm>
                  <a:off x="33907699" y="247309350"/>
                  <a:ext cx="1706683521" cy="190017429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199" name="Google Shape;4199;p59"/>
                <p:cNvCxnSpPr/>
                <p:nvPr/>
              </p:nvCxnSpPr>
              <p:spPr>
                <a:xfrm flipH="1" rot="10800000">
                  <a:off x="1729287924" y="1900174600"/>
                  <a:ext cx="418195722" cy="239068118"/>
                </a:xfrm>
                <a:prstGeom prst="straightConnector1">
                  <a:avLst/>
                </a:prstGeom>
                <a:noFill/>
                <a:ln cap="flat" cmpd="sng" w="9525">
                  <a:solidFill>
                    <a:schemeClr val="dk1"/>
                  </a:solidFill>
                  <a:prstDash val="solid"/>
                  <a:miter lim="800000"/>
                  <a:headEnd len="med" w="med" type="none"/>
                  <a:tailEnd len="med" w="med" type="none"/>
                </a:ln>
              </p:spPr>
            </p:cxnSp>
            <p:grpSp>
              <p:nvGrpSpPr>
                <p:cNvPr id="4200" name="Google Shape;4200;p59"/>
                <p:cNvGrpSpPr/>
                <p:nvPr/>
              </p:nvGrpSpPr>
              <p:grpSpPr>
                <a:xfrm>
                  <a:off x="11303478" y="193727798"/>
                  <a:ext cx="2136177315" cy="214336944"/>
                  <a:chOff x="0" y="0"/>
                  <a:chExt cx="2147483647" cy="2147483647"/>
                </a:xfrm>
              </p:grpSpPr>
              <p:cxnSp>
                <p:nvCxnSpPr>
                  <p:cNvPr id="4201" name="Google Shape;4201;p59"/>
                  <p:cNvCxnSpPr/>
                  <p:nvPr/>
                </p:nvCxnSpPr>
                <p:spPr>
                  <a:xfrm flipH="1" rot="10800000">
                    <a:off x="1727074503" y="0"/>
                    <a:ext cx="42040914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202" name="Google Shape;4202;p59"/>
                  <p:cNvCxnSpPr/>
                  <p:nvPr/>
                </p:nvCxnSpPr>
                <p:spPr>
                  <a:xfrm>
                    <a:off x="0" y="2147483647"/>
                    <a:ext cx="174980034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203" name="Google Shape;4203;p59"/>
                <p:cNvGrpSpPr/>
                <p:nvPr/>
              </p:nvGrpSpPr>
              <p:grpSpPr>
                <a:xfrm>
                  <a:off x="11300684" y="362721465"/>
                  <a:ext cx="2136175453" cy="214336944"/>
                  <a:chOff x="0" y="0"/>
                  <a:chExt cx="2147483646" cy="2147483647"/>
                </a:xfrm>
              </p:grpSpPr>
              <p:cxnSp>
                <p:nvCxnSpPr>
                  <p:cNvPr id="4204" name="Google Shape;4204;p59"/>
                  <p:cNvCxnSpPr/>
                  <p:nvPr/>
                </p:nvCxnSpPr>
                <p:spPr>
                  <a:xfrm flipH="1" rot="10800000">
                    <a:off x="1727074137" y="0"/>
                    <a:ext cx="42040950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205" name="Google Shape;4205;p59"/>
                  <p:cNvCxnSpPr/>
                  <p:nvPr/>
                </p:nvCxnSpPr>
                <p:spPr>
                  <a:xfrm>
                    <a:off x="0" y="2147483647"/>
                    <a:ext cx="174980186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206" name="Google Shape;4206;p59"/>
                <p:cNvGrpSpPr/>
                <p:nvPr/>
              </p:nvGrpSpPr>
              <p:grpSpPr>
                <a:xfrm>
                  <a:off x="11307204" y="531720949"/>
                  <a:ext cx="2068360619" cy="214336944"/>
                  <a:chOff x="0" y="0"/>
                  <a:chExt cx="2147483647" cy="2147483647"/>
                </a:xfrm>
              </p:grpSpPr>
              <p:cxnSp>
                <p:nvCxnSpPr>
                  <p:cNvPr id="4207" name="Google Shape;4207;p59"/>
                  <p:cNvCxnSpPr/>
                  <p:nvPr/>
                </p:nvCxnSpPr>
                <p:spPr>
                  <a:xfrm flipH="1" rot="10800000">
                    <a:off x="1701557793" y="0"/>
                    <a:ext cx="44592585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208" name="Google Shape;4208;p59"/>
                  <p:cNvCxnSpPr/>
                  <p:nvPr/>
                </p:nvCxnSpPr>
                <p:spPr>
                  <a:xfrm>
                    <a:off x="0" y="2147483647"/>
                    <a:ext cx="172502953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209" name="Google Shape;4209;p59"/>
                <p:cNvGrpSpPr/>
                <p:nvPr/>
              </p:nvGrpSpPr>
              <p:grpSpPr>
                <a:xfrm>
                  <a:off x="11304410" y="700714616"/>
                  <a:ext cx="2124872044" cy="214336944"/>
                  <a:chOff x="0" y="0"/>
                  <a:chExt cx="2147483647" cy="2147483647"/>
                </a:xfrm>
              </p:grpSpPr>
              <p:cxnSp>
                <p:nvCxnSpPr>
                  <p:cNvPr id="4210" name="Google Shape;4210;p59"/>
                  <p:cNvCxnSpPr/>
                  <p:nvPr/>
                </p:nvCxnSpPr>
                <p:spPr>
                  <a:xfrm flipH="1" rot="10800000">
                    <a:off x="1724845198" y="0"/>
                    <a:ext cx="42263844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211" name="Google Shape;4211;p59"/>
                  <p:cNvCxnSpPr/>
                  <p:nvPr/>
                </p:nvCxnSpPr>
                <p:spPr>
                  <a:xfrm>
                    <a:off x="0" y="2147483647"/>
                    <a:ext cx="174768963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212" name="Google Shape;4212;p59"/>
                <p:cNvGrpSpPr/>
                <p:nvPr/>
              </p:nvGrpSpPr>
              <p:grpSpPr>
                <a:xfrm>
                  <a:off x="67819009" y="869710950"/>
                  <a:ext cx="2068352788" cy="214336944"/>
                  <a:chOff x="0" y="0"/>
                  <a:chExt cx="2147483646" cy="2147483647"/>
                </a:xfrm>
              </p:grpSpPr>
              <p:cxnSp>
                <p:nvCxnSpPr>
                  <p:cNvPr id="4213" name="Google Shape;4213;p59"/>
                  <p:cNvCxnSpPr/>
                  <p:nvPr/>
                </p:nvCxnSpPr>
                <p:spPr>
                  <a:xfrm flipH="1" rot="10800000">
                    <a:off x="1713296293" y="0"/>
                    <a:ext cx="43418735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214" name="Google Shape;4214;p59"/>
                  <p:cNvCxnSpPr/>
                  <p:nvPr/>
                </p:nvCxnSpPr>
                <p:spPr>
                  <a:xfrm>
                    <a:off x="0" y="2147483647"/>
                    <a:ext cx="173676855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215" name="Google Shape;4215;p59"/>
                <p:cNvGrpSpPr/>
                <p:nvPr/>
              </p:nvGrpSpPr>
              <p:grpSpPr>
                <a:xfrm>
                  <a:off x="67816214" y="1038704617"/>
                  <a:ext cx="2068356513" cy="214336944"/>
                  <a:chOff x="0" y="0"/>
                  <a:chExt cx="2147483647" cy="2147483647"/>
                </a:xfrm>
              </p:grpSpPr>
              <p:cxnSp>
                <p:nvCxnSpPr>
                  <p:cNvPr id="4216" name="Google Shape;4216;p59"/>
                  <p:cNvCxnSpPr/>
                  <p:nvPr/>
                </p:nvCxnSpPr>
                <p:spPr>
                  <a:xfrm flipH="1" rot="10800000">
                    <a:off x="1713297075" y="0"/>
                    <a:ext cx="43418657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217" name="Google Shape;4217;p59"/>
                  <p:cNvCxnSpPr/>
                  <p:nvPr/>
                </p:nvCxnSpPr>
                <p:spPr>
                  <a:xfrm>
                    <a:off x="0" y="2147483647"/>
                    <a:ext cx="173676543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218" name="Google Shape;4218;p59"/>
                <p:cNvGrpSpPr/>
                <p:nvPr/>
              </p:nvGrpSpPr>
              <p:grpSpPr>
                <a:xfrm>
                  <a:off x="0" y="1207704101"/>
                  <a:ext cx="2136171797" cy="214336944"/>
                  <a:chOff x="0" y="0"/>
                  <a:chExt cx="2147483647" cy="2147483647"/>
                </a:xfrm>
              </p:grpSpPr>
              <p:cxnSp>
                <p:nvCxnSpPr>
                  <p:cNvPr id="4219" name="Google Shape;4219;p59"/>
                  <p:cNvCxnSpPr/>
                  <p:nvPr/>
                </p:nvCxnSpPr>
                <p:spPr>
                  <a:xfrm flipH="1" rot="10800000">
                    <a:off x="1727080838" y="0"/>
                    <a:ext cx="42040280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220" name="Google Shape;4220;p59"/>
                  <p:cNvCxnSpPr/>
                  <p:nvPr/>
                </p:nvCxnSpPr>
                <p:spPr>
                  <a:xfrm>
                    <a:off x="0" y="2147483647"/>
                    <a:ext cx="174980486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221" name="Google Shape;4221;p59"/>
                <p:cNvGrpSpPr/>
                <p:nvPr/>
              </p:nvGrpSpPr>
              <p:grpSpPr>
                <a:xfrm>
                  <a:off x="8382" y="1351966594"/>
                  <a:ext cx="2136168071" cy="239068118"/>
                  <a:chOff x="0" y="0"/>
                  <a:chExt cx="2147483647" cy="2147483647"/>
                </a:xfrm>
              </p:grpSpPr>
              <p:cxnSp>
                <p:nvCxnSpPr>
                  <p:cNvPr id="4222" name="Google Shape;4222;p59"/>
                  <p:cNvCxnSpPr/>
                  <p:nvPr/>
                </p:nvCxnSpPr>
                <p:spPr>
                  <a:xfrm flipH="1" rot="10800000">
                    <a:off x="1727080105" y="0"/>
                    <a:ext cx="4204035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223" name="Google Shape;4223;p59"/>
                  <p:cNvCxnSpPr/>
                  <p:nvPr/>
                </p:nvCxnSpPr>
                <p:spPr>
                  <a:xfrm>
                    <a:off x="0" y="2147483647"/>
                    <a:ext cx="174980791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224" name="Google Shape;4224;p59"/>
                <p:cNvGrpSpPr/>
                <p:nvPr/>
              </p:nvGrpSpPr>
              <p:grpSpPr>
                <a:xfrm>
                  <a:off x="3725" y="1520962846"/>
                  <a:ext cx="2023145051" cy="239068118"/>
                  <a:chOff x="0" y="0"/>
                  <a:chExt cx="2147483647" cy="2147483647"/>
                </a:xfrm>
              </p:grpSpPr>
              <p:cxnSp>
                <p:nvCxnSpPr>
                  <p:cNvPr id="4225" name="Google Shape;4225;p59"/>
                  <p:cNvCxnSpPr/>
                  <p:nvPr/>
                </p:nvCxnSpPr>
                <p:spPr>
                  <a:xfrm flipH="1" rot="10800000">
                    <a:off x="1739582205" y="0"/>
                    <a:ext cx="4079014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226" name="Google Shape;4226;p59"/>
                  <p:cNvCxnSpPr/>
                  <p:nvPr/>
                </p:nvCxnSpPr>
                <p:spPr>
                  <a:xfrm>
                    <a:off x="0" y="2147483647"/>
                    <a:ext cx="176357466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227" name="Google Shape;4227;p59"/>
                <p:cNvGrpSpPr/>
                <p:nvPr/>
              </p:nvGrpSpPr>
              <p:grpSpPr>
                <a:xfrm>
                  <a:off x="4657" y="1689957160"/>
                  <a:ext cx="2124870372" cy="239070703"/>
                  <a:chOff x="0" y="0"/>
                  <a:chExt cx="2147483647" cy="2147483646"/>
                </a:xfrm>
              </p:grpSpPr>
              <p:cxnSp>
                <p:nvCxnSpPr>
                  <p:cNvPr id="4228" name="Google Shape;4228;p59"/>
                  <p:cNvCxnSpPr/>
                  <p:nvPr/>
                </p:nvCxnSpPr>
                <p:spPr>
                  <a:xfrm flipH="1" rot="10800000">
                    <a:off x="1667727693" y="0"/>
                    <a:ext cx="479755953" cy="2147460425"/>
                  </a:xfrm>
                  <a:prstGeom prst="straightConnector1">
                    <a:avLst/>
                  </a:prstGeom>
                  <a:noFill/>
                  <a:ln cap="flat" cmpd="sng" w="9525">
                    <a:solidFill>
                      <a:schemeClr val="dk1"/>
                    </a:solidFill>
                    <a:prstDash val="solid"/>
                    <a:miter lim="800000"/>
                    <a:headEnd len="med" w="med" type="none"/>
                    <a:tailEnd len="med" w="med" type="none"/>
                  </a:ln>
                </p:spPr>
              </p:cxnSp>
              <p:cxnSp>
                <p:nvCxnSpPr>
                  <p:cNvPr id="4229" name="Google Shape;4229;p59"/>
                  <p:cNvCxnSpPr/>
                  <p:nvPr/>
                </p:nvCxnSpPr>
                <p:spPr>
                  <a:xfrm>
                    <a:off x="0" y="2147483646"/>
                    <a:ext cx="1679145888"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4230" name="Google Shape;4230;p59"/>
              <p:cNvGrpSpPr/>
              <p:nvPr/>
            </p:nvGrpSpPr>
            <p:grpSpPr>
              <a:xfrm>
                <a:off x="105271807" y="0"/>
                <a:ext cx="2042211839" cy="1943932343"/>
                <a:chOff x="0" y="0"/>
                <a:chExt cx="2147483647" cy="2147483647"/>
              </a:xfrm>
            </p:grpSpPr>
            <p:grpSp>
              <p:nvGrpSpPr>
                <p:cNvPr id="4231" name="Google Shape;4231;p59"/>
                <p:cNvGrpSpPr/>
                <p:nvPr/>
              </p:nvGrpSpPr>
              <p:grpSpPr>
                <a:xfrm>
                  <a:off x="0" y="0"/>
                  <a:ext cx="2058930064" cy="326058924"/>
                  <a:chOff x="0" y="0"/>
                  <a:chExt cx="2147483647" cy="2147483647"/>
                </a:xfrm>
              </p:grpSpPr>
              <p:sp>
                <p:nvSpPr>
                  <p:cNvPr id="4232" name="Google Shape;4232;p59"/>
                  <p:cNvSpPr txBox="1"/>
                  <p:nvPr/>
                </p:nvSpPr>
                <p:spPr>
                  <a:xfrm>
                    <a:off x="0" y="1160135370"/>
                    <a:ext cx="1743382778" cy="987348276"/>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233" name="Google Shape;4233;p59"/>
                  <p:cNvSpPr/>
                  <p:nvPr/>
                </p:nvSpPr>
                <p:spPr>
                  <a:xfrm>
                    <a:off x="0" y="0"/>
                    <a:ext cx="2135933427" cy="1209501702"/>
                  </a:xfrm>
                  <a:prstGeom prst="parallelogram">
                    <a:avLst>
                      <a:gd fmla="val 2985"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234" name="Google Shape;4234;p59"/>
                  <p:cNvSpPr/>
                  <p:nvPr/>
                </p:nvSpPr>
                <p:spPr>
                  <a:xfrm>
                    <a:off x="1754932930" y="24684554"/>
                    <a:ext cx="392550716" cy="2122783543"/>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235" name="Google Shape;4235;p59"/>
                  <p:cNvSpPr/>
                  <p:nvPr/>
                </p:nvSpPr>
                <p:spPr>
                  <a:xfrm>
                    <a:off x="265546521" y="246837806"/>
                    <a:ext cx="1662566693" cy="691143798"/>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236" name="Google Shape;4236;p59"/>
                  <p:cNvSpPr/>
                  <p:nvPr/>
                </p:nvSpPr>
                <p:spPr>
                  <a:xfrm>
                    <a:off x="635005761" y="197468697"/>
                    <a:ext cx="992921527" cy="814562392"/>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4237" name="Google Shape;4237;p59"/>
                <p:cNvCxnSpPr/>
                <p:nvPr/>
              </p:nvCxnSpPr>
              <p:spPr>
                <a:xfrm flipH="1">
                  <a:off x="2103205965" y="161155133"/>
                  <a:ext cx="33205961" cy="1971336749"/>
                </a:xfrm>
                <a:prstGeom prst="straightConnector1">
                  <a:avLst/>
                </a:prstGeom>
                <a:noFill/>
                <a:ln cap="flat" cmpd="sng" w="25400">
                  <a:solidFill>
                    <a:schemeClr val="dk1"/>
                  </a:solidFill>
                  <a:prstDash val="solid"/>
                  <a:miter lim="800000"/>
                  <a:headEnd len="med" w="med" type="none"/>
                  <a:tailEnd len="med" w="med" type="none"/>
                </a:ln>
              </p:spPr>
            </p:cxnSp>
            <p:cxnSp>
              <p:nvCxnSpPr>
                <p:cNvPr id="4238" name="Google Shape;4238;p59"/>
                <p:cNvCxnSpPr/>
                <p:nvPr/>
              </p:nvCxnSpPr>
              <p:spPr>
                <a:xfrm>
                  <a:off x="1748981390" y="580906891"/>
                  <a:ext cx="398500820" cy="0"/>
                </a:xfrm>
                <a:prstGeom prst="straightConnector1">
                  <a:avLst/>
                </a:prstGeom>
                <a:noFill/>
                <a:ln cap="flat" cmpd="sng" w="9525">
                  <a:solidFill>
                    <a:schemeClr val="dk1"/>
                  </a:solidFill>
                  <a:prstDash val="solid"/>
                  <a:miter lim="800000"/>
                  <a:headEnd len="med" w="med" type="none"/>
                  <a:tailEnd len="med" w="med" type="none"/>
                </a:ln>
              </p:spPr>
            </p:cxnSp>
            <p:cxnSp>
              <p:nvCxnSpPr>
                <p:cNvPr id="4239" name="Google Shape;4239;p59"/>
                <p:cNvCxnSpPr/>
                <p:nvPr/>
              </p:nvCxnSpPr>
              <p:spPr>
                <a:xfrm>
                  <a:off x="1737911145" y="730818820"/>
                  <a:ext cx="398500820" cy="0"/>
                </a:xfrm>
                <a:prstGeom prst="straightConnector1">
                  <a:avLst/>
                </a:prstGeom>
                <a:noFill/>
                <a:ln cap="flat" cmpd="sng" w="9525">
                  <a:solidFill>
                    <a:schemeClr val="dk1"/>
                  </a:solidFill>
                  <a:prstDash val="solid"/>
                  <a:miter lim="800000"/>
                  <a:headEnd len="med" w="med" type="none"/>
                  <a:tailEnd len="med" w="med" type="none"/>
                </a:ln>
              </p:spPr>
            </p:cxnSp>
            <p:cxnSp>
              <p:nvCxnSpPr>
                <p:cNvPr id="4240" name="Google Shape;4240;p59"/>
                <p:cNvCxnSpPr/>
                <p:nvPr/>
              </p:nvCxnSpPr>
              <p:spPr>
                <a:xfrm>
                  <a:off x="1737911145" y="906963325"/>
                  <a:ext cx="398500820" cy="0"/>
                </a:xfrm>
                <a:prstGeom prst="straightConnector1">
                  <a:avLst/>
                </a:prstGeom>
                <a:noFill/>
                <a:ln cap="flat" cmpd="sng" w="9525">
                  <a:solidFill>
                    <a:schemeClr val="dk1"/>
                  </a:solidFill>
                  <a:prstDash val="solid"/>
                  <a:miter lim="800000"/>
                  <a:headEnd len="med" w="med" type="none"/>
                  <a:tailEnd len="med" w="med" type="none"/>
                </a:ln>
              </p:spPr>
            </p:cxnSp>
            <p:cxnSp>
              <p:nvCxnSpPr>
                <p:cNvPr id="4241" name="Google Shape;4241;p59"/>
                <p:cNvCxnSpPr/>
                <p:nvPr/>
              </p:nvCxnSpPr>
              <p:spPr>
                <a:xfrm>
                  <a:off x="1726842375" y="1056875254"/>
                  <a:ext cx="398500820" cy="0"/>
                </a:xfrm>
                <a:prstGeom prst="straightConnector1">
                  <a:avLst/>
                </a:prstGeom>
                <a:noFill/>
                <a:ln cap="flat" cmpd="sng" w="9525">
                  <a:solidFill>
                    <a:schemeClr val="dk1"/>
                  </a:solidFill>
                  <a:prstDash val="solid"/>
                  <a:miter lim="800000"/>
                  <a:headEnd len="med" w="med" type="none"/>
                  <a:tailEnd len="med" w="med" type="none"/>
                </a:ln>
              </p:spPr>
            </p:cxnSp>
            <p:cxnSp>
              <p:nvCxnSpPr>
                <p:cNvPr id="4242" name="Google Shape;4242;p59"/>
                <p:cNvCxnSpPr/>
                <p:nvPr/>
              </p:nvCxnSpPr>
              <p:spPr>
                <a:xfrm>
                  <a:off x="1715770655" y="1199291911"/>
                  <a:ext cx="409575336" cy="0"/>
                </a:xfrm>
                <a:prstGeom prst="straightConnector1">
                  <a:avLst/>
                </a:prstGeom>
                <a:noFill/>
                <a:ln cap="flat" cmpd="sng" w="9525">
                  <a:solidFill>
                    <a:schemeClr val="dk1"/>
                  </a:solidFill>
                  <a:prstDash val="solid"/>
                  <a:miter lim="800000"/>
                  <a:headEnd len="med" w="med" type="none"/>
                  <a:tailEnd len="med" w="med" type="none"/>
                </a:ln>
              </p:spPr>
            </p:cxnSp>
            <p:cxnSp>
              <p:nvCxnSpPr>
                <p:cNvPr id="4243" name="Google Shape;4243;p59"/>
                <p:cNvCxnSpPr/>
                <p:nvPr/>
              </p:nvCxnSpPr>
              <p:spPr>
                <a:xfrm>
                  <a:off x="1715770655" y="1360447632"/>
                  <a:ext cx="398500820" cy="0"/>
                </a:xfrm>
                <a:prstGeom prst="straightConnector1">
                  <a:avLst/>
                </a:prstGeom>
                <a:noFill/>
                <a:ln cap="flat" cmpd="sng" w="9525">
                  <a:solidFill>
                    <a:schemeClr val="dk1"/>
                  </a:solidFill>
                  <a:prstDash val="solid"/>
                  <a:miter lim="800000"/>
                  <a:headEnd len="med" w="med" type="none"/>
                  <a:tailEnd len="med" w="med" type="none"/>
                </a:ln>
              </p:spPr>
            </p:cxnSp>
            <p:cxnSp>
              <p:nvCxnSpPr>
                <p:cNvPr id="4244" name="Google Shape;4244;p59"/>
                <p:cNvCxnSpPr/>
                <p:nvPr/>
              </p:nvCxnSpPr>
              <p:spPr>
                <a:xfrm>
                  <a:off x="1704704836" y="1517854835"/>
                  <a:ext cx="398500820" cy="0"/>
                </a:xfrm>
                <a:prstGeom prst="straightConnector1">
                  <a:avLst/>
                </a:prstGeom>
                <a:noFill/>
                <a:ln cap="flat" cmpd="sng" w="9525">
                  <a:solidFill>
                    <a:schemeClr val="dk1"/>
                  </a:solidFill>
                  <a:prstDash val="solid"/>
                  <a:miter lim="800000"/>
                  <a:headEnd len="med" w="med" type="none"/>
                  <a:tailEnd len="med" w="med" type="none"/>
                </a:ln>
              </p:spPr>
            </p:cxnSp>
            <p:cxnSp>
              <p:nvCxnSpPr>
                <p:cNvPr id="4245" name="Google Shape;4245;p59"/>
                <p:cNvCxnSpPr/>
                <p:nvPr/>
              </p:nvCxnSpPr>
              <p:spPr>
                <a:xfrm>
                  <a:off x="1726842375" y="1679008205"/>
                  <a:ext cx="398500820" cy="0"/>
                </a:xfrm>
                <a:prstGeom prst="straightConnector1">
                  <a:avLst/>
                </a:prstGeom>
                <a:noFill/>
                <a:ln cap="flat" cmpd="sng" w="9525">
                  <a:solidFill>
                    <a:schemeClr val="dk1"/>
                  </a:solidFill>
                  <a:prstDash val="solid"/>
                  <a:miter lim="800000"/>
                  <a:headEnd len="med" w="med" type="none"/>
                  <a:tailEnd len="med" w="med" type="none"/>
                </a:ln>
              </p:spPr>
            </p:cxnSp>
            <p:cxnSp>
              <p:nvCxnSpPr>
                <p:cNvPr id="4246" name="Google Shape;4246;p59"/>
                <p:cNvCxnSpPr/>
                <p:nvPr/>
              </p:nvCxnSpPr>
              <p:spPr>
                <a:xfrm>
                  <a:off x="1737911145" y="1836415996"/>
                  <a:ext cx="398500820" cy="0"/>
                </a:xfrm>
                <a:prstGeom prst="straightConnector1">
                  <a:avLst/>
                </a:prstGeom>
                <a:noFill/>
                <a:ln cap="flat" cmpd="sng" w="9525">
                  <a:solidFill>
                    <a:schemeClr val="dk1"/>
                  </a:solidFill>
                  <a:prstDash val="solid"/>
                  <a:miter lim="800000"/>
                  <a:headEnd len="med" w="med" type="none"/>
                  <a:tailEnd len="med" w="med" type="none"/>
                </a:ln>
              </p:spPr>
            </p:cxnSp>
            <p:cxnSp>
              <p:nvCxnSpPr>
                <p:cNvPr id="4247" name="Google Shape;4247;p59"/>
                <p:cNvCxnSpPr/>
                <p:nvPr/>
              </p:nvCxnSpPr>
              <p:spPr>
                <a:xfrm>
                  <a:off x="1737911145" y="1997571129"/>
                  <a:ext cx="398500820" cy="0"/>
                </a:xfrm>
                <a:prstGeom prst="straightConnector1">
                  <a:avLst/>
                </a:prstGeom>
                <a:noFill/>
                <a:ln cap="flat" cmpd="sng" w="9525">
                  <a:solidFill>
                    <a:schemeClr val="dk1"/>
                  </a:solidFill>
                  <a:prstDash val="solid"/>
                  <a:miter lim="800000"/>
                  <a:headEnd len="med" w="med" type="none"/>
                  <a:tailEnd len="med" w="med" type="none"/>
                </a:ln>
              </p:spPr>
            </p:cxnSp>
            <p:cxnSp>
              <p:nvCxnSpPr>
                <p:cNvPr id="4248" name="Google Shape;4248;p59"/>
                <p:cNvCxnSpPr/>
                <p:nvPr/>
              </p:nvCxnSpPr>
              <p:spPr>
                <a:xfrm>
                  <a:off x="1748981390" y="2147483647"/>
                  <a:ext cx="398500820" cy="0"/>
                </a:xfrm>
                <a:prstGeom prst="straightConnector1">
                  <a:avLst/>
                </a:prstGeom>
                <a:noFill/>
                <a:ln cap="flat" cmpd="sng" w="9525">
                  <a:solidFill>
                    <a:schemeClr val="dk1"/>
                  </a:solidFill>
                  <a:prstDash val="solid"/>
                  <a:miter lim="800000"/>
                  <a:headEnd len="med" w="med" type="none"/>
                  <a:tailEnd len="med" w="med" type="none"/>
                </a:ln>
              </p:spPr>
            </p:cxnSp>
            <p:cxnSp>
              <p:nvCxnSpPr>
                <p:cNvPr id="4249" name="Google Shape;4249;p59"/>
                <p:cNvCxnSpPr/>
                <p:nvPr/>
              </p:nvCxnSpPr>
              <p:spPr>
                <a:xfrm rot="10800000">
                  <a:off x="1748982826" y="179891847"/>
                  <a:ext cx="398500820"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4250" name="Google Shape;4250;p59"/>
            <p:cNvGrpSpPr/>
            <p:nvPr/>
          </p:nvGrpSpPr>
          <p:grpSpPr>
            <a:xfrm>
              <a:off x="659288659" y="1492674930"/>
              <a:ext cx="86939457" cy="510460373"/>
              <a:chOff x="0" y="0"/>
              <a:chExt cx="2147483647" cy="2147483647"/>
            </a:xfrm>
          </p:grpSpPr>
          <p:grpSp>
            <p:nvGrpSpPr>
              <p:cNvPr id="4251" name="Google Shape;4251;p59"/>
              <p:cNvGrpSpPr/>
              <p:nvPr/>
            </p:nvGrpSpPr>
            <p:grpSpPr>
              <a:xfrm>
                <a:off x="0" y="379964651"/>
                <a:ext cx="2000107360" cy="1767518995"/>
                <a:chOff x="0" y="0"/>
                <a:chExt cx="2147483647" cy="2147483647"/>
              </a:xfrm>
            </p:grpSpPr>
            <p:sp>
              <p:nvSpPr>
                <p:cNvPr id="4252" name="Google Shape;4252;p59"/>
                <p:cNvSpPr txBox="1"/>
                <p:nvPr/>
              </p:nvSpPr>
              <p:spPr>
                <a:xfrm>
                  <a:off x="418200799" y="0"/>
                  <a:ext cx="1661471596" cy="1900174296"/>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253" name="Google Shape;4253;p59"/>
                <p:cNvCxnSpPr/>
                <p:nvPr/>
              </p:nvCxnSpPr>
              <p:spPr>
                <a:xfrm flipH="1" rot="10800000">
                  <a:off x="1672783464" y="452"/>
                  <a:ext cx="418196626" cy="239068118"/>
                </a:xfrm>
                <a:prstGeom prst="straightConnector1">
                  <a:avLst/>
                </a:prstGeom>
                <a:noFill/>
                <a:ln cap="flat" cmpd="sng" w="9525">
                  <a:solidFill>
                    <a:schemeClr val="dk1"/>
                  </a:solidFill>
                  <a:prstDash val="solid"/>
                  <a:miter lim="800000"/>
                  <a:headEnd len="med" w="med" type="none"/>
                  <a:tailEnd len="med" w="med" type="none"/>
                </a:ln>
              </p:spPr>
            </p:cxnSp>
            <p:sp>
              <p:nvSpPr>
                <p:cNvPr id="4254" name="Google Shape;4254;p59"/>
                <p:cNvSpPr txBox="1"/>
                <p:nvPr/>
              </p:nvSpPr>
              <p:spPr>
                <a:xfrm>
                  <a:off x="293871579" y="24731387"/>
                  <a:ext cx="486012697" cy="29677422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255" name="Google Shape;4255;p59"/>
                <p:cNvCxnSpPr/>
                <p:nvPr/>
              </p:nvCxnSpPr>
              <p:spPr>
                <a:xfrm flipH="1" rot="10800000">
                  <a:off x="2852" y="452"/>
                  <a:ext cx="418196626" cy="239068118"/>
                </a:xfrm>
                <a:prstGeom prst="straightConnector1">
                  <a:avLst/>
                </a:prstGeom>
                <a:noFill/>
                <a:ln cap="flat" cmpd="sng" w="9525">
                  <a:solidFill>
                    <a:schemeClr val="dk1"/>
                  </a:solidFill>
                  <a:prstDash val="solid"/>
                  <a:miter lim="800000"/>
                  <a:headEnd len="med" w="med" type="none"/>
                  <a:tailEnd len="med" w="med" type="none"/>
                </a:ln>
              </p:spPr>
            </p:cxnSp>
            <p:sp>
              <p:nvSpPr>
                <p:cNvPr id="4256" name="Google Shape;4256;p59"/>
                <p:cNvSpPr txBox="1"/>
                <p:nvPr/>
              </p:nvSpPr>
              <p:spPr>
                <a:xfrm>
                  <a:off x="1559754021" y="1644618847"/>
                  <a:ext cx="486012697" cy="2926498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257" name="Google Shape;4257;p59"/>
                <p:cNvSpPr txBox="1"/>
                <p:nvPr/>
              </p:nvSpPr>
              <p:spPr>
                <a:xfrm>
                  <a:off x="33915224" y="247309350"/>
                  <a:ext cx="1650171288" cy="190017429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258" name="Google Shape;4258;p59"/>
                <p:cNvCxnSpPr/>
                <p:nvPr/>
              </p:nvCxnSpPr>
              <p:spPr>
                <a:xfrm flipH="1" rot="10800000">
                  <a:off x="1672783464" y="1900174600"/>
                  <a:ext cx="418196626" cy="239068118"/>
                </a:xfrm>
                <a:prstGeom prst="straightConnector1">
                  <a:avLst/>
                </a:prstGeom>
                <a:noFill/>
                <a:ln cap="flat" cmpd="sng" w="9525">
                  <a:solidFill>
                    <a:schemeClr val="dk1"/>
                  </a:solidFill>
                  <a:prstDash val="solid"/>
                  <a:miter lim="800000"/>
                  <a:headEnd len="med" w="med" type="none"/>
                  <a:tailEnd len="med" w="med" type="none"/>
                </a:ln>
              </p:spPr>
            </p:cxnSp>
            <p:grpSp>
              <p:nvGrpSpPr>
                <p:cNvPr id="4259" name="Google Shape;4259;p59"/>
                <p:cNvGrpSpPr/>
                <p:nvPr/>
              </p:nvGrpSpPr>
              <p:grpSpPr>
                <a:xfrm>
                  <a:off x="11310954" y="193727798"/>
                  <a:ext cx="2136172692" cy="214336944"/>
                  <a:chOff x="0" y="0"/>
                  <a:chExt cx="2147483647" cy="2147483647"/>
                </a:xfrm>
              </p:grpSpPr>
              <p:cxnSp>
                <p:nvCxnSpPr>
                  <p:cNvPr id="4260" name="Google Shape;4260;p59"/>
                  <p:cNvCxnSpPr/>
                  <p:nvPr/>
                </p:nvCxnSpPr>
                <p:spPr>
                  <a:xfrm flipH="1" rot="10800000">
                    <a:off x="1727080105" y="0"/>
                    <a:ext cx="4204035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261" name="Google Shape;4261;p59"/>
                  <p:cNvCxnSpPr/>
                  <p:nvPr/>
                </p:nvCxnSpPr>
                <p:spPr>
                  <a:xfrm>
                    <a:off x="0" y="2147483647"/>
                    <a:ext cx="174980791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262" name="Google Shape;4262;p59"/>
                <p:cNvGrpSpPr/>
                <p:nvPr/>
              </p:nvGrpSpPr>
              <p:grpSpPr>
                <a:xfrm>
                  <a:off x="11308160" y="362721465"/>
                  <a:ext cx="2136172692" cy="214336944"/>
                  <a:chOff x="0" y="0"/>
                  <a:chExt cx="2147483647" cy="2147483647"/>
                </a:xfrm>
              </p:grpSpPr>
              <p:cxnSp>
                <p:nvCxnSpPr>
                  <p:cNvPr id="4263" name="Google Shape;4263;p59"/>
                  <p:cNvCxnSpPr/>
                  <p:nvPr/>
                </p:nvCxnSpPr>
                <p:spPr>
                  <a:xfrm flipH="1" rot="10800000">
                    <a:off x="1727080105" y="0"/>
                    <a:ext cx="4204035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264" name="Google Shape;4264;p59"/>
                  <p:cNvCxnSpPr/>
                  <p:nvPr/>
                </p:nvCxnSpPr>
                <p:spPr>
                  <a:xfrm>
                    <a:off x="0" y="2147483647"/>
                    <a:ext cx="174980791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265" name="Google Shape;4265;p59"/>
                <p:cNvGrpSpPr/>
                <p:nvPr/>
              </p:nvGrpSpPr>
              <p:grpSpPr>
                <a:xfrm>
                  <a:off x="11314679" y="531720949"/>
                  <a:ext cx="2068361367" cy="214336944"/>
                  <a:chOff x="0" y="0"/>
                  <a:chExt cx="2147483647" cy="2147483647"/>
                </a:xfrm>
              </p:grpSpPr>
              <p:cxnSp>
                <p:nvCxnSpPr>
                  <p:cNvPr id="4266" name="Google Shape;4266;p59"/>
                  <p:cNvCxnSpPr/>
                  <p:nvPr/>
                </p:nvCxnSpPr>
                <p:spPr>
                  <a:xfrm flipH="1" rot="10800000">
                    <a:off x="1701556990" y="0"/>
                    <a:ext cx="44592665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267" name="Google Shape;4267;p59"/>
                  <p:cNvCxnSpPr/>
                  <p:nvPr/>
                </p:nvCxnSpPr>
                <p:spPr>
                  <a:xfrm>
                    <a:off x="0" y="2147483647"/>
                    <a:ext cx="172502500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268" name="Google Shape;4268;p59"/>
                <p:cNvGrpSpPr/>
                <p:nvPr/>
              </p:nvGrpSpPr>
              <p:grpSpPr>
                <a:xfrm>
                  <a:off x="11311885" y="700714616"/>
                  <a:ext cx="2068359125" cy="214336944"/>
                  <a:chOff x="0" y="0"/>
                  <a:chExt cx="2147483646" cy="2147483647"/>
                </a:xfrm>
              </p:grpSpPr>
              <p:cxnSp>
                <p:nvCxnSpPr>
                  <p:cNvPr id="4269" name="Google Shape;4269;p59"/>
                  <p:cNvCxnSpPr/>
                  <p:nvPr/>
                </p:nvCxnSpPr>
                <p:spPr>
                  <a:xfrm flipH="1" rot="10800000">
                    <a:off x="1713296684" y="0"/>
                    <a:ext cx="43418696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270" name="Google Shape;4270;p59"/>
                  <p:cNvCxnSpPr/>
                  <p:nvPr/>
                </p:nvCxnSpPr>
                <p:spPr>
                  <a:xfrm>
                    <a:off x="0" y="2147483647"/>
                    <a:ext cx="173676699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271" name="Google Shape;4271;p59"/>
                <p:cNvGrpSpPr/>
                <p:nvPr/>
              </p:nvGrpSpPr>
              <p:grpSpPr>
                <a:xfrm>
                  <a:off x="11310954" y="869710950"/>
                  <a:ext cx="2068357262" cy="214336944"/>
                  <a:chOff x="0" y="0"/>
                  <a:chExt cx="2147483646" cy="2147483647"/>
                </a:xfrm>
              </p:grpSpPr>
              <p:cxnSp>
                <p:nvCxnSpPr>
                  <p:cNvPr id="4272" name="Google Shape;4272;p59"/>
                  <p:cNvCxnSpPr/>
                  <p:nvPr/>
                </p:nvCxnSpPr>
                <p:spPr>
                  <a:xfrm flipH="1" rot="10800000">
                    <a:off x="1713296293" y="0"/>
                    <a:ext cx="43418735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273" name="Google Shape;4273;p59"/>
                  <p:cNvCxnSpPr/>
                  <p:nvPr/>
                </p:nvCxnSpPr>
                <p:spPr>
                  <a:xfrm>
                    <a:off x="0" y="2147483647"/>
                    <a:ext cx="173676855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274" name="Google Shape;4274;p59"/>
                <p:cNvGrpSpPr/>
                <p:nvPr/>
              </p:nvGrpSpPr>
              <p:grpSpPr>
                <a:xfrm>
                  <a:off x="11308160" y="1038704617"/>
                  <a:ext cx="2124876570" cy="214336944"/>
                  <a:chOff x="0" y="0"/>
                  <a:chExt cx="2147483647" cy="2147483647"/>
                </a:xfrm>
              </p:grpSpPr>
              <p:cxnSp>
                <p:nvCxnSpPr>
                  <p:cNvPr id="4275" name="Google Shape;4275;p59"/>
                  <p:cNvCxnSpPr/>
                  <p:nvPr/>
                </p:nvCxnSpPr>
                <p:spPr>
                  <a:xfrm flipH="1" rot="10800000">
                    <a:off x="1724837725" y="0"/>
                    <a:ext cx="42264592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276" name="Google Shape;4276;p59"/>
                  <p:cNvCxnSpPr/>
                  <p:nvPr/>
                </p:nvCxnSpPr>
                <p:spPr>
                  <a:xfrm>
                    <a:off x="0" y="2147483647"/>
                    <a:ext cx="1747682153"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277" name="Google Shape;4277;p59"/>
                <p:cNvGrpSpPr/>
                <p:nvPr/>
              </p:nvGrpSpPr>
              <p:grpSpPr>
                <a:xfrm>
                  <a:off x="0" y="1207704101"/>
                  <a:ext cx="2136183799" cy="214336944"/>
                  <a:chOff x="0" y="0"/>
                  <a:chExt cx="2147483647" cy="2147483647"/>
                </a:xfrm>
              </p:grpSpPr>
              <p:cxnSp>
                <p:nvCxnSpPr>
                  <p:cNvPr id="4278" name="Google Shape;4278;p59"/>
                  <p:cNvCxnSpPr/>
                  <p:nvPr/>
                </p:nvCxnSpPr>
                <p:spPr>
                  <a:xfrm flipH="1" rot="10800000">
                    <a:off x="1727074870" y="0"/>
                    <a:ext cx="4204087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279" name="Google Shape;4279;p59"/>
                  <p:cNvCxnSpPr/>
                  <p:nvPr/>
                </p:nvCxnSpPr>
                <p:spPr>
                  <a:xfrm>
                    <a:off x="0" y="2147483647"/>
                    <a:ext cx="174979881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280" name="Google Shape;4280;p59"/>
                <p:cNvGrpSpPr/>
                <p:nvPr/>
              </p:nvGrpSpPr>
              <p:grpSpPr>
                <a:xfrm>
                  <a:off x="6519" y="1351966594"/>
                  <a:ext cx="2136181936" cy="239068118"/>
                  <a:chOff x="0" y="0"/>
                  <a:chExt cx="2147483647" cy="2147483647"/>
                </a:xfrm>
              </p:grpSpPr>
              <p:cxnSp>
                <p:nvCxnSpPr>
                  <p:cNvPr id="4281" name="Google Shape;4281;p59"/>
                  <p:cNvCxnSpPr/>
                  <p:nvPr/>
                </p:nvCxnSpPr>
                <p:spPr>
                  <a:xfrm flipH="1" rot="10800000">
                    <a:off x="1727074503" y="0"/>
                    <a:ext cx="42040914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282" name="Google Shape;4282;p59"/>
                  <p:cNvCxnSpPr/>
                  <p:nvPr/>
                </p:nvCxnSpPr>
                <p:spPr>
                  <a:xfrm>
                    <a:off x="0" y="2147483647"/>
                    <a:ext cx="174980034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283" name="Google Shape;4283;p59"/>
                <p:cNvGrpSpPr/>
                <p:nvPr/>
              </p:nvGrpSpPr>
              <p:grpSpPr>
                <a:xfrm>
                  <a:off x="7451" y="1520962846"/>
                  <a:ext cx="2023151290" cy="239068118"/>
                  <a:chOff x="0" y="0"/>
                  <a:chExt cx="2147483647" cy="2147483647"/>
                </a:xfrm>
              </p:grpSpPr>
              <p:cxnSp>
                <p:nvCxnSpPr>
                  <p:cNvPr id="4284" name="Google Shape;4284;p59"/>
                  <p:cNvCxnSpPr/>
                  <p:nvPr/>
                </p:nvCxnSpPr>
                <p:spPr>
                  <a:xfrm flipH="1" rot="10800000">
                    <a:off x="1739582581" y="0"/>
                    <a:ext cx="40790106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285" name="Google Shape;4285;p59"/>
                  <p:cNvCxnSpPr/>
                  <p:nvPr/>
                </p:nvCxnSpPr>
                <p:spPr>
                  <a:xfrm>
                    <a:off x="0" y="2147483647"/>
                    <a:ext cx="176358084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286" name="Google Shape;4286;p59"/>
                <p:cNvGrpSpPr/>
                <p:nvPr/>
              </p:nvGrpSpPr>
              <p:grpSpPr>
                <a:xfrm>
                  <a:off x="2794" y="1689957160"/>
                  <a:ext cx="2068368369" cy="239070703"/>
                  <a:chOff x="0" y="0"/>
                  <a:chExt cx="2147483647" cy="2147483646"/>
                </a:xfrm>
              </p:grpSpPr>
              <p:cxnSp>
                <p:nvCxnSpPr>
                  <p:cNvPr id="4287" name="Google Shape;4287;p59"/>
                  <p:cNvCxnSpPr/>
                  <p:nvPr/>
                </p:nvCxnSpPr>
                <p:spPr>
                  <a:xfrm flipH="1" rot="10800000">
                    <a:off x="1713290961" y="0"/>
                    <a:ext cx="434192685" cy="2147460425"/>
                  </a:xfrm>
                  <a:prstGeom prst="straightConnector1">
                    <a:avLst/>
                  </a:prstGeom>
                  <a:noFill/>
                  <a:ln cap="flat" cmpd="sng" w="9525">
                    <a:solidFill>
                      <a:schemeClr val="dk1"/>
                    </a:solidFill>
                    <a:prstDash val="solid"/>
                    <a:miter lim="800000"/>
                    <a:headEnd len="med" w="med" type="none"/>
                    <a:tailEnd len="med" w="med" type="none"/>
                  </a:ln>
                </p:spPr>
              </p:cxnSp>
              <p:cxnSp>
                <p:nvCxnSpPr>
                  <p:cNvPr id="4288" name="Google Shape;4288;p59"/>
                  <p:cNvCxnSpPr/>
                  <p:nvPr/>
                </p:nvCxnSpPr>
                <p:spPr>
                  <a:xfrm>
                    <a:off x="0" y="2147483646"/>
                    <a:ext cx="1725026797"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4289" name="Google Shape;4289;p59"/>
              <p:cNvGrpSpPr/>
              <p:nvPr/>
            </p:nvGrpSpPr>
            <p:grpSpPr>
              <a:xfrm>
                <a:off x="105271198" y="0"/>
                <a:ext cx="2042212446" cy="1943932343"/>
                <a:chOff x="0" y="0"/>
                <a:chExt cx="2147483647" cy="2147483647"/>
              </a:xfrm>
            </p:grpSpPr>
            <p:grpSp>
              <p:nvGrpSpPr>
                <p:cNvPr id="4290" name="Google Shape;4290;p59"/>
                <p:cNvGrpSpPr/>
                <p:nvPr/>
              </p:nvGrpSpPr>
              <p:grpSpPr>
                <a:xfrm>
                  <a:off x="0" y="0"/>
                  <a:ext cx="2058930693" cy="326058924"/>
                  <a:chOff x="0" y="0"/>
                  <a:chExt cx="2147483647" cy="2147483647"/>
                </a:xfrm>
              </p:grpSpPr>
              <p:sp>
                <p:nvSpPr>
                  <p:cNvPr id="4291" name="Google Shape;4291;p59"/>
                  <p:cNvSpPr txBox="1"/>
                  <p:nvPr/>
                </p:nvSpPr>
                <p:spPr>
                  <a:xfrm>
                    <a:off x="0" y="1160135370"/>
                    <a:ext cx="1685657261" cy="987348276"/>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292" name="Google Shape;4292;p59"/>
                  <p:cNvSpPr/>
                  <p:nvPr/>
                </p:nvSpPr>
                <p:spPr>
                  <a:xfrm>
                    <a:off x="0" y="0"/>
                    <a:ext cx="2135938606" cy="1209501702"/>
                  </a:xfrm>
                  <a:prstGeom prst="parallelogram">
                    <a:avLst>
                      <a:gd fmla="val 2985"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293" name="Google Shape;4293;p59"/>
                  <p:cNvSpPr/>
                  <p:nvPr/>
                </p:nvSpPr>
                <p:spPr>
                  <a:xfrm>
                    <a:off x="1697208270" y="24684554"/>
                    <a:ext cx="450275376" cy="2122783543"/>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294" name="Google Shape;4294;p59"/>
                  <p:cNvSpPr/>
                  <p:nvPr/>
                </p:nvSpPr>
                <p:spPr>
                  <a:xfrm>
                    <a:off x="265553319" y="246837806"/>
                    <a:ext cx="1604834838" cy="691143798"/>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295" name="Google Shape;4295;p59"/>
                  <p:cNvSpPr/>
                  <p:nvPr/>
                </p:nvSpPr>
                <p:spPr>
                  <a:xfrm>
                    <a:off x="635013455" y="197468697"/>
                    <a:ext cx="935191136" cy="814562392"/>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4296" name="Google Shape;4296;p59"/>
                <p:cNvCxnSpPr/>
                <p:nvPr/>
              </p:nvCxnSpPr>
              <p:spPr>
                <a:xfrm flipH="1">
                  <a:off x="2103205851" y="161155133"/>
                  <a:ext cx="33211907" cy="1971336749"/>
                </a:xfrm>
                <a:prstGeom prst="straightConnector1">
                  <a:avLst/>
                </a:prstGeom>
                <a:noFill/>
                <a:ln cap="flat" cmpd="sng" w="25400">
                  <a:solidFill>
                    <a:schemeClr val="dk1"/>
                  </a:solidFill>
                  <a:prstDash val="solid"/>
                  <a:miter lim="800000"/>
                  <a:headEnd len="med" w="med" type="none"/>
                  <a:tailEnd len="med" w="med" type="none"/>
                </a:ln>
              </p:spPr>
            </p:cxnSp>
            <p:cxnSp>
              <p:nvCxnSpPr>
                <p:cNvPr id="4297" name="Google Shape;4297;p59"/>
                <p:cNvCxnSpPr/>
                <p:nvPr/>
              </p:nvCxnSpPr>
              <p:spPr>
                <a:xfrm>
                  <a:off x="1748981738" y="580906891"/>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4298" name="Google Shape;4298;p59"/>
                <p:cNvCxnSpPr/>
                <p:nvPr/>
              </p:nvCxnSpPr>
              <p:spPr>
                <a:xfrm>
                  <a:off x="1737915889" y="730818820"/>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4299" name="Google Shape;4299;p59"/>
                <p:cNvCxnSpPr/>
                <p:nvPr/>
              </p:nvCxnSpPr>
              <p:spPr>
                <a:xfrm>
                  <a:off x="1737915889" y="906963325"/>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4300" name="Google Shape;4300;p59"/>
                <p:cNvCxnSpPr/>
                <p:nvPr/>
              </p:nvCxnSpPr>
              <p:spPr>
                <a:xfrm>
                  <a:off x="1726844139" y="1056875254"/>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4301" name="Google Shape;4301;p59"/>
                <p:cNvCxnSpPr/>
                <p:nvPr/>
              </p:nvCxnSpPr>
              <p:spPr>
                <a:xfrm>
                  <a:off x="1715778290" y="1199291911"/>
                  <a:ext cx="409567676" cy="0"/>
                </a:xfrm>
                <a:prstGeom prst="straightConnector1">
                  <a:avLst/>
                </a:prstGeom>
                <a:noFill/>
                <a:ln cap="flat" cmpd="sng" w="9525">
                  <a:solidFill>
                    <a:schemeClr val="dk1"/>
                  </a:solidFill>
                  <a:prstDash val="solid"/>
                  <a:miter lim="800000"/>
                  <a:headEnd len="med" w="med" type="none"/>
                  <a:tailEnd len="med" w="med" type="none"/>
                </a:ln>
              </p:spPr>
            </p:cxnSp>
            <p:cxnSp>
              <p:nvCxnSpPr>
                <p:cNvPr id="4302" name="Google Shape;4302;p59"/>
                <p:cNvCxnSpPr/>
                <p:nvPr/>
              </p:nvCxnSpPr>
              <p:spPr>
                <a:xfrm>
                  <a:off x="1715778290" y="1360447632"/>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4303" name="Google Shape;4303;p59"/>
                <p:cNvCxnSpPr/>
                <p:nvPr/>
              </p:nvCxnSpPr>
              <p:spPr>
                <a:xfrm>
                  <a:off x="1704703589" y="1517854835"/>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4304" name="Google Shape;4304;p59"/>
                <p:cNvCxnSpPr/>
                <p:nvPr/>
              </p:nvCxnSpPr>
              <p:spPr>
                <a:xfrm>
                  <a:off x="1726844139" y="1679008205"/>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4305" name="Google Shape;4305;p59"/>
                <p:cNvCxnSpPr/>
                <p:nvPr/>
              </p:nvCxnSpPr>
              <p:spPr>
                <a:xfrm>
                  <a:off x="1737915889" y="1836415996"/>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4306" name="Google Shape;4306;p59"/>
                <p:cNvCxnSpPr/>
                <p:nvPr/>
              </p:nvCxnSpPr>
              <p:spPr>
                <a:xfrm>
                  <a:off x="1737915889" y="1997571129"/>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4307" name="Google Shape;4307;p59"/>
                <p:cNvCxnSpPr/>
                <p:nvPr/>
              </p:nvCxnSpPr>
              <p:spPr>
                <a:xfrm>
                  <a:off x="1748981738" y="2147483647"/>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4308" name="Google Shape;4308;p59"/>
                <p:cNvCxnSpPr/>
                <p:nvPr/>
              </p:nvCxnSpPr>
              <p:spPr>
                <a:xfrm rot="10800000">
                  <a:off x="1748981700" y="179891847"/>
                  <a:ext cx="398501908"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4309" name="Google Shape;4309;p59"/>
            <p:cNvGrpSpPr/>
            <p:nvPr/>
          </p:nvGrpSpPr>
          <p:grpSpPr>
            <a:xfrm>
              <a:off x="755603846" y="1492674930"/>
              <a:ext cx="89070485" cy="510460373"/>
              <a:chOff x="0" y="0"/>
              <a:chExt cx="2147483647" cy="2147483647"/>
            </a:xfrm>
          </p:grpSpPr>
          <p:grpSp>
            <p:nvGrpSpPr>
              <p:cNvPr id="4310" name="Google Shape;4310;p59"/>
              <p:cNvGrpSpPr/>
              <p:nvPr/>
            </p:nvGrpSpPr>
            <p:grpSpPr>
              <a:xfrm>
                <a:off x="0" y="379964651"/>
                <a:ext cx="2003623730" cy="1767518995"/>
                <a:chOff x="0" y="0"/>
                <a:chExt cx="2147483647" cy="2147483647"/>
              </a:xfrm>
            </p:grpSpPr>
            <p:sp>
              <p:nvSpPr>
                <p:cNvPr id="4311" name="Google Shape;4311;p59"/>
                <p:cNvSpPr txBox="1"/>
                <p:nvPr/>
              </p:nvSpPr>
              <p:spPr>
                <a:xfrm>
                  <a:off x="462540537" y="0"/>
                  <a:ext cx="1618876689" cy="1900174296"/>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312" name="Google Shape;4312;p59"/>
                <p:cNvCxnSpPr/>
                <p:nvPr/>
              </p:nvCxnSpPr>
              <p:spPr>
                <a:xfrm flipH="1" rot="10800000">
                  <a:off x="1684957867" y="452"/>
                  <a:ext cx="407466384" cy="239068118"/>
                </a:xfrm>
                <a:prstGeom prst="straightConnector1">
                  <a:avLst/>
                </a:prstGeom>
                <a:noFill/>
                <a:ln cap="flat" cmpd="sng" w="9525">
                  <a:solidFill>
                    <a:schemeClr val="dk1"/>
                  </a:solidFill>
                  <a:prstDash val="solid"/>
                  <a:miter lim="800000"/>
                  <a:headEnd len="med" w="med" type="none"/>
                  <a:tailEnd len="med" w="med" type="none"/>
                </a:ln>
              </p:spPr>
            </p:cxnSp>
            <p:sp>
              <p:nvSpPr>
                <p:cNvPr id="4313" name="Google Shape;4313;p59"/>
                <p:cNvSpPr txBox="1"/>
                <p:nvPr/>
              </p:nvSpPr>
              <p:spPr>
                <a:xfrm>
                  <a:off x="341404709" y="24731387"/>
                  <a:ext cx="473543547" cy="29677422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314" name="Google Shape;4314;p59"/>
                <p:cNvCxnSpPr/>
                <p:nvPr/>
              </p:nvCxnSpPr>
              <p:spPr>
                <a:xfrm flipH="1" rot="10800000">
                  <a:off x="55071119" y="452"/>
                  <a:ext cx="407466384" cy="239068118"/>
                </a:xfrm>
                <a:prstGeom prst="straightConnector1">
                  <a:avLst/>
                </a:prstGeom>
                <a:noFill/>
                <a:ln cap="flat" cmpd="sng" w="9525">
                  <a:solidFill>
                    <a:schemeClr val="dk1"/>
                  </a:solidFill>
                  <a:prstDash val="solid"/>
                  <a:miter lim="800000"/>
                  <a:headEnd len="med" w="med" type="none"/>
                  <a:tailEnd len="med" w="med" type="none"/>
                </a:ln>
              </p:spPr>
            </p:cxnSp>
            <p:sp>
              <p:nvSpPr>
                <p:cNvPr id="4315" name="Google Shape;4315;p59"/>
                <p:cNvSpPr txBox="1"/>
                <p:nvPr/>
              </p:nvSpPr>
              <p:spPr>
                <a:xfrm>
                  <a:off x="1574828447" y="1644618847"/>
                  <a:ext cx="473543547" cy="2926498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316" name="Google Shape;4316;p59"/>
                <p:cNvSpPr txBox="1"/>
                <p:nvPr/>
              </p:nvSpPr>
              <p:spPr>
                <a:xfrm>
                  <a:off x="88106678" y="247309350"/>
                  <a:ext cx="1607858969" cy="190017429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317" name="Google Shape;4317;p59"/>
                <p:cNvCxnSpPr/>
                <p:nvPr/>
              </p:nvCxnSpPr>
              <p:spPr>
                <a:xfrm flipH="1" rot="10800000">
                  <a:off x="1684957867" y="1900174600"/>
                  <a:ext cx="407466384" cy="239068118"/>
                </a:xfrm>
                <a:prstGeom prst="straightConnector1">
                  <a:avLst/>
                </a:prstGeom>
                <a:noFill/>
                <a:ln cap="flat" cmpd="sng" w="9525">
                  <a:solidFill>
                    <a:schemeClr val="dk1"/>
                  </a:solidFill>
                  <a:prstDash val="solid"/>
                  <a:miter lim="800000"/>
                  <a:headEnd len="med" w="med" type="none"/>
                  <a:tailEnd len="med" w="med" type="none"/>
                </a:ln>
              </p:spPr>
            </p:cxnSp>
            <p:grpSp>
              <p:nvGrpSpPr>
                <p:cNvPr id="4318" name="Google Shape;4318;p59"/>
                <p:cNvGrpSpPr/>
                <p:nvPr/>
              </p:nvGrpSpPr>
              <p:grpSpPr>
                <a:xfrm>
                  <a:off x="11022743" y="193727798"/>
                  <a:ext cx="2081398729" cy="214336944"/>
                  <a:chOff x="0" y="0"/>
                  <a:chExt cx="2147483647" cy="2147483647"/>
                </a:xfrm>
              </p:grpSpPr>
              <p:cxnSp>
                <p:nvCxnSpPr>
                  <p:cNvPr id="4319" name="Google Shape;4319;p59"/>
                  <p:cNvCxnSpPr/>
                  <p:nvPr/>
                </p:nvCxnSpPr>
                <p:spPr>
                  <a:xfrm flipH="1" rot="10800000">
                    <a:off x="1727080105" y="0"/>
                    <a:ext cx="4204035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320" name="Google Shape;4320;p59"/>
                  <p:cNvCxnSpPr/>
                  <p:nvPr/>
                </p:nvCxnSpPr>
                <p:spPr>
                  <a:xfrm>
                    <a:off x="0" y="2147483647"/>
                    <a:ext cx="174980791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321" name="Google Shape;4321;p59"/>
                <p:cNvGrpSpPr/>
                <p:nvPr/>
              </p:nvGrpSpPr>
              <p:grpSpPr>
                <a:xfrm>
                  <a:off x="11018205" y="362721465"/>
                  <a:ext cx="2136465441" cy="214336944"/>
                  <a:chOff x="0" y="0"/>
                  <a:chExt cx="2147483647" cy="2147483647"/>
                </a:xfrm>
              </p:grpSpPr>
              <p:cxnSp>
                <p:nvCxnSpPr>
                  <p:cNvPr id="4322" name="Google Shape;4322;p59"/>
                  <p:cNvCxnSpPr/>
                  <p:nvPr/>
                </p:nvCxnSpPr>
                <p:spPr>
                  <a:xfrm flipH="1" rot="10800000">
                    <a:off x="1682565169" y="0"/>
                    <a:ext cx="46491847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323" name="Google Shape;4323;p59"/>
                  <p:cNvCxnSpPr/>
                  <p:nvPr/>
                </p:nvCxnSpPr>
                <p:spPr>
                  <a:xfrm>
                    <a:off x="0" y="2147483647"/>
                    <a:ext cx="170470717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324" name="Google Shape;4324;p59"/>
                <p:cNvGrpSpPr/>
                <p:nvPr/>
              </p:nvGrpSpPr>
              <p:grpSpPr>
                <a:xfrm>
                  <a:off x="66085638" y="531720949"/>
                  <a:ext cx="2015331611" cy="214336944"/>
                  <a:chOff x="0" y="0"/>
                  <a:chExt cx="2147483646" cy="2147483647"/>
                </a:xfrm>
              </p:grpSpPr>
              <p:cxnSp>
                <p:nvCxnSpPr>
                  <p:cNvPr id="4325" name="Google Shape;4325;p59"/>
                  <p:cNvCxnSpPr/>
                  <p:nvPr/>
                </p:nvCxnSpPr>
                <p:spPr>
                  <a:xfrm flipH="1" rot="10800000">
                    <a:off x="1701558194" y="0"/>
                    <a:ext cx="44592545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326" name="Google Shape;4326;p59"/>
                  <p:cNvCxnSpPr/>
                  <p:nvPr/>
                </p:nvCxnSpPr>
                <p:spPr>
                  <a:xfrm>
                    <a:off x="0" y="2147483647"/>
                    <a:ext cx="172502797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327" name="Google Shape;4327;p59"/>
                <p:cNvGrpSpPr/>
                <p:nvPr/>
              </p:nvGrpSpPr>
              <p:grpSpPr>
                <a:xfrm>
                  <a:off x="66081100" y="700714616"/>
                  <a:ext cx="2015332988" cy="214336944"/>
                  <a:chOff x="0" y="0"/>
                  <a:chExt cx="2147483647" cy="2147483647"/>
                </a:xfrm>
              </p:grpSpPr>
              <p:cxnSp>
                <p:nvCxnSpPr>
                  <p:cNvPr id="4328" name="Google Shape;4328;p59"/>
                  <p:cNvCxnSpPr/>
                  <p:nvPr/>
                </p:nvCxnSpPr>
                <p:spPr>
                  <a:xfrm flipH="1" rot="10800000">
                    <a:off x="1713290961" y="0"/>
                    <a:ext cx="43419268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329" name="Google Shape;4329;p59"/>
                  <p:cNvCxnSpPr/>
                  <p:nvPr/>
                </p:nvCxnSpPr>
                <p:spPr>
                  <a:xfrm>
                    <a:off x="0" y="2147483647"/>
                    <a:ext cx="173675923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330" name="Google Shape;4330;p59"/>
                <p:cNvGrpSpPr/>
                <p:nvPr/>
              </p:nvGrpSpPr>
              <p:grpSpPr>
                <a:xfrm>
                  <a:off x="66082008" y="869710950"/>
                  <a:ext cx="2015332988" cy="214336944"/>
                  <a:chOff x="0" y="0"/>
                  <a:chExt cx="2147483647" cy="2147483647"/>
                </a:xfrm>
              </p:grpSpPr>
              <p:cxnSp>
                <p:nvCxnSpPr>
                  <p:cNvPr id="4331" name="Google Shape;4331;p59"/>
                  <p:cNvCxnSpPr/>
                  <p:nvPr/>
                </p:nvCxnSpPr>
                <p:spPr>
                  <a:xfrm flipH="1" rot="10800000">
                    <a:off x="1713290961" y="0"/>
                    <a:ext cx="43419268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332" name="Google Shape;4332;p59"/>
                  <p:cNvCxnSpPr/>
                  <p:nvPr/>
                </p:nvCxnSpPr>
                <p:spPr>
                  <a:xfrm>
                    <a:off x="0" y="2147483647"/>
                    <a:ext cx="173675923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333" name="Google Shape;4333;p59"/>
                <p:cNvGrpSpPr/>
                <p:nvPr/>
              </p:nvGrpSpPr>
              <p:grpSpPr>
                <a:xfrm>
                  <a:off x="66081100" y="1038704617"/>
                  <a:ext cx="2015329358" cy="214336944"/>
                  <a:chOff x="0" y="0"/>
                  <a:chExt cx="2147483647" cy="2147483647"/>
                </a:xfrm>
              </p:grpSpPr>
              <p:cxnSp>
                <p:nvCxnSpPr>
                  <p:cNvPr id="4334" name="Google Shape;4334;p59"/>
                  <p:cNvCxnSpPr/>
                  <p:nvPr/>
                </p:nvCxnSpPr>
                <p:spPr>
                  <a:xfrm flipH="1" rot="10800000">
                    <a:off x="1713290179" y="0"/>
                    <a:ext cx="43419346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335" name="Google Shape;4335;p59"/>
                  <p:cNvCxnSpPr/>
                  <p:nvPr/>
                </p:nvCxnSpPr>
                <p:spPr>
                  <a:xfrm>
                    <a:off x="0" y="2147483647"/>
                    <a:ext cx="1736762361"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336" name="Google Shape;4336;p59"/>
                <p:cNvGrpSpPr/>
                <p:nvPr/>
              </p:nvGrpSpPr>
              <p:grpSpPr>
                <a:xfrm>
                  <a:off x="0" y="1207704101"/>
                  <a:ext cx="2081411367" cy="214336944"/>
                  <a:chOff x="0" y="0"/>
                  <a:chExt cx="2147483647" cy="2147483647"/>
                </a:xfrm>
              </p:grpSpPr>
              <p:cxnSp>
                <p:nvCxnSpPr>
                  <p:cNvPr id="4337" name="Google Shape;4337;p59"/>
                  <p:cNvCxnSpPr/>
                  <p:nvPr/>
                </p:nvCxnSpPr>
                <p:spPr>
                  <a:xfrm flipH="1" rot="10800000">
                    <a:off x="1727075237" y="0"/>
                    <a:ext cx="42040840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338" name="Google Shape;4338;p59"/>
                  <p:cNvCxnSpPr/>
                  <p:nvPr/>
                </p:nvCxnSpPr>
                <p:spPr>
                  <a:xfrm>
                    <a:off x="0" y="2147483647"/>
                    <a:ext cx="174979728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339" name="Google Shape;4339;p59"/>
                <p:cNvGrpSpPr/>
                <p:nvPr/>
              </p:nvGrpSpPr>
              <p:grpSpPr>
                <a:xfrm>
                  <a:off x="8167" y="1351966594"/>
                  <a:ext cx="2136465441" cy="239068118"/>
                  <a:chOff x="0" y="0"/>
                  <a:chExt cx="2147483647" cy="2147483647"/>
                </a:xfrm>
              </p:grpSpPr>
              <p:cxnSp>
                <p:nvCxnSpPr>
                  <p:cNvPr id="4340" name="Google Shape;4340;p59"/>
                  <p:cNvCxnSpPr/>
                  <p:nvPr/>
                </p:nvCxnSpPr>
                <p:spPr>
                  <a:xfrm flipH="1" rot="10800000">
                    <a:off x="1682565169" y="0"/>
                    <a:ext cx="46491847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341" name="Google Shape;4341;p59"/>
                  <p:cNvCxnSpPr/>
                  <p:nvPr/>
                </p:nvCxnSpPr>
                <p:spPr>
                  <a:xfrm>
                    <a:off x="0" y="2147483647"/>
                    <a:ext cx="170470717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342" name="Google Shape;4342;p59"/>
                <p:cNvGrpSpPr/>
                <p:nvPr/>
              </p:nvGrpSpPr>
              <p:grpSpPr>
                <a:xfrm>
                  <a:off x="55075600" y="1520962846"/>
                  <a:ext cx="1971271698" cy="239068118"/>
                  <a:chOff x="0" y="0"/>
                  <a:chExt cx="2147483647" cy="2147483647"/>
                </a:xfrm>
              </p:grpSpPr>
              <p:cxnSp>
                <p:nvCxnSpPr>
                  <p:cNvPr id="4343" name="Google Shape;4343;p59"/>
                  <p:cNvCxnSpPr/>
                  <p:nvPr/>
                </p:nvCxnSpPr>
                <p:spPr>
                  <a:xfrm flipH="1" rot="10800000">
                    <a:off x="1739581829" y="0"/>
                    <a:ext cx="40790181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344" name="Google Shape;4344;p59"/>
                  <p:cNvCxnSpPr/>
                  <p:nvPr/>
                </p:nvCxnSpPr>
                <p:spPr>
                  <a:xfrm>
                    <a:off x="0" y="2147483647"/>
                    <a:ext cx="17635762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345" name="Google Shape;4345;p59"/>
                <p:cNvGrpSpPr/>
                <p:nvPr/>
              </p:nvGrpSpPr>
              <p:grpSpPr>
                <a:xfrm>
                  <a:off x="55071062" y="1689957160"/>
                  <a:ext cx="2015325796" cy="239070703"/>
                  <a:chOff x="0" y="0"/>
                  <a:chExt cx="2147483647" cy="2147483646"/>
                </a:xfrm>
              </p:grpSpPr>
              <p:cxnSp>
                <p:nvCxnSpPr>
                  <p:cNvPr id="4346" name="Google Shape;4346;p59"/>
                  <p:cNvCxnSpPr/>
                  <p:nvPr/>
                </p:nvCxnSpPr>
                <p:spPr>
                  <a:xfrm flipH="1" rot="10800000">
                    <a:off x="1713297075" y="0"/>
                    <a:ext cx="434186571" cy="2147460425"/>
                  </a:xfrm>
                  <a:prstGeom prst="straightConnector1">
                    <a:avLst/>
                  </a:prstGeom>
                  <a:noFill/>
                  <a:ln cap="flat" cmpd="sng" w="9525">
                    <a:solidFill>
                      <a:schemeClr val="dk1"/>
                    </a:solidFill>
                    <a:prstDash val="solid"/>
                    <a:miter lim="800000"/>
                    <a:headEnd len="med" w="med" type="none"/>
                    <a:tailEnd len="med" w="med" type="none"/>
                  </a:ln>
                </p:spPr>
              </p:cxnSp>
              <p:cxnSp>
                <p:nvCxnSpPr>
                  <p:cNvPr id="4347" name="Google Shape;4347;p59"/>
                  <p:cNvCxnSpPr/>
                  <p:nvPr/>
                </p:nvCxnSpPr>
                <p:spPr>
                  <a:xfrm>
                    <a:off x="0" y="2147483646"/>
                    <a:ext cx="1725025316"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4348" name="Google Shape;4348;p59"/>
              <p:cNvGrpSpPr/>
              <p:nvPr/>
            </p:nvGrpSpPr>
            <p:grpSpPr>
              <a:xfrm>
                <a:off x="102753621" y="0"/>
                <a:ext cx="2044730023" cy="1943932343"/>
                <a:chOff x="0" y="0"/>
                <a:chExt cx="2147483647" cy="2147483647"/>
              </a:xfrm>
            </p:grpSpPr>
            <p:grpSp>
              <p:nvGrpSpPr>
                <p:cNvPr id="4349" name="Google Shape;4349;p59"/>
                <p:cNvGrpSpPr/>
                <p:nvPr/>
              </p:nvGrpSpPr>
              <p:grpSpPr>
                <a:xfrm>
                  <a:off x="0" y="0"/>
                  <a:ext cx="2007194740" cy="326058924"/>
                  <a:chOff x="0" y="0"/>
                  <a:chExt cx="2147483647" cy="2147483647"/>
                </a:xfrm>
              </p:grpSpPr>
              <p:sp>
                <p:nvSpPr>
                  <p:cNvPr id="4350" name="Google Shape;4350;p59"/>
                  <p:cNvSpPr txBox="1"/>
                  <p:nvPr/>
                </p:nvSpPr>
                <p:spPr>
                  <a:xfrm>
                    <a:off x="0" y="1160135370"/>
                    <a:ext cx="1743391936" cy="987348276"/>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351" name="Google Shape;4351;p59"/>
                  <p:cNvSpPr/>
                  <p:nvPr/>
                </p:nvSpPr>
                <p:spPr>
                  <a:xfrm>
                    <a:off x="0" y="0"/>
                    <a:ext cx="2135942582" cy="1209501702"/>
                  </a:xfrm>
                  <a:prstGeom prst="parallelogram">
                    <a:avLst>
                      <a:gd fmla="val 2985"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352" name="Google Shape;4352;p59"/>
                  <p:cNvSpPr/>
                  <p:nvPr/>
                </p:nvSpPr>
                <p:spPr>
                  <a:xfrm>
                    <a:off x="1754932930" y="24684554"/>
                    <a:ext cx="392550716" cy="2122783543"/>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353" name="Google Shape;4353;p59"/>
                  <p:cNvSpPr/>
                  <p:nvPr/>
                </p:nvSpPr>
                <p:spPr>
                  <a:xfrm>
                    <a:off x="265552675" y="246837806"/>
                    <a:ext cx="1662566693" cy="691143798"/>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354" name="Google Shape;4354;p59"/>
                  <p:cNvSpPr/>
                  <p:nvPr/>
                </p:nvSpPr>
                <p:spPr>
                  <a:xfrm>
                    <a:off x="692737614" y="197468697"/>
                    <a:ext cx="935198003" cy="814562392"/>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4355" name="Google Shape;4355;p59"/>
                <p:cNvCxnSpPr/>
                <p:nvPr/>
              </p:nvCxnSpPr>
              <p:spPr>
                <a:xfrm flipH="1">
                  <a:off x="2104318505" y="161155133"/>
                  <a:ext cx="32371586" cy="1971336749"/>
                </a:xfrm>
                <a:prstGeom prst="straightConnector1">
                  <a:avLst/>
                </a:prstGeom>
                <a:noFill/>
                <a:ln cap="flat" cmpd="sng" w="25400">
                  <a:solidFill>
                    <a:schemeClr val="dk1"/>
                  </a:solidFill>
                  <a:prstDash val="solid"/>
                  <a:miter lim="800000"/>
                  <a:headEnd len="med" w="med" type="none"/>
                  <a:tailEnd len="med" w="med" type="none"/>
                </a:ln>
              </p:spPr>
            </p:cxnSp>
            <p:cxnSp>
              <p:nvCxnSpPr>
                <p:cNvPr id="4356" name="Google Shape;4356;p59"/>
                <p:cNvCxnSpPr/>
                <p:nvPr/>
              </p:nvCxnSpPr>
              <p:spPr>
                <a:xfrm>
                  <a:off x="1758996070" y="580906891"/>
                  <a:ext cx="388487576" cy="0"/>
                </a:xfrm>
                <a:prstGeom prst="straightConnector1">
                  <a:avLst/>
                </a:prstGeom>
                <a:noFill/>
                <a:ln cap="flat" cmpd="sng" w="9525">
                  <a:solidFill>
                    <a:schemeClr val="dk1"/>
                  </a:solidFill>
                  <a:prstDash val="solid"/>
                  <a:miter lim="800000"/>
                  <a:headEnd len="med" w="med" type="none"/>
                  <a:tailEnd len="med" w="med" type="none"/>
                </a:ln>
              </p:spPr>
            </p:cxnSp>
            <p:cxnSp>
              <p:nvCxnSpPr>
                <p:cNvPr id="4357" name="Google Shape;4357;p59"/>
                <p:cNvCxnSpPr/>
                <p:nvPr/>
              </p:nvCxnSpPr>
              <p:spPr>
                <a:xfrm>
                  <a:off x="1748199676" y="730818820"/>
                  <a:ext cx="388487576" cy="0"/>
                </a:xfrm>
                <a:prstGeom prst="straightConnector1">
                  <a:avLst/>
                </a:prstGeom>
                <a:noFill/>
                <a:ln cap="flat" cmpd="sng" w="9525">
                  <a:solidFill>
                    <a:schemeClr val="dk1"/>
                  </a:solidFill>
                  <a:prstDash val="solid"/>
                  <a:miter lim="800000"/>
                  <a:headEnd len="med" w="med" type="none"/>
                  <a:tailEnd len="med" w="med" type="none"/>
                </a:ln>
              </p:spPr>
            </p:cxnSp>
            <p:cxnSp>
              <p:nvCxnSpPr>
                <p:cNvPr id="4358" name="Google Shape;4358;p59"/>
                <p:cNvCxnSpPr/>
                <p:nvPr/>
              </p:nvCxnSpPr>
              <p:spPr>
                <a:xfrm>
                  <a:off x="1748199676" y="906963325"/>
                  <a:ext cx="388487576" cy="0"/>
                </a:xfrm>
                <a:prstGeom prst="straightConnector1">
                  <a:avLst/>
                </a:prstGeom>
                <a:noFill/>
                <a:ln cap="flat" cmpd="sng" w="9525">
                  <a:solidFill>
                    <a:schemeClr val="dk1"/>
                  </a:solidFill>
                  <a:prstDash val="solid"/>
                  <a:miter lim="800000"/>
                  <a:headEnd len="med" w="med" type="none"/>
                  <a:tailEnd len="med" w="med" type="none"/>
                </a:ln>
              </p:spPr>
            </p:cxnSp>
            <p:cxnSp>
              <p:nvCxnSpPr>
                <p:cNvPr id="4359" name="Google Shape;4359;p59"/>
                <p:cNvCxnSpPr/>
                <p:nvPr/>
              </p:nvCxnSpPr>
              <p:spPr>
                <a:xfrm>
                  <a:off x="1737411911" y="1056875254"/>
                  <a:ext cx="388487576" cy="0"/>
                </a:xfrm>
                <a:prstGeom prst="straightConnector1">
                  <a:avLst/>
                </a:prstGeom>
                <a:noFill/>
                <a:ln cap="flat" cmpd="sng" w="9525">
                  <a:solidFill>
                    <a:schemeClr val="dk1"/>
                  </a:solidFill>
                  <a:prstDash val="solid"/>
                  <a:miter lim="800000"/>
                  <a:headEnd len="med" w="med" type="none"/>
                  <a:tailEnd len="med" w="med" type="none"/>
                </a:ln>
              </p:spPr>
            </p:cxnSp>
            <p:cxnSp>
              <p:nvCxnSpPr>
                <p:cNvPr id="4360" name="Google Shape;4360;p59"/>
                <p:cNvCxnSpPr/>
                <p:nvPr/>
              </p:nvCxnSpPr>
              <p:spPr>
                <a:xfrm>
                  <a:off x="1726618393" y="1199291911"/>
                  <a:ext cx="399283819" cy="0"/>
                </a:xfrm>
                <a:prstGeom prst="straightConnector1">
                  <a:avLst/>
                </a:prstGeom>
                <a:noFill/>
                <a:ln cap="flat" cmpd="sng" w="9525">
                  <a:solidFill>
                    <a:schemeClr val="dk1"/>
                  </a:solidFill>
                  <a:prstDash val="solid"/>
                  <a:miter lim="800000"/>
                  <a:headEnd len="med" w="med" type="none"/>
                  <a:tailEnd len="med" w="med" type="none"/>
                </a:ln>
              </p:spPr>
            </p:cxnSp>
            <p:cxnSp>
              <p:nvCxnSpPr>
                <p:cNvPr id="4361" name="Google Shape;4361;p59"/>
                <p:cNvCxnSpPr/>
                <p:nvPr/>
              </p:nvCxnSpPr>
              <p:spPr>
                <a:xfrm>
                  <a:off x="1726618393" y="1360447632"/>
                  <a:ext cx="388487576" cy="0"/>
                </a:xfrm>
                <a:prstGeom prst="straightConnector1">
                  <a:avLst/>
                </a:prstGeom>
                <a:noFill/>
                <a:ln cap="flat" cmpd="sng" w="9525">
                  <a:solidFill>
                    <a:schemeClr val="dk1"/>
                  </a:solidFill>
                  <a:prstDash val="solid"/>
                  <a:miter lim="800000"/>
                  <a:headEnd len="med" w="med" type="none"/>
                  <a:tailEnd len="med" w="med" type="none"/>
                </a:ln>
              </p:spPr>
            </p:cxnSp>
            <p:cxnSp>
              <p:nvCxnSpPr>
                <p:cNvPr id="4362" name="Google Shape;4362;p59"/>
                <p:cNvCxnSpPr/>
                <p:nvPr/>
              </p:nvCxnSpPr>
              <p:spPr>
                <a:xfrm>
                  <a:off x="1715830628" y="1517854835"/>
                  <a:ext cx="388487576" cy="0"/>
                </a:xfrm>
                <a:prstGeom prst="straightConnector1">
                  <a:avLst/>
                </a:prstGeom>
                <a:noFill/>
                <a:ln cap="flat" cmpd="sng" w="9525">
                  <a:solidFill>
                    <a:schemeClr val="dk1"/>
                  </a:solidFill>
                  <a:prstDash val="solid"/>
                  <a:miter lim="800000"/>
                  <a:headEnd len="med" w="med" type="none"/>
                  <a:tailEnd len="med" w="med" type="none"/>
                </a:ln>
              </p:spPr>
            </p:cxnSp>
            <p:cxnSp>
              <p:nvCxnSpPr>
                <p:cNvPr id="4363" name="Google Shape;4363;p59"/>
                <p:cNvCxnSpPr/>
                <p:nvPr/>
              </p:nvCxnSpPr>
              <p:spPr>
                <a:xfrm>
                  <a:off x="1737411911" y="1679008205"/>
                  <a:ext cx="388487576" cy="0"/>
                </a:xfrm>
                <a:prstGeom prst="straightConnector1">
                  <a:avLst/>
                </a:prstGeom>
                <a:noFill/>
                <a:ln cap="flat" cmpd="sng" w="9525">
                  <a:solidFill>
                    <a:schemeClr val="dk1"/>
                  </a:solidFill>
                  <a:prstDash val="solid"/>
                  <a:miter lim="800000"/>
                  <a:headEnd len="med" w="med" type="none"/>
                  <a:tailEnd len="med" w="med" type="none"/>
                </a:ln>
              </p:spPr>
            </p:cxnSp>
            <p:cxnSp>
              <p:nvCxnSpPr>
                <p:cNvPr id="4364" name="Google Shape;4364;p59"/>
                <p:cNvCxnSpPr/>
                <p:nvPr/>
              </p:nvCxnSpPr>
              <p:spPr>
                <a:xfrm>
                  <a:off x="1748199676" y="1836415996"/>
                  <a:ext cx="388487576" cy="0"/>
                </a:xfrm>
                <a:prstGeom prst="straightConnector1">
                  <a:avLst/>
                </a:prstGeom>
                <a:noFill/>
                <a:ln cap="flat" cmpd="sng" w="9525">
                  <a:solidFill>
                    <a:schemeClr val="dk1"/>
                  </a:solidFill>
                  <a:prstDash val="solid"/>
                  <a:miter lim="800000"/>
                  <a:headEnd len="med" w="med" type="none"/>
                  <a:tailEnd len="med" w="med" type="none"/>
                </a:ln>
              </p:spPr>
            </p:cxnSp>
            <p:cxnSp>
              <p:nvCxnSpPr>
                <p:cNvPr id="4365" name="Google Shape;4365;p59"/>
                <p:cNvCxnSpPr/>
                <p:nvPr/>
              </p:nvCxnSpPr>
              <p:spPr>
                <a:xfrm>
                  <a:off x="1748199676" y="1997571129"/>
                  <a:ext cx="388487576" cy="0"/>
                </a:xfrm>
                <a:prstGeom prst="straightConnector1">
                  <a:avLst/>
                </a:prstGeom>
                <a:noFill/>
                <a:ln cap="flat" cmpd="sng" w="9525">
                  <a:solidFill>
                    <a:schemeClr val="dk1"/>
                  </a:solidFill>
                  <a:prstDash val="solid"/>
                  <a:miter lim="800000"/>
                  <a:headEnd len="med" w="med" type="none"/>
                  <a:tailEnd len="med" w="med" type="none"/>
                </a:ln>
              </p:spPr>
            </p:cxnSp>
            <p:cxnSp>
              <p:nvCxnSpPr>
                <p:cNvPr id="4366" name="Google Shape;4366;p59"/>
                <p:cNvCxnSpPr/>
                <p:nvPr/>
              </p:nvCxnSpPr>
              <p:spPr>
                <a:xfrm>
                  <a:off x="1758996070" y="2147483647"/>
                  <a:ext cx="388487576" cy="0"/>
                </a:xfrm>
                <a:prstGeom prst="straightConnector1">
                  <a:avLst/>
                </a:prstGeom>
                <a:noFill/>
                <a:ln cap="flat" cmpd="sng" w="9525">
                  <a:solidFill>
                    <a:schemeClr val="dk1"/>
                  </a:solidFill>
                  <a:prstDash val="solid"/>
                  <a:miter lim="800000"/>
                  <a:headEnd len="med" w="med" type="none"/>
                  <a:tailEnd len="med" w="med" type="none"/>
                </a:ln>
              </p:spPr>
            </p:cxnSp>
            <p:cxnSp>
              <p:nvCxnSpPr>
                <p:cNvPr id="4367" name="Google Shape;4367;p59"/>
                <p:cNvCxnSpPr/>
                <p:nvPr/>
              </p:nvCxnSpPr>
              <p:spPr>
                <a:xfrm rot="10800000">
                  <a:off x="1758996032" y="179891847"/>
                  <a:ext cx="388487576" cy="0"/>
                </a:xfrm>
                <a:prstGeom prst="straightConnector1">
                  <a:avLst/>
                </a:prstGeom>
                <a:noFill/>
                <a:ln cap="flat" cmpd="sng" w="22225">
                  <a:solidFill>
                    <a:schemeClr val="dk1"/>
                  </a:solidFill>
                  <a:prstDash val="solid"/>
                  <a:miter lim="800000"/>
                  <a:headEnd len="med" w="med" type="none"/>
                  <a:tailEnd len="med" w="med" type="none"/>
                </a:ln>
              </p:spPr>
            </p:cxnSp>
          </p:grpSp>
        </p:grpSp>
        <p:cxnSp>
          <p:nvCxnSpPr>
            <p:cNvPr id="4368" name="Google Shape;4368;p59"/>
            <p:cNvCxnSpPr/>
            <p:nvPr/>
          </p:nvCxnSpPr>
          <p:spPr>
            <a:xfrm flipH="1">
              <a:off x="945676884" y="1260426575"/>
              <a:ext cx="93757878" cy="245956799"/>
            </a:xfrm>
            <a:prstGeom prst="straightConnector1">
              <a:avLst/>
            </a:prstGeom>
            <a:noFill/>
            <a:ln cap="flat" cmpd="sng" w="9525">
              <a:solidFill>
                <a:schemeClr val="dk1"/>
              </a:solidFill>
              <a:prstDash val="solid"/>
              <a:miter lim="800000"/>
              <a:headEnd len="med" w="med" type="none"/>
              <a:tailEnd len="med" w="med" type="none"/>
            </a:ln>
          </p:spPr>
        </p:cxnSp>
        <p:cxnSp>
          <p:nvCxnSpPr>
            <p:cNvPr id="4369" name="Google Shape;4369;p59"/>
            <p:cNvCxnSpPr/>
            <p:nvPr/>
          </p:nvCxnSpPr>
          <p:spPr>
            <a:xfrm flipH="1">
              <a:off x="1025797342" y="1366873711"/>
              <a:ext cx="53271666" cy="241118318"/>
            </a:xfrm>
            <a:prstGeom prst="straightConnector1">
              <a:avLst/>
            </a:prstGeom>
            <a:noFill/>
            <a:ln cap="flat" cmpd="sng" w="9525">
              <a:solidFill>
                <a:schemeClr val="dk1"/>
              </a:solidFill>
              <a:prstDash val="solid"/>
              <a:miter lim="800000"/>
              <a:headEnd len="med" w="med" type="none"/>
              <a:tailEnd len="med" w="med" type="none"/>
            </a:ln>
          </p:spPr>
        </p:cxnSp>
        <p:cxnSp>
          <p:nvCxnSpPr>
            <p:cNvPr id="4370" name="Google Shape;4370;p59"/>
            <p:cNvCxnSpPr/>
            <p:nvPr/>
          </p:nvCxnSpPr>
          <p:spPr>
            <a:xfrm>
              <a:off x="1108901212" y="1267685203"/>
              <a:ext cx="15342122" cy="243537302"/>
            </a:xfrm>
            <a:prstGeom prst="straightConnector1">
              <a:avLst/>
            </a:prstGeom>
            <a:noFill/>
            <a:ln cap="flat" cmpd="sng" w="9525">
              <a:solidFill>
                <a:schemeClr val="dk1"/>
              </a:solidFill>
              <a:prstDash val="solid"/>
              <a:miter lim="800000"/>
              <a:headEnd len="med" w="med" type="none"/>
              <a:tailEnd len="med" w="med" type="none"/>
            </a:ln>
          </p:spPr>
        </p:cxnSp>
        <p:cxnSp>
          <p:nvCxnSpPr>
            <p:cNvPr id="4371" name="Google Shape;4371;p59"/>
            <p:cNvCxnSpPr/>
            <p:nvPr/>
          </p:nvCxnSpPr>
          <p:spPr>
            <a:xfrm>
              <a:off x="1145552118" y="1279780918"/>
              <a:ext cx="72023032" cy="226602959"/>
            </a:xfrm>
            <a:prstGeom prst="straightConnector1">
              <a:avLst/>
            </a:prstGeom>
            <a:noFill/>
            <a:ln cap="flat" cmpd="sng" w="9525">
              <a:solidFill>
                <a:schemeClr val="dk1"/>
              </a:solidFill>
              <a:prstDash val="solid"/>
              <a:miter lim="800000"/>
              <a:headEnd len="med" w="med" type="none"/>
              <a:tailEnd len="med" w="med" type="none"/>
            </a:ln>
          </p:spPr>
        </p:cxnSp>
        <p:grpSp>
          <p:nvGrpSpPr>
            <p:cNvPr id="4372" name="Google Shape;4372;p59"/>
            <p:cNvGrpSpPr/>
            <p:nvPr/>
          </p:nvGrpSpPr>
          <p:grpSpPr>
            <a:xfrm>
              <a:off x="874079953" y="1506383863"/>
              <a:ext cx="89070358" cy="510460488"/>
              <a:chOff x="0" y="0"/>
              <a:chExt cx="2147483647" cy="2147483647"/>
            </a:xfrm>
          </p:grpSpPr>
          <p:grpSp>
            <p:nvGrpSpPr>
              <p:cNvPr id="4373" name="Google Shape;4373;p59"/>
              <p:cNvGrpSpPr/>
              <p:nvPr/>
            </p:nvGrpSpPr>
            <p:grpSpPr>
              <a:xfrm>
                <a:off x="0" y="379965295"/>
                <a:ext cx="1952258094" cy="1767518349"/>
                <a:chOff x="0" y="0"/>
                <a:chExt cx="2147483647" cy="2147483647"/>
              </a:xfrm>
            </p:grpSpPr>
            <p:sp>
              <p:nvSpPr>
                <p:cNvPr id="4374" name="Google Shape;4374;p59"/>
                <p:cNvSpPr txBox="1"/>
                <p:nvPr/>
              </p:nvSpPr>
              <p:spPr>
                <a:xfrm>
                  <a:off x="474708782" y="193"/>
                  <a:ext cx="1661478184" cy="1900173836"/>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375" name="Google Shape;4375;p59"/>
                <p:cNvCxnSpPr/>
                <p:nvPr/>
              </p:nvCxnSpPr>
              <p:spPr>
                <a:xfrm flipH="1" rot="10800000">
                  <a:off x="1729294594" y="0"/>
                  <a:ext cx="418189052" cy="239068376"/>
                </a:xfrm>
                <a:prstGeom prst="straightConnector1">
                  <a:avLst/>
                </a:prstGeom>
                <a:noFill/>
                <a:ln cap="flat" cmpd="sng" w="9525">
                  <a:solidFill>
                    <a:schemeClr val="dk1"/>
                  </a:solidFill>
                  <a:prstDash val="solid"/>
                  <a:miter lim="800000"/>
                  <a:headEnd len="med" w="med" type="none"/>
                  <a:tailEnd len="med" w="med" type="none"/>
                </a:ln>
              </p:spPr>
            </p:cxnSp>
            <p:sp>
              <p:nvSpPr>
                <p:cNvPr id="4376" name="Google Shape;4376;p59"/>
                <p:cNvSpPr txBox="1"/>
                <p:nvPr/>
              </p:nvSpPr>
              <p:spPr>
                <a:xfrm>
                  <a:off x="350383345" y="24730961"/>
                  <a:ext cx="486005066" cy="29677454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377" name="Google Shape;4377;p59"/>
                <p:cNvCxnSpPr/>
                <p:nvPr/>
              </p:nvCxnSpPr>
              <p:spPr>
                <a:xfrm flipH="1" rot="10800000">
                  <a:off x="56514753" y="0"/>
                  <a:ext cx="418189052" cy="239068376"/>
                </a:xfrm>
                <a:prstGeom prst="straightConnector1">
                  <a:avLst/>
                </a:prstGeom>
                <a:noFill/>
                <a:ln cap="flat" cmpd="sng" w="9525">
                  <a:solidFill>
                    <a:schemeClr val="dk1"/>
                  </a:solidFill>
                  <a:prstDash val="solid"/>
                  <a:miter lim="800000"/>
                  <a:headEnd len="med" w="med" type="none"/>
                  <a:tailEnd len="med" w="med" type="none"/>
                </a:ln>
              </p:spPr>
            </p:cxnSp>
            <p:sp>
              <p:nvSpPr>
                <p:cNvPr id="4378" name="Google Shape;4378;p59"/>
                <p:cNvSpPr txBox="1"/>
                <p:nvPr/>
              </p:nvSpPr>
              <p:spPr>
                <a:xfrm>
                  <a:off x="1616265203" y="1644615648"/>
                  <a:ext cx="486005066" cy="29265267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379" name="Google Shape;4379;p59"/>
                <p:cNvSpPr txBox="1"/>
                <p:nvPr/>
              </p:nvSpPr>
              <p:spPr>
                <a:xfrm>
                  <a:off x="90419658" y="247309811"/>
                  <a:ext cx="1650170528" cy="190017383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380" name="Google Shape;4380;p59"/>
                <p:cNvCxnSpPr/>
                <p:nvPr/>
              </p:nvCxnSpPr>
              <p:spPr>
                <a:xfrm flipH="1" rot="10800000">
                  <a:off x="1729294594" y="1900171031"/>
                  <a:ext cx="418189052" cy="239068376"/>
                </a:xfrm>
                <a:prstGeom prst="straightConnector1">
                  <a:avLst/>
                </a:prstGeom>
                <a:noFill/>
                <a:ln cap="flat" cmpd="sng" w="9525">
                  <a:solidFill>
                    <a:schemeClr val="dk1"/>
                  </a:solidFill>
                  <a:prstDash val="solid"/>
                  <a:miter lim="800000"/>
                  <a:headEnd len="med" w="med" type="none"/>
                  <a:tailEnd len="med" w="med" type="none"/>
                </a:ln>
              </p:spPr>
            </p:cxnSp>
            <p:grpSp>
              <p:nvGrpSpPr>
                <p:cNvPr id="4381" name="Google Shape;4381;p59"/>
                <p:cNvGrpSpPr/>
                <p:nvPr/>
              </p:nvGrpSpPr>
              <p:grpSpPr>
                <a:xfrm>
                  <a:off x="11307223" y="193725046"/>
                  <a:ext cx="2136171708" cy="234949089"/>
                  <a:chOff x="0" y="0"/>
                  <a:chExt cx="2147483647" cy="2147483647"/>
                </a:xfrm>
              </p:grpSpPr>
              <p:cxnSp>
                <p:nvCxnSpPr>
                  <p:cNvPr id="4382" name="Google Shape;4382;p59"/>
                  <p:cNvCxnSpPr/>
                  <p:nvPr/>
                </p:nvCxnSpPr>
                <p:spPr>
                  <a:xfrm flipH="1" rot="10800000">
                    <a:off x="1727080105" y="0"/>
                    <a:ext cx="4204035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383" name="Google Shape;4383;p59"/>
                  <p:cNvCxnSpPr/>
                  <p:nvPr/>
                </p:nvCxnSpPr>
                <p:spPr>
                  <a:xfrm>
                    <a:off x="0" y="2147483647"/>
                    <a:ext cx="174980791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384" name="Google Shape;4384;p59"/>
                <p:cNvGrpSpPr/>
                <p:nvPr/>
              </p:nvGrpSpPr>
              <p:grpSpPr>
                <a:xfrm>
                  <a:off x="11304429" y="362722113"/>
                  <a:ext cx="2136175433" cy="234946518"/>
                  <a:chOff x="0" y="0"/>
                  <a:chExt cx="2147483647" cy="2147483647"/>
                </a:xfrm>
              </p:grpSpPr>
              <p:cxnSp>
                <p:nvCxnSpPr>
                  <p:cNvPr id="4385" name="Google Shape;4385;p59"/>
                  <p:cNvCxnSpPr/>
                  <p:nvPr/>
                </p:nvCxnSpPr>
                <p:spPr>
                  <a:xfrm flipH="1" rot="10800000">
                    <a:off x="1727080838" y="0"/>
                    <a:ext cx="42040280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386" name="Google Shape;4386;p59"/>
                  <p:cNvCxnSpPr/>
                  <p:nvPr/>
                </p:nvCxnSpPr>
                <p:spPr>
                  <a:xfrm>
                    <a:off x="0" y="2147483647"/>
                    <a:ext cx="174980486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387" name="Google Shape;4387;p59"/>
                <p:cNvGrpSpPr/>
                <p:nvPr/>
              </p:nvGrpSpPr>
              <p:grpSpPr>
                <a:xfrm>
                  <a:off x="67819124" y="531718562"/>
                  <a:ext cx="2068367865" cy="234949089"/>
                  <a:chOff x="0" y="0"/>
                  <a:chExt cx="2147483647" cy="2147483647"/>
                </a:xfrm>
              </p:grpSpPr>
              <p:cxnSp>
                <p:nvCxnSpPr>
                  <p:cNvPr id="4388" name="Google Shape;4388;p59"/>
                  <p:cNvCxnSpPr/>
                  <p:nvPr/>
                </p:nvCxnSpPr>
                <p:spPr>
                  <a:xfrm flipH="1" rot="10800000">
                    <a:off x="1701558596" y="0"/>
                    <a:ext cx="44592505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389" name="Google Shape;4389;p59"/>
                  <p:cNvCxnSpPr/>
                  <p:nvPr/>
                </p:nvCxnSpPr>
                <p:spPr>
                  <a:xfrm>
                    <a:off x="0" y="2147460018"/>
                    <a:ext cx="1725026423"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390" name="Google Shape;4390;p59"/>
                <p:cNvGrpSpPr/>
                <p:nvPr/>
              </p:nvGrpSpPr>
              <p:grpSpPr>
                <a:xfrm>
                  <a:off x="67820055" y="700714983"/>
                  <a:ext cx="2068361827" cy="234946518"/>
                  <a:chOff x="0" y="0"/>
                  <a:chExt cx="2147483647" cy="2147483647"/>
                </a:xfrm>
              </p:grpSpPr>
              <p:cxnSp>
                <p:nvCxnSpPr>
                  <p:cNvPr id="4391" name="Google Shape;4391;p59"/>
                  <p:cNvCxnSpPr/>
                  <p:nvPr/>
                </p:nvCxnSpPr>
                <p:spPr>
                  <a:xfrm flipH="1" rot="10800000">
                    <a:off x="1713289788" y="0"/>
                    <a:ext cx="43419385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392" name="Google Shape;4392;p59"/>
                  <p:cNvCxnSpPr/>
                  <p:nvPr/>
                </p:nvCxnSpPr>
                <p:spPr>
                  <a:xfrm>
                    <a:off x="0" y="2147460017"/>
                    <a:ext cx="173676392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393" name="Google Shape;4393;p59"/>
                <p:cNvGrpSpPr/>
                <p:nvPr/>
              </p:nvGrpSpPr>
              <p:grpSpPr>
                <a:xfrm>
                  <a:off x="67815398" y="873833375"/>
                  <a:ext cx="2068367416" cy="230824642"/>
                  <a:chOff x="0" y="0"/>
                  <a:chExt cx="2147483647" cy="2147483647"/>
                </a:xfrm>
              </p:grpSpPr>
              <p:cxnSp>
                <p:nvCxnSpPr>
                  <p:cNvPr id="4394" name="Google Shape;4394;p59"/>
                  <p:cNvCxnSpPr/>
                  <p:nvPr/>
                </p:nvCxnSpPr>
                <p:spPr>
                  <a:xfrm flipH="1" rot="10800000">
                    <a:off x="1713290961" y="0"/>
                    <a:ext cx="43419268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395" name="Google Shape;4395;p59"/>
                  <p:cNvCxnSpPr/>
                  <p:nvPr/>
                </p:nvCxnSpPr>
                <p:spPr>
                  <a:xfrm>
                    <a:off x="0" y="2147483647"/>
                    <a:ext cx="173675923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396" name="Google Shape;4396;p59"/>
                <p:cNvGrpSpPr/>
                <p:nvPr/>
              </p:nvGrpSpPr>
              <p:grpSpPr>
                <a:xfrm>
                  <a:off x="67816330" y="1051071604"/>
                  <a:ext cx="2068363690" cy="222580910"/>
                  <a:chOff x="0" y="0"/>
                  <a:chExt cx="2147483647" cy="2147483647"/>
                </a:xfrm>
              </p:grpSpPr>
              <p:cxnSp>
                <p:nvCxnSpPr>
                  <p:cNvPr id="4397" name="Google Shape;4397;p59"/>
                  <p:cNvCxnSpPr/>
                  <p:nvPr/>
                </p:nvCxnSpPr>
                <p:spPr>
                  <a:xfrm flipH="1" rot="10800000">
                    <a:off x="1713290179" y="0"/>
                    <a:ext cx="43419346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398" name="Google Shape;4398;p59"/>
                  <p:cNvCxnSpPr/>
                  <p:nvPr/>
                </p:nvCxnSpPr>
                <p:spPr>
                  <a:xfrm>
                    <a:off x="0" y="2147483647"/>
                    <a:ext cx="1736762361"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399" name="Google Shape;4399;p59"/>
                <p:cNvGrpSpPr/>
                <p:nvPr/>
              </p:nvGrpSpPr>
              <p:grpSpPr>
                <a:xfrm>
                  <a:off x="0" y="1224189931"/>
                  <a:ext cx="2136179089" cy="218461603"/>
                  <a:chOff x="0" y="0"/>
                  <a:chExt cx="2147483646" cy="2147483647"/>
                </a:xfrm>
              </p:grpSpPr>
              <p:cxnSp>
                <p:nvCxnSpPr>
                  <p:cNvPr id="4400" name="Google Shape;4400;p59"/>
                  <p:cNvCxnSpPr/>
                  <p:nvPr/>
                </p:nvCxnSpPr>
                <p:spPr>
                  <a:xfrm flipH="1" rot="10800000">
                    <a:off x="1727074137" y="0"/>
                    <a:ext cx="42040950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401" name="Google Shape;4401;p59"/>
                  <p:cNvCxnSpPr/>
                  <p:nvPr/>
                </p:nvCxnSpPr>
                <p:spPr>
                  <a:xfrm>
                    <a:off x="0" y="2147458234"/>
                    <a:ext cx="174980186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402" name="Google Shape;4402;p59"/>
                <p:cNvGrpSpPr/>
                <p:nvPr/>
              </p:nvGrpSpPr>
              <p:grpSpPr>
                <a:xfrm>
                  <a:off x="2794" y="1372571837"/>
                  <a:ext cx="2136179089" cy="239068376"/>
                  <a:chOff x="0" y="0"/>
                  <a:chExt cx="2147483646" cy="2147483647"/>
                </a:xfrm>
              </p:grpSpPr>
              <p:cxnSp>
                <p:nvCxnSpPr>
                  <p:cNvPr id="4403" name="Google Shape;4403;p59"/>
                  <p:cNvCxnSpPr/>
                  <p:nvPr/>
                </p:nvCxnSpPr>
                <p:spPr>
                  <a:xfrm flipH="1" rot="10800000">
                    <a:off x="1727074137" y="0"/>
                    <a:ext cx="42040950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404" name="Google Shape;4404;p59"/>
                  <p:cNvCxnSpPr/>
                  <p:nvPr/>
                </p:nvCxnSpPr>
                <p:spPr>
                  <a:xfrm>
                    <a:off x="0" y="2147483647"/>
                    <a:ext cx="174980186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405" name="Google Shape;4405;p59"/>
                <p:cNvGrpSpPr/>
                <p:nvPr/>
              </p:nvGrpSpPr>
              <p:grpSpPr>
                <a:xfrm>
                  <a:off x="3725" y="1541571504"/>
                  <a:ext cx="2079664121" cy="239068376"/>
                  <a:chOff x="0" y="0"/>
                  <a:chExt cx="2147483647" cy="2147483647"/>
                </a:xfrm>
              </p:grpSpPr>
              <p:cxnSp>
                <p:nvCxnSpPr>
                  <p:cNvPr id="4406" name="Google Shape;4406;p59"/>
                  <p:cNvCxnSpPr/>
                  <p:nvPr/>
                </p:nvCxnSpPr>
                <p:spPr>
                  <a:xfrm flipH="1" rot="10800000">
                    <a:off x="1750667075" y="0"/>
                    <a:ext cx="39681657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407" name="Google Shape;4407;p59"/>
                  <p:cNvCxnSpPr/>
                  <p:nvPr/>
                </p:nvCxnSpPr>
                <p:spPr>
                  <a:xfrm>
                    <a:off x="0" y="2147483647"/>
                    <a:ext cx="17740076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408" name="Google Shape;4408;p59"/>
                <p:cNvGrpSpPr/>
                <p:nvPr/>
              </p:nvGrpSpPr>
              <p:grpSpPr>
                <a:xfrm>
                  <a:off x="56514695" y="1710565354"/>
                  <a:ext cx="2068360034" cy="239068376"/>
                  <a:chOff x="0" y="0"/>
                  <a:chExt cx="2147483647" cy="2147483647"/>
                </a:xfrm>
              </p:grpSpPr>
              <p:cxnSp>
                <p:nvCxnSpPr>
                  <p:cNvPr id="4409" name="Google Shape;4409;p59"/>
                  <p:cNvCxnSpPr/>
                  <p:nvPr/>
                </p:nvCxnSpPr>
                <p:spPr>
                  <a:xfrm flipH="1" rot="10800000">
                    <a:off x="1713297075" y="0"/>
                    <a:ext cx="43418657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410" name="Google Shape;4410;p59"/>
                  <p:cNvCxnSpPr/>
                  <p:nvPr/>
                </p:nvCxnSpPr>
                <p:spPr>
                  <a:xfrm>
                    <a:off x="0" y="2147483647"/>
                    <a:ext cx="1725025316"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4411" name="Google Shape;4411;p59"/>
              <p:cNvGrpSpPr/>
              <p:nvPr/>
            </p:nvGrpSpPr>
            <p:grpSpPr>
              <a:xfrm>
                <a:off x="102749970" y="0"/>
                <a:ext cx="2044733676" cy="1943931607"/>
                <a:chOff x="0" y="0"/>
                <a:chExt cx="2147483647" cy="2147483647"/>
              </a:xfrm>
            </p:grpSpPr>
            <p:grpSp>
              <p:nvGrpSpPr>
                <p:cNvPr id="4412" name="Google Shape;4412;p59"/>
                <p:cNvGrpSpPr/>
                <p:nvPr/>
              </p:nvGrpSpPr>
              <p:grpSpPr>
                <a:xfrm>
                  <a:off x="0" y="0"/>
                  <a:ext cx="2007194364" cy="344795958"/>
                  <a:chOff x="0" y="0"/>
                  <a:chExt cx="2147483647" cy="2147483647"/>
                </a:xfrm>
              </p:grpSpPr>
              <p:sp>
                <p:nvSpPr>
                  <p:cNvPr id="4413" name="Google Shape;4413;p59"/>
                  <p:cNvSpPr txBox="1"/>
                  <p:nvPr/>
                </p:nvSpPr>
                <p:spPr>
                  <a:xfrm>
                    <a:off x="0" y="1097077410"/>
                    <a:ext cx="1743390770" cy="1050406236"/>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414" name="Google Shape;4414;p59"/>
                  <p:cNvSpPr/>
                  <p:nvPr/>
                </p:nvSpPr>
                <p:spPr>
                  <a:xfrm>
                    <a:off x="0" y="0"/>
                    <a:ext cx="2135939549" cy="1143761192"/>
                  </a:xfrm>
                  <a:prstGeom prst="parallelogram">
                    <a:avLst>
                      <a:gd fmla="val 2985"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415" name="Google Shape;4415;p59"/>
                  <p:cNvSpPr/>
                  <p:nvPr/>
                </p:nvSpPr>
                <p:spPr>
                  <a:xfrm>
                    <a:off x="1754931805" y="23328522"/>
                    <a:ext cx="392551841" cy="2124154959"/>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416" name="Google Shape;4416;p59"/>
                  <p:cNvSpPr/>
                  <p:nvPr/>
                </p:nvSpPr>
                <p:spPr>
                  <a:xfrm>
                    <a:off x="265553436" y="233424307"/>
                    <a:ext cx="1662565357" cy="653586112"/>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417" name="Google Shape;4417;p59"/>
                  <p:cNvSpPr/>
                  <p:nvPr/>
                </p:nvSpPr>
                <p:spPr>
                  <a:xfrm>
                    <a:off x="635012197" y="186737982"/>
                    <a:ext cx="992921292" cy="770283434"/>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4418" name="Google Shape;4418;p59"/>
                <p:cNvCxnSpPr/>
                <p:nvPr/>
              </p:nvCxnSpPr>
              <p:spPr>
                <a:xfrm flipH="1">
                  <a:off x="2104318389" y="161153546"/>
                  <a:ext cx="32371672" cy="1971338906"/>
                </a:xfrm>
                <a:prstGeom prst="straightConnector1">
                  <a:avLst/>
                </a:prstGeom>
                <a:noFill/>
                <a:ln cap="flat" cmpd="sng" w="25400">
                  <a:solidFill>
                    <a:schemeClr val="dk1"/>
                  </a:solidFill>
                  <a:prstDash val="solid"/>
                  <a:miter lim="800000"/>
                  <a:headEnd len="med" w="med" type="none"/>
                  <a:tailEnd len="med" w="med" type="none"/>
                </a:ln>
              </p:spPr>
            </p:cxnSp>
            <p:cxnSp>
              <p:nvCxnSpPr>
                <p:cNvPr id="4419" name="Google Shape;4419;p59"/>
                <p:cNvCxnSpPr/>
                <p:nvPr/>
              </p:nvCxnSpPr>
              <p:spPr>
                <a:xfrm>
                  <a:off x="1758995029" y="580905176"/>
                  <a:ext cx="388488617" cy="0"/>
                </a:xfrm>
                <a:prstGeom prst="straightConnector1">
                  <a:avLst/>
                </a:prstGeom>
                <a:noFill/>
                <a:ln cap="flat" cmpd="sng" w="9525">
                  <a:solidFill>
                    <a:schemeClr val="dk1"/>
                  </a:solidFill>
                  <a:prstDash val="solid"/>
                  <a:miter lim="800000"/>
                  <a:headEnd len="med" w="med" type="none"/>
                  <a:tailEnd len="med" w="med" type="none"/>
                </a:ln>
              </p:spPr>
            </p:cxnSp>
            <p:cxnSp>
              <p:nvCxnSpPr>
                <p:cNvPr id="4420" name="Google Shape;4420;p59"/>
                <p:cNvCxnSpPr/>
                <p:nvPr/>
              </p:nvCxnSpPr>
              <p:spPr>
                <a:xfrm>
                  <a:off x="1748201483" y="730817857"/>
                  <a:ext cx="388488617" cy="0"/>
                </a:xfrm>
                <a:prstGeom prst="straightConnector1">
                  <a:avLst/>
                </a:prstGeom>
                <a:noFill/>
                <a:ln cap="flat" cmpd="sng" w="9525">
                  <a:solidFill>
                    <a:schemeClr val="dk1"/>
                  </a:solidFill>
                  <a:prstDash val="solid"/>
                  <a:miter lim="800000"/>
                  <a:headEnd len="med" w="med" type="none"/>
                  <a:tailEnd len="med" w="med" type="none"/>
                </a:ln>
              </p:spPr>
            </p:cxnSp>
            <p:cxnSp>
              <p:nvCxnSpPr>
                <p:cNvPr id="4421" name="Google Shape;4421;p59"/>
                <p:cNvCxnSpPr/>
                <p:nvPr/>
              </p:nvCxnSpPr>
              <p:spPr>
                <a:xfrm>
                  <a:off x="1748201483" y="906964318"/>
                  <a:ext cx="388488617" cy="0"/>
                </a:xfrm>
                <a:prstGeom prst="straightConnector1">
                  <a:avLst/>
                </a:prstGeom>
                <a:noFill/>
                <a:ln cap="flat" cmpd="sng" w="9525">
                  <a:solidFill>
                    <a:schemeClr val="dk1"/>
                  </a:solidFill>
                  <a:prstDash val="solid"/>
                  <a:miter lim="800000"/>
                  <a:headEnd len="med" w="med" type="none"/>
                  <a:tailEnd len="med" w="med" type="none"/>
                </a:ln>
              </p:spPr>
            </p:cxnSp>
            <p:cxnSp>
              <p:nvCxnSpPr>
                <p:cNvPr id="4422" name="Google Shape;4422;p59"/>
                <p:cNvCxnSpPr/>
                <p:nvPr/>
              </p:nvCxnSpPr>
              <p:spPr>
                <a:xfrm>
                  <a:off x="1737410813" y="1056876999"/>
                  <a:ext cx="388488617" cy="0"/>
                </a:xfrm>
                <a:prstGeom prst="straightConnector1">
                  <a:avLst/>
                </a:prstGeom>
                <a:noFill/>
                <a:ln cap="flat" cmpd="sng" w="9525">
                  <a:solidFill>
                    <a:schemeClr val="dk1"/>
                  </a:solidFill>
                  <a:prstDash val="solid"/>
                  <a:miter lim="800000"/>
                  <a:headEnd len="med" w="med" type="none"/>
                  <a:tailEnd len="med" w="med" type="none"/>
                </a:ln>
              </p:spPr>
            </p:cxnSp>
            <p:cxnSp>
              <p:nvCxnSpPr>
                <p:cNvPr id="4423" name="Google Shape;4423;p59"/>
                <p:cNvCxnSpPr/>
                <p:nvPr/>
              </p:nvCxnSpPr>
              <p:spPr>
                <a:xfrm>
                  <a:off x="1726617266" y="1199293224"/>
                  <a:ext cx="399282050" cy="0"/>
                </a:xfrm>
                <a:prstGeom prst="straightConnector1">
                  <a:avLst/>
                </a:prstGeom>
                <a:noFill/>
                <a:ln cap="flat" cmpd="sng" w="9525">
                  <a:solidFill>
                    <a:schemeClr val="dk1"/>
                  </a:solidFill>
                  <a:prstDash val="solid"/>
                  <a:miter lim="800000"/>
                  <a:headEnd len="med" w="med" type="none"/>
                  <a:tailEnd len="med" w="med" type="none"/>
                </a:ln>
              </p:spPr>
            </p:cxnSp>
            <p:cxnSp>
              <p:nvCxnSpPr>
                <p:cNvPr id="4424" name="Google Shape;4424;p59"/>
                <p:cNvCxnSpPr/>
                <p:nvPr/>
              </p:nvCxnSpPr>
              <p:spPr>
                <a:xfrm>
                  <a:off x="1726617266" y="1360446770"/>
                  <a:ext cx="388488617" cy="0"/>
                </a:xfrm>
                <a:prstGeom prst="straightConnector1">
                  <a:avLst/>
                </a:prstGeom>
                <a:noFill/>
                <a:ln cap="flat" cmpd="sng" w="9525">
                  <a:solidFill>
                    <a:schemeClr val="dk1"/>
                  </a:solidFill>
                  <a:prstDash val="solid"/>
                  <a:miter lim="800000"/>
                  <a:headEnd len="med" w="med" type="none"/>
                  <a:tailEnd len="med" w="med" type="none"/>
                </a:ln>
              </p:spPr>
            </p:cxnSp>
            <p:cxnSp>
              <p:nvCxnSpPr>
                <p:cNvPr id="4425" name="Google Shape;4425;p59"/>
                <p:cNvCxnSpPr/>
                <p:nvPr/>
              </p:nvCxnSpPr>
              <p:spPr>
                <a:xfrm>
                  <a:off x="1715829472" y="1517854733"/>
                  <a:ext cx="388488617" cy="0"/>
                </a:xfrm>
                <a:prstGeom prst="straightConnector1">
                  <a:avLst/>
                </a:prstGeom>
                <a:noFill/>
                <a:ln cap="flat" cmpd="sng" w="9525">
                  <a:solidFill>
                    <a:schemeClr val="dk1"/>
                  </a:solidFill>
                  <a:prstDash val="solid"/>
                  <a:miter lim="800000"/>
                  <a:headEnd len="med" w="med" type="none"/>
                  <a:tailEnd len="med" w="med" type="none"/>
                </a:ln>
              </p:spPr>
            </p:cxnSp>
            <p:cxnSp>
              <p:nvCxnSpPr>
                <p:cNvPr id="4426" name="Google Shape;4426;p59"/>
                <p:cNvCxnSpPr/>
                <p:nvPr/>
              </p:nvCxnSpPr>
              <p:spPr>
                <a:xfrm>
                  <a:off x="1737410813" y="1679010043"/>
                  <a:ext cx="388488617" cy="0"/>
                </a:xfrm>
                <a:prstGeom prst="straightConnector1">
                  <a:avLst/>
                </a:prstGeom>
                <a:noFill/>
                <a:ln cap="flat" cmpd="sng" w="9525">
                  <a:solidFill>
                    <a:schemeClr val="dk1"/>
                  </a:solidFill>
                  <a:prstDash val="solid"/>
                  <a:miter lim="800000"/>
                  <a:headEnd len="med" w="med" type="none"/>
                  <a:tailEnd len="med" w="med" type="none"/>
                </a:ln>
              </p:spPr>
            </p:cxnSp>
            <p:cxnSp>
              <p:nvCxnSpPr>
                <p:cNvPr id="4427" name="Google Shape;4427;p59"/>
                <p:cNvCxnSpPr/>
                <p:nvPr/>
              </p:nvCxnSpPr>
              <p:spPr>
                <a:xfrm>
                  <a:off x="1748201483" y="1836418006"/>
                  <a:ext cx="388488617" cy="0"/>
                </a:xfrm>
                <a:prstGeom prst="straightConnector1">
                  <a:avLst/>
                </a:prstGeom>
                <a:noFill/>
                <a:ln cap="flat" cmpd="sng" w="9525">
                  <a:solidFill>
                    <a:schemeClr val="dk1"/>
                  </a:solidFill>
                  <a:prstDash val="solid"/>
                  <a:miter lim="800000"/>
                  <a:headEnd len="med" w="med" type="none"/>
                  <a:tailEnd len="med" w="med" type="none"/>
                </a:ln>
              </p:spPr>
            </p:cxnSp>
            <p:cxnSp>
              <p:nvCxnSpPr>
                <p:cNvPr id="4428" name="Google Shape;4428;p59"/>
                <p:cNvCxnSpPr/>
                <p:nvPr/>
              </p:nvCxnSpPr>
              <p:spPr>
                <a:xfrm>
                  <a:off x="1748201483" y="1997571553"/>
                  <a:ext cx="388488617" cy="0"/>
                </a:xfrm>
                <a:prstGeom prst="straightConnector1">
                  <a:avLst/>
                </a:prstGeom>
                <a:noFill/>
                <a:ln cap="flat" cmpd="sng" w="9525">
                  <a:solidFill>
                    <a:schemeClr val="dk1"/>
                  </a:solidFill>
                  <a:prstDash val="solid"/>
                  <a:miter lim="800000"/>
                  <a:headEnd len="med" w="med" type="none"/>
                  <a:tailEnd len="med" w="med" type="none"/>
                </a:ln>
              </p:spPr>
            </p:cxnSp>
            <p:cxnSp>
              <p:nvCxnSpPr>
                <p:cNvPr id="4429" name="Google Shape;4429;p59"/>
                <p:cNvCxnSpPr/>
                <p:nvPr/>
              </p:nvCxnSpPr>
              <p:spPr>
                <a:xfrm>
                  <a:off x="1758995029" y="2147483647"/>
                  <a:ext cx="388488617" cy="0"/>
                </a:xfrm>
                <a:prstGeom prst="straightConnector1">
                  <a:avLst/>
                </a:prstGeom>
                <a:noFill/>
                <a:ln cap="flat" cmpd="sng" w="9525">
                  <a:solidFill>
                    <a:schemeClr val="dk1"/>
                  </a:solidFill>
                  <a:prstDash val="solid"/>
                  <a:miter lim="800000"/>
                  <a:headEnd len="med" w="med" type="none"/>
                  <a:tailEnd len="med" w="med" type="none"/>
                </a:ln>
              </p:spPr>
            </p:cxnSp>
            <p:cxnSp>
              <p:nvCxnSpPr>
                <p:cNvPr id="4430" name="Google Shape;4430;p59"/>
                <p:cNvCxnSpPr/>
                <p:nvPr/>
              </p:nvCxnSpPr>
              <p:spPr>
                <a:xfrm rot="10800000">
                  <a:off x="1758994992" y="179892632"/>
                  <a:ext cx="388488617"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4431" name="Google Shape;4431;p59"/>
            <p:cNvGrpSpPr/>
            <p:nvPr/>
          </p:nvGrpSpPr>
          <p:grpSpPr>
            <a:xfrm>
              <a:off x="977640014" y="1506383863"/>
              <a:ext cx="86939375" cy="510460488"/>
              <a:chOff x="0" y="0"/>
              <a:chExt cx="2147483647" cy="2147483647"/>
            </a:xfrm>
          </p:grpSpPr>
          <p:grpSp>
            <p:nvGrpSpPr>
              <p:cNvPr id="4432" name="Google Shape;4432;p59"/>
              <p:cNvGrpSpPr/>
              <p:nvPr/>
            </p:nvGrpSpPr>
            <p:grpSpPr>
              <a:xfrm>
                <a:off x="0" y="379965295"/>
                <a:ext cx="2000103999" cy="1767518349"/>
                <a:chOff x="0" y="0"/>
                <a:chExt cx="2147483647" cy="2147483647"/>
              </a:xfrm>
            </p:grpSpPr>
            <p:sp>
              <p:nvSpPr>
                <p:cNvPr id="4433" name="Google Shape;4433;p59"/>
                <p:cNvSpPr txBox="1"/>
                <p:nvPr/>
              </p:nvSpPr>
              <p:spPr>
                <a:xfrm>
                  <a:off x="474708797" y="193"/>
                  <a:ext cx="1661470885" cy="1900173836"/>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434" name="Google Shape;4434;p59"/>
                <p:cNvCxnSpPr/>
                <p:nvPr/>
              </p:nvCxnSpPr>
              <p:spPr>
                <a:xfrm flipH="1" rot="10800000">
                  <a:off x="1729287199" y="0"/>
                  <a:ext cx="418196447" cy="239068376"/>
                </a:xfrm>
                <a:prstGeom prst="straightConnector1">
                  <a:avLst/>
                </a:prstGeom>
                <a:noFill/>
                <a:ln cap="flat" cmpd="sng" w="9525">
                  <a:solidFill>
                    <a:schemeClr val="dk1"/>
                  </a:solidFill>
                  <a:prstDash val="solid"/>
                  <a:miter lim="800000"/>
                  <a:headEnd len="med" w="med" type="none"/>
                  <a:tailEnd len="med" w="med" type="none"/>
                </a:ln>
              </p:spPr>
            </p:cxnSp>
            <p:sp>
              <p:nvSpPr>
                <p:cNvPr id="4435" name="Google Shape;4435;p59"/>
                <p:cNvSpPr txBox="1"/>
                <p:nvPr/>
              </p:nvSpPr>
              <p:spPr>
                <a:xfrm>
                  <a:off x="293867727" y="24730961"/>
                  <a:ext cx="542520927" cy="29677454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436" name="Google Shape;4436;p59"/>
                <p:cNvCxnSpPr/>
                <p:nvPr/>
              </p:nvCxnSpPr>
              <p:spPr>
                <a:xfrm flipH="1" rot="10800000">
                  <a:off x="989" y="0"/>
                  <a:ext cx="474704885" cy="239068376"/>
                </a:xfrm>
                <a:prstGeom prst="straightConnector1">
                  <a:avLst/>
                </a:prstGeom>
                <a:noFill/>
                <a:ln cap="flat" cmpd="sng" w="9525">
                  <a:solidFill>
                    <a:schemeClr val="dk1"/>
                  </a:solidFill>
                  <a:prstDash val="solid"/>
                  <a:miter lim="800000"/>
                  <a:headEnd len="med" w="med" type="none"/>
                  <a:tailEnd len="med" w="med" type="none"/>
                </a:ln>
              </p:spPr>
            </p:cxnSp>
            <p:sp>
              <p:nvSpPr>
                <p:cNvPr id="4437" name="Google Shape;4437;p59"/>
                <p:cNvSpPr txBox="1"/>
                <p:nvPr/>
              </p:nvSpPr>
              <p:spPr>
                <a:xfrm>
                  <a:off x="1616263393" y="1644615648"/>
                  <a:ext cx="486012489" cy="29265267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438" name="Google Shape;4438;p59"/>
                <p:cNvSpPr txBox="1"/>
                <p:nvPr/>
              </p:nvSpPr>
              <p:spPr>
                <a:xfrm>
                  <a:off x="33904033" y="247309811"/>
                  <a:ext cx="1706686482" cy="190017383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439" name="Google Shape;4439;p59"/>
                <p:cNvCxnSpPr/>
                <p:nvPr/>
              </p:nvCxnSpPr>
              <p:spPr>
                <a:xfrm flipH="1" rot="10800000">
                  <a:off x="1729287199" y="1900171031"/>
                  <a:ext cx="418196447" cy="239068376"/>
                </a:xfrm>
                <a:prstGeom prst="straightConnector1">
                  <a:avLst/>
                </a:prstGeom>
                <a:noFill/>
                <a:ln cap="flat" cmpd="sng" w="9525">
                  <a:solidFill>
                    <a:schemeClr val="dk1"/>
                  </a:solidFill>
                  <a:prstDash val="solid"/>
                  <a:miter lim="800000"/>
                  <a:headEnd len="med" w="med" type="none"/>
                  <a:tailEnd len="med" w="med" type="none"/>
                </a:ln>
              </p:spPr>
            </p:cxnSp>
            <p:grpSp>
              <p:nvGrpSpPr>
                <p:cNvPr id="4440" name="Google Shape;4440;p59"/>
                <p:cNvGrpSpPr/>
                <p:nvPr/>
              </p:nvGrpSpPr>
              <p:grpSpPr>
                <a:xfrm>
                  <a:off x="11299772" y="193725046"/>
                  <a:ext cx="2136179159" cy="234949089"/>
                  <a:chOff x="0" y="0"/>
                  <a:chExt cx="2147483646" cy="2147483647"/>
                </a:xfrm>
              </p:grpSpPr>
              <p:cxnSp>
                <p:nvCxnSpPr>
                  <p:cNvPr id="4441" name="Google Shape;4441;p59"/>
                  <p:cNvCxnSpPr/>
                  <p:nvPr/>
                </p:nvCxnSpPr>
                <p:spPr>
                  <a:xfrm flipH="1" rot="10800000">
                    <a:off x="1727074137" y="0"/>
                    <a:ext cx="42040950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442" name="Google Shape;4442;p59"/>
                  <p:cNvCxnSpPr/>
                  <p:nvPr/>
                </p:nvCxnSpPr>
                <p:spPr>
                  <a:xfrm>
                    <a:off x="0" y="2147483647"/>
                    <a:ext cx="174980186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443" name="Google Shape;4443;p59"/>
                <p:cNvGrpSpPr/>
                <p:nvPr/>
              </p:nvGrpSpPr>
              <p:grpSpPr>
                <a:xfrm>
                  <a:off x="11296978" y="362722113"/>
                  <a:ext cx="2136182884" cy="234946518"/>
                  <a:chOff x="0" y="0"/>
                  <a:chExt cx="2147483647" cy="2147483647"/>
                </a:xfrm>
              </p:grpSpPr>
              <p:cxnSp>
                <p:nvCxnSpPr>
                  <p:cNvPr id="4444" name="Google Shape;4444;p59"/>
                  <p:cNvCxnSpPr/>
                  <p:nvPr/>
                </p:nvCxnSpPr>
                <p:spPr>
                  <a:xfrm flipH="1" rot="10800000">
                    <a:off x="1727074870" y="0"/>
                    <a:ext cx="4204087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445" name="Google Shape;4445;p59"/>
                  <p:cNvCxnSpPr/>
                  <p:nvPr/>
                </p:nvCxnSpPr>
                <p:spPr>
                  <a:xfrm>
                    <a:off x="0" y="2147483647"/>
                    <a:ext cx="174979881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446" name="Google Shape;4446;p59"/>
                <p:cNvGrpSpPr/>
                <p:nvPr/>
              </p:nvGrpSpPr>
              <p:grpSpPr>
                <a:xfrm>
                  <a:off x="11303498" y="531718562"/>
                  <a:ext cx="2068367932" cy="234949089"/>
                  <a:chOff x="0" y="0"/>
                  <a:chExt cx="2147483647" cy="2147483647"/>
                </a:xfrm>
              </p:grpSpPr>
              <p:cxnSp>
                <p:nvCxnSpPr>
                  <p:cNvPr id="4447" name="Google Shape;4447;p59"/>
                  <p:cNvCxnSpPr/>
                  <p:nvPr/>
                </p:nvCxnSpPr>
                <p:spPr>
                  <a:xfrm flipH="1" rot="10800000">
                    <a:off x="1701558596" y="0"/>
                    <a:ext cx="44592505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448" name="Google Shape;4448;p59"/>
                  <p:cNvCxnSpPr/>
                  <p:nvPr/>
                </p:nvCxnSpPr>
                <p:spPr>
                  <a:xfrm>
                    <a:off x="0" y="2147460018"/>
                    <a:ext cx="1725026423"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449" name="Google Shape;4449;p59"/>
                <p:cNvGrpSpPr/>
                <p:nvPr/>
              </p:nvGrpSpPr>
              <p:grpSpPr>
                <a:xfrm>
                  <a:off x="11304429" y="700714983"/>
                  <a:ext cx="2124872005" cy="234946518"/>
                  <a:chOff x="0" y="0"/>
                  <a:chExt cx="2147483646" cy="2147483647"/>
                </a:xfrm>
              </p:grpSpPr>
              <p:cxnSp>
                <p:nvCxnSpPr>
                  <p:cNvPr id="4450" name="Google Shape;4450;p59"/>
                  <p:cNvCxnSpPr/>
                  <p:nvPr/>
                </p:nvCxnSpPr>
                <p:spPr>
                  <a:xfrm flipH="1" rot="10800000">
                    <a:off x="1724844457" y="0"/>
                    <a:ext cx="42263918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451" name="Google Shape;4451;p59"/>
                  <p:cNvCxnSpPr/>
                  <p:nvPr/>
                </p:nvCxnSpPr>
                <p:spPr>
                  <a:xfrm>
                    <a:off x="0" y="2147460017"/>
                    <a:ext cx="174769270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452" name="Google Shape;4452;p59"/>
                <p:cNvGrpSpPr/>
                <p:nvPr/>
              </p:nvGrpSpPr>
              <p:grpSpPr>
                <a:xfrm>
                  <a:off x="67815401" y="873833375"/>
                  <a:ext cx="2068360102" cy="230824642"/>
                  <a:chOff x="0" y="0"/>
                  <a:chExt cx="2147483647" cy="2147483647"/>
                </a:xfrm>
              </p:grpSpPr>
              <p:cxnSp>
                <p:nvCxnSpPr>
                  <p:cNvPr id="4453" name="Google Shape;4453;p59"/>
                  <p:cNvCxnSpPr/>
                  <p:nvPr/>
                </p:nvCxnSpPr>
                <p:spPr>
                  <a:xfrm flipH="1" rot="10800000">
                    <a:off x="1713297075" y="0"/>
                    <a:ext cx="43418657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454" name="Google Shape;4454;p59"/>
                  <p:cNvCxnSpPr/>
                  <p:nvPr/>
                </p:nvCxnSpPr>
                <p:spPr>
                  <a:xfrm>
                    <a:off x="0" y="2147483647"/>
                    <a:ext cx="173676543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455" name="Google Shape;4455;p59"/>
                <p:cNvGrpSpPr/>
                <p:nvPr/>
              </p:nvGrpSpPr>
              <p:grpSpPr>
                <a:xfrm>
                  <a:off x="67816332" y="1051071604"/>
                  <a:ext cx="2068356376" cy="222580910"/>
                  <a:chOff x="0" y="0"/>
                  <a:chExt cx="2147483646" cy="2147483647"/>
                </a:xfrm>
              </p:grpSpPr>
              <p:cxnSp>
                <p:nvCxnSpPr>
                  <p:cNvPr id="4456" name="Google Shape;4456;p59"/>
                  <p:cNvCxnSpPr/>
                  <p:nvPr/>
                </p:nvCxnSpPr>
                <p:spPr>
                  <a:xfrm flipH="1" rot="10800000">
                    <a:off x="1713296293" y="0"/>
                    <a:ext cx="43418735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457" name="Google Shape;4457;p59"/>
                  <p:cNvCxnSpPr/>
                  <p:nvPr/>
                </p:nvCxnSpPr>
                <p:spPr>
                  <a:xfrm>
                    <a:off x="0" y="2147483647"/>
                    <a:ext cx="173676855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458" name="Google Shape;4458;p59"/>
                <p:cNvGrpSpPr/>
                <p:nvPr/>
              </p:nvGrpSpPr>
              <p:grpSpPr>
                <a:xfrm>
                  <a:off x="0" y="1224189931"/>
                  <a:ext cx="2136171777" cy="218461603"/>
                  <a:chOff x="0" y="0"/>
                  <a:chExt cx="2147483647" cy="2147483647"/>
                </a:xfrm>
              </p:grpSpPr>
              <p:cxnSp>
                <p:nvCxnSpPr>
                  <p:cNvPr id="4459" name="Google Shape;4459;p59"/>
                  <p:cNvCxnSpPr/>
                  <p:nvPr/>
                </p:nvCxnSpPr>
                <p:spPr>
                  <a:xfrm flipH="1" rot="10800000">
                    <a:off x="1727080105" y="0"/>
                    <a:ext cx="4204035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460" name="Google Shape;4460;p59"/>
                  <p:cNvCxnSpPr/>
                  <p:nvPr/>
                </p:nvCxnSpPr>
                <p:spPr>
                  <a:xfrm>
                    <a:off x="0" y="2147458234"/>
                    <a:ext cx="174980791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461" name="Google Shape;4461;p59"/>
                <p:cNvGrpSpPr/>
                <p:nvPr/>
              </p:nvGrpSpPr>
              <p:grpSpPr>
                <a:xfrm>
                  <a:off x="4657" y="1372571837"/>
                  <a:ext cx="2136171777" cy="239068376"/>
                  <a:chOff x="0" y="0"/>
                  <a:chExt cx="2147483647" cy="2147483647"/>
                </a:xfrm>
              </p:grpSpPr>
              <p:cxnSp>
                <p:nvCxnSpPr>
                  <p:cNvPr id="4462" name="Google Shape;4462;p59"/>
                  <p:cNvCxnSpPr/>
                  <p:nvPr/>
                </p:nvCxnSpPr>
                <p:spPr>
                  <a:xfrm flipH="1" rot="10800000">
                    <a:off x="1727080105" y="0"/>
                    <a:ext cx="4204035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463" name="Google Shape;4463;p59"/>
                  <p:cNvCxnSpPr/>
                  <p:nvPr/>
                </p:nvCxnSpPr>
                <p:spPr>
                  <a:xfrm>
                    <a:off x="0" y="2147483647"/>
                    <a:ext cx="174980791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464" name="Google Shape;4464;p59"/>
                <p:cNvGrpSpPr/>
                <p:nvPr/>
              </p:nvGrpSpPr>
              <p:grpSpPr>
                <a:xfrm>
                  <a:off x="3725" y="1541571504"/>
                  <a:ext cx="2023148561" cy="239068376"/>
                  <a:chOff x="0" y="0"/>
                  <a:chExt cx="2147483647" cy="2147483647"/>
                </a:xfrm>
              </p:grpSpPr>
              <p:cxnSp>
                <p:nvCxnSpPr>
                  <p:cNvPr id="4465" name="Google Shape;4465;p59"/>
                  <p:cNvCxnSpPr/>
                  <p:nvPr/>
                </p:nvCxnSpPr>
                <p:spPr>
                  <a:xfrm flipH="1" rot="10800000">
                    <a:off x="1739582205" y="0"/>
                    <a:ext cx="4079014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466" name="Google Shape;4466;p59"/>
                  <p:cNvCxnSpPr/>
                  <p:nvPr/>
                </p:nvCxnSpPr>
                <p:spPr>
                  <a:xfrm>
                    <a:off x="0" y="2147483647"/>
                    <a:ext cx="176357466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467" name="Google Shape;4467;p59"/>
                <p:cNvGrpSpPr/>
                <p:nvPr/>
              </p:nvGrpSpPr>
              <p:grpSpPr>
                <a:xfrm>
                  <a:off x="931" y="1710565354"/>
                  <a:ext cx="2124873798" cy="239068376"/>
                  <a:chOff x="0" y="0"/>
                  <a:chExt cx="2147483646" cy="2147483647"/>
                </a:xfrm>
              </p:grpSpPr>
              <p:cxnSp>
                <p:nvCxnSpPr>
                  <p:cNvPr id="4468" name="Google Shape;4468;p59"/>
                  <p:cNvCxnSpPr/>
                  <p:nvPr/>
                </p:nvCxnSpPr>
                <p:spPr>
                  <a:xfrm flipH="1" rot="10800000">
                    <a:off x="1724837354" y="0"/>
                    <a:ext cx="42264629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469" name="Google Shape;4469;p59"/>
                  <p:cNvCxnSpPr/>
                  <p:nvPr/>
                </p:nvCxnSpPr>
                <p:spPr>
                  <a:xfrm>
                    <a:off x="0" y="2147483647"/>
                    <a:ext cx="1736263248"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4470" name="Google Shape;4470;p59"/>
              <p:cNvGrpSpPr/>
              <p:nvPr/>
            </p:nvGrpSpPr>
            <p:grpSpPr>
              <a:xfrm>
                <a:off x="105269896" y="0"/>
                <a:ext cx="2042213750" cy="1943931607"/>
                <a:chOff x="0" y="0"/>
                <a:chExt cx="2147483647" cy="2147483647"/>
              </a:xfrm>
            </p:grpSpPr>
            <p:grpSp>
              <p:nvGrpSpPr>
                <p:cNvPr id="4471" name="Google Shape;4471;p59"/>
                <p:cNvGrpSpPr/>
                <p:nvPr/>
              </p:nvGrpSpPr>
              <p:grpSpPr>
                <a:xfrm>
                  <a:off x="0" y="0"/>
                  <a:ext cx="2058931502" cy="344795958"/>
                  <a:chOff x="0" y="0"/>
                  <a:chExt cx="2147483647" cy="2147483647"/>
                </a:xfrm>
              </p:grpSpPr>
              <p:sp>
                <p:nvSpPr>
                  <p:cNvPr id="4472" name="Google Shape;4472;p59"/>
                  <p:cNvSpPr txBox="1"/>
                  <p:nvPr/>
                </p:nvSpPr>
                <p:spPr>
                  <a:xfrm>
                    <a:off x="0" y="1097077410"/>
                    <a:ext cx="1743381529" cy="1050406236"/>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473" name="Google Shape;4473;p59"/>
                  <p:cNvSpPr/>
                  <p:nvPr/>
                </p:nvSpPr>
                <p:spPr>
                  <a:xfrm>
                    <a:off x="0" y="0"/>
                    <a:ext cx="2135931897" cy="1143761192"/>
                  </a:xfrm>
                  <a:prstGeom prst="parallelogram">
                    <a:avLst>
                      <a:gd fmla="val 2985"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474" name="Google Shape;4474;p59"/>
                  <p:cNvSpPr/>
                  <p:nvPr/>
                </p:nvSpPr>
                <p:spPr>
                  <a:xfrm>
                    <a:off x="1754933212" y="23328522"/>
                    <a:ext cx="392550434" cy="2124154959"/>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475" name="Google Shape;4475;p59"/>
                  <p:cNvSpPr/>
                  <p:nvPr/>
                </p:nvSpPr>
                <p:spPr>
                  <a:xfrm>
                    <a:off x="265543253" y="233424307"/>
                    <a:ext cx="1662565502" cy="653586112"/>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476" name="Google Shape;4476;p59"/>
                  <p:cNvSpPr/>
                  <p:nvPr/>
                </p:nvSpPr>
                <p:spPr>
                  <a:xfrm>
                    <a:off x="635005306" y="186737982"/>
                    <a:ext cx="992920816" cy="770283434"/>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4477" name="Google Shape;4477;p59"/>
                <p:cNvCxnSpPr/>
                <p:nvPr/>
              </p:nvCxnSpPr>
              <p:spPr>
                <a:xfrm flipH="1">
                  <a:off x="2103205927" y="161153546"/>
                  <a:ext cx="33205961" cy="1971338906"/>
                </a:xfrm>
                <a:prstGeom prst="straightConnector1">
                  <a:avLst/>
                </a:prstGeom>
                <a:noFill/>
                <a:ln cap="flat" cmpd="sng" w="25400">
                  <a:solidFill>
                    <a:schemeClr val="dk1"/>
                  </a:solidFill>
                  <a:prstDash val="solid"/>
                  <a:miter lim="800000"/>
                  <a:headEnd len="med" w="med" type="none"/>
                  <a:tailEnd len="med" w="med" type="none"/>
                </a:ln>
              </p:spPr>
            </p:cxnSp>
            <p:cxnSp>
              <p:nvCxnSpPr>
                <p:cNvPr id="4478" name="Google Shape;4478;p59"/>
                <p:cNvCxnSpPr/>
                <p:nvPr/>
              </p:nvCxnSpPr>
              <p:spPr>
                <a:xfrm>
                  <a:off x="1748982833" y="580905176"/>
                  <a:ext cx="398500813" cy="0"/>
                </a:xfrm>
                <a:prstGeom prst="straightConnector1">
                  <a:avLst/>
                </a:prstGeom>
                <a:noFill/>
                <a:ln cap="flat" cmpd="sng" w="9525">
                  <a:solidFill>
                    <a:schemeClr val="dk1"/>
                  </a:solidFill>
                  <a:prstDash val="solid"/>
                  <a:miter lim="800000"/>
                  <a:headEnd len="med" w="med" type="none"/>
                  <a:tailEnd len="med" w="med" type="none"/>
                </a:ln>
              </p:spPr>
            </p:cxnSp>
            <p:cxnSp>
              <p:nvCxnSpPr>
                <p:cNvPr id="4479" name="Google Shape;4479;p59"/>
                <p:cNvCxnSpPr/>
                <p:nvPr/>
              </p:nvCxnSpPr>
              <p:spPr>
                <a:xfrm>
                  <a:off x="1737908163" y="730817857"/>
                  <a:ext cx="398500813" cy="0"/>
                </a:xfrm>
                <a:prstGeom prst="straightConnector1">
                  <a:avLst/>
                </a:prstGeom>
                <a:noFill/>
                <a:ln cap="flat" cmpd="sng" w="9525">
                  <a:solidFill>
                    <a:schemeClr val="dk1"/>
                  </a:solidFill>
                  <a:prstDash val="solid"/>
                  <a:miter lim="800000"/>
                  <a:headEnd len="med" w="med" type="none"/>
                  <a:tailEnd len="med" w="med" type="none"/>
                </a:ln>
              </p:spPr>
            </p:cxnSp>
            <p:cxnSp>
              <p:nvCxnSpPr>
                <p:cNvPr id="4480" name="Google Shape;4480;p59"/>
                <p:cNvCxnSpPr/>
                <p:nvPr/>
              </p:nvCxnSpPr>
              <p:spPr>
                <a:xfrm>
                  <a:off x="1737908163" y="906964318"/>
                  <a:ext cx="398500813" cy="0"/>
                </a:xfrm>
                <a:prstGeom prst="straightConnector1">
                  <a:avLst/>
                </a:prstGeom>
                <a:noFill/>
                <a:ln cap="flat" cmpd="sng" w="9525">
                  <a:solidFill>
                    <a:schemeClr val="dk1"/>
                  </a:solidFill>
                  <a:prstDash val="solid"/>
                  <a:miter lim="800000"/>
                  <a:headEnd len="med" w="med" type="none"/>
                  <a:tailEnd len="med" w="med" type="none"/>
                </a:ln>
              </p:spPr>
            </p:cxnSp>
            <p:cxnSp>
              <p:nvCxnSpPr>
                <p:cNvPr id="4481" name="Google Shape;4481;p59"/>
                <p:cNvCxnSpPr/>
                <p:nvPr/>
              </p:nvCxnSpPr>
              <p:spPr>
                <a:xfrm>
                  <a:off x="1726842344" y="1056876999"/>
                  <a:ext cx="398500813" cy="0"/>
                </a:xfrm>
                <a:prstGeom prst="straightConnector1">
                  <a:avLst/>
                </a:prstGeom>
                <a:noFill/>
                <a:ln cap="flat" cmpd="sng" w="9525">
                  <a:solidFill>
                    <a:schemeClr val="dk1"/>
                  </a:solidFill>
                  <a:prstDash val="solid"/>
                  <a:miter lim="800000"/>
                  <a:headEnd len="med" w="med" type="none"/>
                  <a:tailEnd len="med" w="med" type="none"/>
                </a:ln>
              </p:spPr>
            </p:cxnSp>
            <p:cxnSp>
              <p:nvCxnSpPr>
                <p:cNvPr id="4482" name="Google Shape;4482;p59"/>
                <p:cNvCxnSpPr/>
                <p:nvPr/>
              </p:nvCxnSpPr>
              <p:spPr>
                <a:xfrm>
                  <a:off x="1715770624" y="1199293224"/>
                  <a:ext cx="409575328" cy="0"/>
                </a:xfrm>
                <a:prstGeom prst="straightConnector1">
                  <a:avLst/>
                </a:prstGeom>
                <a:noFill/>
                <a:ln cap="flat" cmpd="sng" w="9525">
                  <a:solidFill>
                    <a:schemeClr val="dk1"/>
                  </a:solidFill>
                  <a:prstDash val="solid"/>
                  <a:miter lim="800000"/>
                  <a:headEnd len="med" w="med" type="none"/>
                  <a:tailEnd len="med" w="med" type="none"/>
                </a:ln>
              </p:spPr>
            </p:cxnSp>
            <p:cxnSp>
              <p:nvCxnSpPr>
                <p:cNvPr id="4483" name="Google Shape;4483;p59"/>
                <p:cNvCxnSpPr/>
                <p:nvPr/>
              </p:nvCxnSpPr>
              <p:spPr>
                <a:xfrm>
                  <a:off x="1715770624" y="1360446770"/>
                  <a:ext cx="398500813" cy="0"/>
                </a:xfrm>
                <a:prstGeom prst="straightConnector1">
                  <a:avLst/>
                </a:prstGeom>
                <a:noFill/>
                <a:ln cap="flat" cmpd="sng" w="9525">
                  <a:solidFill>
                    <a:schemeClr val="dk1"/>
                  </a:solidFill>
                  <a:prstDash val="solid"/>
                  <a:miter lim="800000"/>
                  <a:headEnd len="med" w="med" type="none"/>
                  <a:tailEnd len="med" w="med" type="none"/>
                </a:ln>
              </p:spPr>
            </p:cxnSp>
            <p:cxnSp>
              <p:nvCxnSpPr>
                <p:cNvPr id="4484" name="Google Shape;4484;p59"/>
                <p:cNvCxnSpPr/>
                <p:nvPr/>
              </p:nvCxnSpPr>
              <p:spPr>
                <a:xfrm>
                  <a:off x="1704704806" y="1517854733"/>
                  <a:ext cx="398500813" cy="0"/>
                </a:xfrm>
                <a:prstGeom prst="straightConnector1">
                  <a:avLst/>
                </a:prstGeom>
                <a:noFill/>
                <a:ln cap="flat" cmpd="sng" w="9525">
                  <a:solidFill>
                    <a:schemeClr val="dk1"/>
                  </a:solidFill>
                  <a:prstDash val="solid"/>
                  <a:miter lim="800000"/>
                  <a:headEnd len="med" w="med" type="none"/>
                  <a:tailEnd len="med" w="med" type="none"/>
                </a:ln>
              </p:spPr>
            </p:cxnSp>
            <p:cxnSp>
              <p:nvCxnSpPr>
                <p:cNvPr id="4485" name="Google Shape;4485;p59"/>
                <p:cNvCxnSpPr/>
                <p:nvPr/>
              </p:nvCxnSpPr>
              <p:spPr>
                <a:xfrm>
                  <a:off x="1726842344" y="1679010043"/>
                  <a:ext cx="398500813" cy="0"/>
                </a:xfrm>
                <a:prstGeom prst="straightConnector1">
                  <a:avLst/>
                </a:prstGeom>
                <a:noFill/>
                <a:ln cap="flat" cmpd="sng" w="9525">
                  <a:solidFill>
                    <a:schemeClr val="dk1"/>
                  </a:solidFill>
                  <a:prstDash val="solid"/>
                  <a:miter lim="800000"/>
                  <a:headEnd len="med" w="med" type="none"/>
                  <a:tailEnd len="med" w="med" type="none"/>
                </a:ln>
              </p:spPr>
            </p:cxnSp>
            <p:cxnSp>
              <p:nvCxnSpPr>
                <p:cNvPr id="4486" name="Google Shape;4486;p59"/>
                <p:cNvCxnSpPr/>
                <p:nvPr/>
              </p:nvCxnSpPr>
              <p:spPr>
                <a:xfrm>
                  <a:off x="1737908163" y="1836418006"/>
                  <a:ext cx="398500813" cy="0"/>
                </a:xfrm>
                <a:prstGeom prst="straightConnector1">
                  <a:avLst/>
                </a:prstGeom>
                <a:noFill/>
                <a:ln cap="flat" cmpd="sng" w="9525">
                  <a:solidFill>
                    <a:schemeClr val="dk1"/>
                  </a:solidFill>
                  <a:prstDash val="solid"/>
                  <a:miter lim="800000"/>
                  <a:headEnd len="med" w="med" type="none"/>
                  <a:tailEnd len="med" w="med" type="none"/>
                </a:ln>
              </p:spPr>
            </p:cxnSp>
            <p:cxnSp>
              <p:nvCxnSpPr>
                <p:cNvPr id="4487" name="Google Shape;4487;p59"/>
                <p:cNvCxnSpPr/>
                <p:nvPr/>
              </p:nvCxnSpPr>
              <p:spPr>
                <a:xfrm>
                  <a:off x="1737908163" y="1997571553"/>
                  <a:ext cx="398500813" cy="0"/>
                </a:xfrm>
                <a:prstGeom prst="straightConnector1">
                  <a:avLst/>
                </a:prstGeom>
                <a:noFill/>
                <a:ln cap="flat" cmpd="sng" w="9525">
                  <a:solidFill>
                    <a:schemeClr val="dk1"/>
                  </a:solidFill>
                  <a:prstDash val="solid"/>
                  <a:miter lim="800000"/>
                  <a:headEnd len="med" w="med" type="none"/>
                  <a:tailEnd len="med" w="med" type="none"/>
                </a:ln>
              </p:spPr>
            </p:cxnSp>
            <p:cxnSp>
              <p:nvCxnSpPr>
                <p:cNvPr id="4488" name="Google Shape;4488;p59"/>
                <p:cNvCxnSpPr/>
                <p:nvPr/>
              </p:nvCxnSpPr>
              <p:spPr>
                <a:xfrm>
                  <a:off x="1748982833" y="2147483647"/>
                  <a:ext cx="398500813" cy="0"/>
                </a:xfrm>
                <a:prstGeom prst="straightConnector1">
                  <a:avLst/>
                </a:prstGeom>
                <a:noFill/>
                <a:ln cap="flat" cmpd="sng" w="9525">
                  <a:solidFill>
                    <a:schemeClr val="dk1"/>
                  </a:solidFill>
                  <a:prstDash val="solid"/>
                  <a:miter lim="800000"/>
                  <a:headEnd len="med" w="med" type="none"/>
                  <a:tailEnd len="med" w="med" type="none"/>
                </a:ln>
              </p:spPr>
            </p:cxnSp>
            <p:cxnSp>
              <p:nvCxnSpPr>
                <p:cNvPr id="4489" name="Google Shape;4489;p59"/>
                <p:cNvCxnSpPr/>
                <p:nvPr/>
              </p:nvCxnSpPr>
              <p:spPr>
                <a:xfrm rot="10800000">
                  <a:off x="1748982795" y="179892632"/>
                  <a:ext cx="398500813"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4490" name="Google Shape;4490;p59"/>
            <p:cNvGrpSpPr/>
            <p:nvPr/>
          </p:nvGrpSpPr>
          <p:grpSpPr>
            <a:xfrm>
              <a:off x="1076085715" y="1506383863"/>
              <a:ext cx="86939411" cy="510460488"/>
              <a:chOff x="0" y="0"/>
              <a:chExt cx="2147483647" cy="2147483647"/>
            </a:xfrm>
          </p:grpSpPr>
          <p:grpSp>
            <p:nvGrpSpPr>
              <p:cNvPr id="4491" name="Google Shape;4491;p59"/>
              <p:cNvGrpSpPr/>
              <p:nvPr/>
            </p:nvGrpSpPr>
            <p:grpSpPr>
              <a:xfrm>
                <a:off x="0" y="379965295"/>
                <a:ext cx="2000108657" cy="1767518349"/>
                <a:chOff x="0" y="0"/>
                <a:chExt cx="2147483647" cy="2147483647"/>
              </a:xfrm>
            </p:grpSpPr>
            <p:sp>
              <p:nvSpPr>
                <p:cNvPr id="4492" name="Google Shape;4492;p59"/>
                <p:cNvSpPr txBox="1"/>
                <p:nvPr/>
              </p:nvSpPr>
              <p:spPr>
                <a:xfrm>
                  <a:off x="418199819" y="193"/>
                  <a:ext cx="1717987213" cy="1900173836"/>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493" name="Google Shape;4493;p59"/>
                <p:cNvCxnSpPr/>
                <p:nvPr/>
              </p:nvCxnSpPr>
              <p:spPr>
                <a:xfrm flipH="1" rot="10800000">
                  <a:off x="1672778612" y="0"/>
                  <a:ext cx="474705034" cy="239068376"/>
                </a:xfrm>
                <a:prstGeom prst="straightConnector1">
                  <a:avLst/>
                </a:prstGeom>
                <a:noFill/>
                <a:ln cap="flat" cmpd="sng" w="9525">
                  <a:solidFill>
                    <a:schemeClr val="dk1"/>
                  </a:solidFill>
                  <a:prstDash val="solid"/>
                  <a:miter lim="800000"/>
                  <a:headEnd len="med" w="med" type="none"/>
                  <a:tailEnd len="med" w="med" type="none"/>
                </a:ln>
              </p:spPr>
            </p:cxnSp>
            <p:sp>
              <p:nvSpPr>
                <p:cNvPr id="4494" name="Google Shape;4494;p59"/>
                <p:cNvSpPr txBox="1"/>
                <p:nvPr/>
              </p:nvSpPr>
              <p:spPr>
                <a:xfrm>
                  <a:off x="293868751" y="24730961"/>
                  <a:ext cx="486012641" cy="29677454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495" name="Google Shape;4495;p59"/>
                <p:cNvCxnSpPr/>
                <p:nvPr/>
              </p:nvCxnSpPr>
              <p:spPr>
                <a:xfrm flipH="1" rot="10800000">
                  <a:off x="58" y="0"/>
                  <a:ext cx="418196578" cy="239068376"/>
                </a:xfrm>
                <a:prstGeom prst="straightConnector1">
                  <a:avLst/>
                </a:prstGeom>
                <a:noFill/>
                <a:ln cap="flat" cmpd="sng" w="9525">
                  <a:solidFill>
                    <a:schemeClr val="dk1"/>
                  </a:solidFill>
                  <a:prstDash val="solid"/>
                  <a:miter lim="800000"/>
                  <a:headEnd len="med" w="med" type="none"/>
                  <a:tailEnd len="med" w="med" type="none"/>
                </a:ln>
              </p:spPr>
            </p:cxnSp>
            <p:sp>
              <p:nvSpPr>
                <p:cNvPr id="4496" name="Google Shape;4496;p59"/>
                <p:cNvSpPr txBox="1"/>
                <p:nvPr/>
              </p:nvSpPr>
              <p:spPr>
                <a:xfrm>
                  <a:off x="1559754771" y="1644615648"/>
                  <a:ext cx="542521096" cy="29265267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497" name="Google Shape;4497;p59"/>
                <p:cNvSpPr txBox="1"/>
                <p:nvPr/>
              </p:nvSpPr>
              <p:spPr>
                <a:xfrm>
                  <a:off x="33912426" y="247309811"/>
                  <a:ext cx="1650171097" cy="190017383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498" name="Google Shape;4498;p59"/>
                <p:cNvCxnSpPr/>
                <p:nvPr/>
              </p:nvCxnSpPr>
              <p:spPr>
                <a:xfrm flipH="1" rot="10800000">
                  <a:off x="1672778612" y="1900171031"/>
                  <a:ext cx="474705034" cy="239068376"/>
                </a:xfrm>
                <a:prstGeom prst="straightConnector1">
                  <a:avLst/>
                </a:prstGeom>
                <a:noFill/>
                <a:ln cap="flat" cmpd="sng" w="9525">
                  <a:solidFill>
                    <a:schemeClr val="dk1"/>
                  </a:solidFill>
                  <a:prstDash val="solid"/>
                  <a:miter lim="800000"/>
                  <a:headEnd len="med" w="med" type="none"/>
                  <a:tailEnd len="med" w="med" type="none"/>
                </a:ln>
              </p:spPr>
            </p:cxnSp>
            <p:grpSp>
              <p:nvGrpSpPr>
                <p:cNvPr id="4499" name="Google Shape;4499;p59"/>
                <p:cNvGrpSpPr/>
                <p:nvPr/>
              </p:nvGrpSpPr>
              <p:grpSpPr>
                <a:xfrm>
                  <a:off x="11308158" y="193725046"/>
                  <a:ext cx="2136172444" cy="234949089"/>
                  <a:chOff x="0" y="0"/>
                  <a:chExt cx="2147483647" cy="2147483647"/>
                </a:xfrm>
              </p:grpSpPr>
              <p:cxnSp>
                <p:nvCxnSpPr>
                  <p:cNvPr id="4500" name="Google Shape;4500;p59"/>
                  <p:cNvCxnSpPr/>
                  <p:nvPr/>
                </p:nvCxnSpPr>
                <p:spPr>
                  <a:xfrm flipH="1" rot="10800000">
                    <a:off x="1727080105" y="0"/>
                    <a:ext cx="4204035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501" name="Google Shape;4501;p59"/>
                  <p:cNvCxnSpPr/>
                  <p:nvPr/>
                </p:nvCxnSpPr>
                <p:spPr>
                  <a:xfrm>
                    <a:off x="0" y="2147483647"/>
                    <a:ext cx="174980791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502" name="Google Shape;4502;p59"/>
                <p:cNvGrpSpPr/>
                <p:nvPr/>
              </p:nvGrpSpPr>
              <p:grpSpPr>
                <a:xfrm>
                  <a:off x="11303501" y="362722113"/>
                  <a:ext cx="2136178033" cy="234946518"/>
                  <a:chOff x="0" y="0"/>
                  <a:chExt cx="2147483647" cy="2147483647"/>
                </a:xfrm>
              </p:grpSpPr>
              <p:cxnSp>
                <p:nvCxnSpPr>
                  <p:cNvPr id="4503" name="Google Shape;4503;p59"/>
                  <p:cNvCxnSpPr/>
                  <p:nvPr/>
                </p:nvCxnSpPr>
                <p:spPr>
                  <a:xfrm flipH="1" rot="10800000">
                    <a:off x="1727081204" y="0"/>
                    <a:ext cx="42040244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504" name="Google Shape;4504;p59"/>
                  <p:cNvCxnSpPr/>
                  <p:nvPr/>
                </p:nvCxnSpPr>
                <p:spPr>
                  <a:xfrm>
                    <a:off x="0" y="2147483647"/>
                    <a:ext cx="174980333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505" name="Google Shape;4505;p59"/>
                <p:cNvGrpSpPr/>
                <p:nvPr/>
              </p:nvGrpSpPr>
              <p:grpSpPr>
                <a:xfrm>
                  <a:off x="11311884" y="531718562"/>
                  <a:ext cx="2068361127" cy="234949089"/>
                  <a:chOff x="0" y="0"/>
                  <a:chExt cx="2147483647" cy="2147483647"/>
                </a:xfrm>
              </p:grpSpPr>
              <p:cxnSp>
                <p:nvCxnSpPr>
                  <p:cNvPr id="4506" name="Google Shape;4506;p59"/>
                  <p:cNvCxnSpPr/>
                  <p:nvPr/>
                </p:nvCxnSpPr>
                <p:spPr>
                  <a:xfrm flipH="1" rot="10800000">
                    <a:off x="1701556990" y="0"/>
                    <a:ext cx="44592665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507" name="Google Shape;4507;p59"/>
                  <p:cNvCxnSpPr/>
                  <p:nvPr/>
                </p:nvCxnSpPr>
                <p:spPr>
                  <a:xfrm>
                    <a:off x="0" y="2147460018"/>
                    <a:ext cx="172502500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508" name="Google Shape;4508;p59"/>
                <p:cNvGrpSpPr/>
                <p:nvPr/>
              </p:nvGrpSpPr>
              <p:grpSpPr>
                <a:xfrm>
                  <a:off x="11310953" y="700714983"/>
                  <a:ext cx="2068357022" cy="234946518"/>
                  <a:chOff x="0" y="0"/>
                  <a:chExt cx="2147483646" cy="2147483647"/>
                </a:xfrm>
              </p:grpSpPr>
              <p:cxnSp>
                <p:nvCxnSpPr>
                  <p:cNvPr id="4509" name="Google Shape;4509;p59"/>
                  <p:cNvCxnSpPr/>
                  <p:nvPr/>
                </p:nvCxnSpPr>
                <p:spPr>
                  <a:xfrm flipH="1" rot="10800000">
                    <a:off x="1713296293" y="0"/>
                    <a:ext cx="43418735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510" name="Google Shape;4510;p59"/>
                  <p:cNvCxnSpPr/>
                  <p:nvPr/>
                </p:nvCxnSpPr>
                <p:spPr>
                  <a:xfrm>
                    <a:off x="0" y="2147460017"/>
                    <a:ext cx="173676855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511" name="Google Shape;4511;p59"/>
                <p:cNvGrpSpPr/>
                <p:nvPr/>
              </p:nvGrpSpPr>
              <p:grpSpPr>
                <a:xfrm>
                  <a:off x="11308158" y="873833375"/>
                  <a:ext cx="2068360748" cy="230824642"/>
                  <a:chOff x="0" y="0"/>
                  <a:chExt cx="2147483647" cy="2147483647"/>
                </a:xfrm>
              </p:grpSpPr>
              <p:cxnSp>
                <p:nvCxnSpPr>
                  <p:cNvPr id="4512" name="Google Shape;4512;p59"/>
                  <p:cNvCxnSpPr/>
                  <p:nvPr/>
                </p:nvCxnSpPr>
                <p:spPr>
                  <a:xfrm flipH="1" rot="10800000">
                    <a:off x="1713297075" y="0"/>
                    <a:ext cx="43418657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513" name="Google Shape;4513;p59"/>
                  <p:cNvCxnSpPr/>
                  <p:nvPr/>
                </p:nvCxnSpPr>
                <p:spPr>
                  <a:xfrm>
                    <a:off x="0" y="2147483647"/>
                    <a:ext cx="173676543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514" name="Google Shape;4514;p59"/>
                <p:cNvGrpSpPr/>
                <p:nvPr/>
              </p:nvGrpSpPr>
              <p:grpSpPr>
                <a:xfrm>
                  <a:off x="67817285" y="1051071604"/>
                  <a:ext cx="2068362541" cy="222580910"/>
                  <a:chOff x="0" y="0"/>
                  <a:chExt cx="2147483647" cy="2147483647"/>
                </a:xfrm>
              </p:grpSpPr>
              <p:cxnSp>
                <p:nvCxnSpPr>
                  <p:cNvPr id="4515" name="Google Shape;4515;p59"/>
                  <p:cNvCxnSpPr/>
                  <p:nvPr/>
                </p:nvCxnSpPr>
                <p:spPr>
                  <a:xfrm flipH="1" rot="10800000">
                    <a:off x="1713289788" y="0"/>
                    <a:ext cx="43419385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516" name="Google Shape;4516;p59"/>
                  <p:cNvCxnSpPr/>
                  <p:nvPr/>
                </p:nvCxnSpPr>
                <p:spPr>
                  <a:xfrm>
                    <a:off x="0" y="2147483647"/>
                    <a:ext cx="173676392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517" name="Google Shape;4517;p59"/>
                <p:cNvGrpSpPr/>
                <p:nvPr/>
              </p:nvGrpSpPr>
              <p:grpSpPr>
                <a:xfrm>
                  <a:off x="931" y="1224189931"/>
                  <a:ext cx="2136179826" cy="218461603"/>
                  <a:chOff x="0" y="0"/>
                  <a:chExt cx="2147483646" cy="2147483647"/>
                </a:xfrm>
              </p:grpSpPr>
              <p:cxnSp>
                <p:nvCxnSpPr>
                  <p:cNvPr id="4518" name="Google Shape;4518;p59"/>
                  <p:cNvCxnSpPr/>
                  <p:nvPr/>
                </p:nvCxnSpPr>
                <p:spPr>
                  <a:xfrm flipH="1" rot="10800000">
                    <a:off x="1727074137" y="0"/>
                    <a:ext cx="42040950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519" name="Google Shape;4519;p59"/>
                  <p:cNvCxnSpPr/>
                  <p:nvPr/>
                </p:nvCxnSpPr>
                <p:spPr>
                  <a:xfrm>
                    <a:off x="0" y="2147458234"/>
                    <a:ext cx="174980186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520" name="Google Shape;4520;p59"/>
                <p:cNvGrpSpPr/>
                <p:nvPr/>
              </p:nvGrpSpPr>
              <p:grpSpPr>
                <a:xfrm>
                  <a:off x="3725" y="1372571837"/>
                  <a:ext cx="2136183551" cy="239068376"/>
                  <a:chOff x="0" y="0"/>
                  <a:chExt cx="2147483647" cy="2147483647"/>
                </a:xfrm>
              </p:grpSpPr>
              <p:cxnSp>
                <p:nvCxnSpPr>
                  <p:cNvPr id="4521" name="Google Shape;4521;p59"/>
                  <p:cNvCxnSpPr/>
                  <p:nvPr/>
                </p:nvCxnSpPr>
                <p:spPr>
                  <a:xfrm flipH="1" rot="10800000">
                    <a:off x="1727074870" y="0"/>
                    <a:ext cx="4204087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522" name="Google Shape;4522;p59"/>
                  <p:cNvCxnSpPr/>
                  <p:nvPr/>
                </p:nvCxnSpPr>
                <p:spPr>
                  <a:xfrm>
                    <a:off x="0" y="2147483647"/>
                    <a:ext cx="174979881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523" name="Google Shape;4523;p59"/>
                <p:cNvGrpSpPr/>
                <p:nvPr/>
              </p:nvGrpSpPr>
              <p:grpSpPr>
                <a:xfrm>
                  <a:off x="4657" y="1541571504"/>
                  <a:ext cx="2023154781" cy="239068376"/>
                  <a:chOff x="0" y="0"/>
                  <a:chExt cx="2147483646" cy="2147483647"/>
                </a:xfrm>
              </p:grpSpPr>
              <p:cxnSp>
                <p:nvCxnSpPr>
                  <p:cNvPr id="4524" name="Google Shape;4524;p59"/>
                  <p:cNvCxnSpPr/>
                  <p:nvPr/>
                </p:nvCxnSpPr>
                <p:spPr>
                  <a:xfrm flipH="1" rot="10800000">
                    <a:off x="1739583332" y="0"/>
                    <a:ext cx="407900314"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525" name="Google Shape;4525;p59"/>
                  <p:cNvCxnSpPr/>
                  <p:nvPr/>
                </p:nvCxnSpPr>
                <p:spPr>
                  <a:xfrm>
                    <a:off x="0" y="2147483647"/>
                    <a:ext cx="17635775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526" name="Google Shape;4526;p59"/>
                <p:cNvGrpSpPr/>
                <p:nvPr/>
              </p:nvGrpSpPr>
              <p:grpSpPr>
                <a:xfrm>
                  <a:off x="0" y="1710565354"/>
                  <a:ext cx="2068368129" cy="239068376"/>
                  <a:chOff x="0" y="0"/>
                  <a:chExt cx="2147483647" cy="2147483647"/>
                </a:xfrm>
              </p:grpSpPr>
              <p:cxnSp>
                <p:nvCxnSpPr>
                  <p:cNvPr id="4527" name="Google Shape;4527;p59"/>
                  <p:cNvCxnSpPr/>
                  <p:nvPr/>
                </p:nvCxnSpPr>
                <p:spPr>
                  <a:xfrm flipH="1" rot="10800000">
                    <a:off x="1713290961" y="0"/>
                    <a:ext cx="43419268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528" name="Google Shape;4528;p59"/>
                  <p:cNvCxnSpPr/>
                  <p:nvPr/>
                </p:nvCxnSpPr>
                <p:spPr>
                  <a:xfrm>
                    <a:off x="0" y="2147483647"/>
                    <a:ext cx="1725026797"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4529" name="Google Shape;4529;p59"/>
              <p:cNvGrpSpPr/>
              <p:nvPr/>
            </p:nvGrpSpPr>
            <p:grpSpPr>
              <a:xfrm>
                <a:off x="105270114" y="0"/>
                <a:ext cx="2042213532" cy="1943931607"/>
                <a:chOff x="0" y="0"/>
                <a:chExt cx="2147483647" cy="2147483647"/>
              </a:xfrm>
            </p:grpSpPr>
            <p:grpSp>
              <p:nvGrpSpPr>
                <p:cNvPr id="4530" name="Google Shape;4530;p59"/>
                <p:cNvGrpSpPr/>
                <p:nvPr/>
              </p:nvGrpSpPr>
              <p:grpSpPr>
                <a:xfrm>
                  <a:off x="0" y="0"/>
                  <a:ext cx="2058930693" cy="344795958"/>
                  <a:chOff x="0" y="0"/>
                  <a:chExt cx="2147483647" cy="2147483647"/>
                </a:xfrm>
              </p:grpSpPr>
              <p:sp>
                <p:nvSpPr>
                  <p:cNvPr id="4531" name="Google Shape;4531;p59"/>
                  <p:cNvSpPr txBox="1"/>
                  <p:nvPr/>
                </p:nvSpPr>
                <p:spPr>
                  <a:xfrm>
                    <a:off x="0" y="1097077410"/>
                    <a:ext cx="1685657261" cy="1050406236"/>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532" name="Google Shape;4532;p59"/>
                  <p:cNvSpPr/>
                  <p:nvPr/>
                </p:nvSpPr>
                <p:spPr>
                  <a:xfrm>
                    <a:off x="0" y="0"/>
                    <a:ext cx="2135938606" cy="1143761192"/>
                  </a:xfrm>
                  <a:prstGeom prst="parallelogram">
                    <a:avLst>
                      <a:gd fmla="val 2985"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533" name="Google Shape;4533;p59"/>
                  <p:cNvSpPr/>
                  <p:nvPr/>
                </p:nvSpPr>
                <p:spPr>
                  <a:xfrm>
                    <a:off x="1697208270" y="23328522"/>
                    <a:ext cx="450275376" cy="2124154959"/>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534" name="Google Shape;4534;p59"/>
                  <p:cNvSpPr/>
                  <p:nvPr/>
                </p:nvSpPr>
                <p:spPr>
                  <a:xfrm>
                    <a:off x="265553319" y="233424307"/>
                    <a:ext cx="1662564623" cy="653586112"/>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535" name="Google Shape;4535;p59"/>
                  <p:cNvSpPr/>
                  <p:nvPr/>
                </p:nvSpPr>
                <p:spPr>
                  <a:xfrm>
                    <a:off x="635013455" y="186737982"/>
                    <a:ext cx="935191136" cy="770283434"/>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4536" name="Google Shape;4536;p59"/>
                <p:cNvCxnSpPr/>
                <p:nvPr/>
              </p:nvCxnSpPr>
              <p:spPr>
                <a:xfrm flipH="1">
                  <a:off x="2103205851" y="161153546"/>
                  <a:ext cx="33211907" cy="1971338906"/>
                </a:xfrm>
                <a:prstGeom prst="straightConnector1">
                  <a:avLst/>
                </a:prstGeom>
                <a:noFill/>
                <a:ln cap="flat" cmpd="sng" w="25400">
                  <a:solidFill>
                    <a:schemeClr val="dk1"/>
                  </a:solidFill>
                  <a:prstDash val="solid"/>
                  <a:miter lim="800000"/>
                  <a:headEnd len="med" w="med" type="none"/>
                  <a:tailEnd len="med" w="med" type="none"/>
                </a:ln>
              </p:spPr>
            </p:cxnSp>
            <p:cxnSp>
              <p:nvCxnSpPr>
                <p:cNvPr id="4537" name="Google Shape;4537;p59"/>
                <p:cNvCxnSpPr/>
                <p:nvPr/>
              </p:nvCxnSpPr>
              <p:spPr>
                <a:xfrm>
                  <a:off x="1748981738" y="580905176"/>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4538" name="Google Shape;4538;p59"/>
                <p:cNvCxnSpPr/>
                <p:nvPr/>
              </p:nvCxnSpPr>
              <p:spPr>
                <a:xfrm>
                  <a:off x="1737915889" y="730817857"/>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4539" name="Google Shape;4539;p59"/>
                <p:cNvCxnSpPr/>
                <p:nvPr/>
              </p:nvCxnSpPr>
              <p:spPr>
                <a:xfrm>
                  <a:off x="1737915889" y="906964318"/>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4540" name="Google Shape;4540;p59"/>
                <p:cNvCxnSpPr/>
                <p:nvPr/>
              </p:nvCxnSpPr>
              <p:spPr>
                <a:xfrm>
                  <a:off x="1726841188" y="1056876999"/>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4541" name="Google Shape;4541;p59"/>
                <p:cNvCxnSpPr/>
                <p:nvPr/>
              </p:nvCxnSpPr>
              <p:spPr>
                <a:xfrm>
                  <a:off x="1715775339" y="1199293224"/>
                  <a:ext cx="409567676" cy="0"/>
                </a:xfrm>
                <a:prstGeom prst="straightConnector1">
                  <a:avLst/>
                </a:prstGeom>
                <a:noFill/>
                <a:ln cap="flat" cmpd="sng" w="9525">
                  <a:solidFill>
                    <a:schemeClr val="dk1"/>
                  </a:solidFill>
                  <a:prstDash val="solid"/>
                  <a:miter lim="800000"/>
                  <a:headEnd len="med" w="med" type="none"/>
                  <a:tailEnd len="med" w="med" type="none"/>
                </a:ln>
              </p:spPr>
            </p:cxnSp>
            <p:cxnSp>
              <p:nvCxnSpPr>
                <p:cNvPr id="4542" name="Google Shape;4542;p59"/>
                <p:cNvCxnSpPr/>
                <p:nvPr/>
              </p:nvCxnSpPr>
              <p:spPr>
                <a:xfrm>
                  <a:off x="1715775339" y="1360446770"/>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4543" name="Google Shape;4543;p59"/>
                <p:cNvCxnSpPr/>
                <p:nvPr/>
              </p:nvCxnSpPr>
              <p:spPr>
                <a:xfrm>
                  <a:off x="1704703589" y="1517854733"/>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4544" name="Google Shape;4544;p59"/>
                <p:cNvCxnSpPr/>
                <p:nvPr/>
              </p:nvCxnSpPr>
              <p:spPr>
                <a:xfrm>
                  <a:off x="1726841188" y="1679010043"/>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4545" name="Google Shape;4545;p59"/>
                <p:cNvCxnSpPr/>
                <p:nvPr/>
              </p:nvCxnSpPr>
              <p:spPr>
                <a:xfrm>
                  <a:off x="1737915889" y="1836418006"/>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4546" name="Google Shape;4546;p59"/>
                <p:cNvCxnSpPr/>
                <p:nvPr/>
              </p:nvCxnSpPr>
              <p:spPr>
                <a:xfrm>
                  <a:off x="1737915889" y="1997571553"/>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4547" name="Google Shape;4547;p59"/>
                <p:cNvCxnSpPr/>
                <p:nvPr/>
              </p:nvCxnSpPr>
              <p:spPr>
                <a:xfrm>
                  <a:off x="1748981738" y="2147483647"/>
                  <a:ext cx="398501908" cy="0"/>
                </a:xfrm>
                <a:prstGeom prst="straightConnector1">
                  <a:avLst/>
                </a:prstGeom>
                <a:noFill/>
                <a:ln cap="flat" cmpd="sng" w="9525">
                  <a:solidFill>
                    <a:schemeClr val="dk1"/>
                  </a:solidFill>
                  <a:prstDash val="solid"/>
                  <a:miter lim="800000"/>
                  <a:headEnd len="med" w="med" type="none"/>
                  <a:tailEnd len="med" w="med" type="none"/>
                </a:ln>
              </p:spPr>
            </p:cxnSp>
            <p:cxnSp>
              <p:nvCxnSpPr>
                <p:cNvPr id="4548" name="Google Shape;4548;p59"/>
                <p:cNvCxnSpPr/>
                <p:nvPr/>
              </p:nvCxnSpPr>
              <p:spPr>
                <a:xfrm rot="10800000">
                  <a:off x="1748981700" y="179892632"/>
                  <a:ext cx="398501908"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4549" name="Google Shape;4549;p59"/>
            <p:cNvGrpSpPr/>
            <p:nvPr/>
          </p:nvGrpSpPr>
          <p:grpSpPr>
            <a:xfrm>
              <a:off x="1172827030" y="1506383863"/>
              <a:ext cx="88643848" cy="510460488"/>
              <a:chOff x="0" y="0"/>
              <a:chExt cx="2147483647" cy="2147483647"/>
            </a:xfrm>
          </p:grpSpPr>
          <p:grpSp>
            <p:nvGrpSpPr>
              <p:cNvPr id="4550" name="Google Shape;4550;p59"/>
              <p:cNvGrpSpPr/>
              <p:nvPr/>
            </p:nvGrpSpPr>
            <p:grpSpPr>
              <a:xfrm>
                <a:off x="0" y="379965295"/>
                <a:ext cx="2002935009" cy="1767518349"/>
                <a:chOff x="0" y="0"/>
                <a:chExt cx="2147483647" cy="2147483647"/>
              </a:xfrm>
            </p:grpSpPr>
            <p:sp>
              <p:nvSpPr>
                <p:cNvPr id="4551" name="Google Shape;4551;p59"/>
                <p:cNvSpPr txBox="1"/>
                <p:nvPr/>
              </p:nvSpPr>
              <p:spPr>
                <a:xfrm>
                  <a:off x="464919628" y="193"/>
                  <a:ext cx="1616151082" cy="1900173836"/>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552" name="Google Shape;4552;p59"/>
                <p:cNvCxnSpPr/>
                <p:nvPr/>
              </p:nvCxnSpPr>
              <p:spPr>
                <a:xfrm flipH="1" rot="10800000">
                  <a:off x="1682569022" y="0"/>
                  <a:ext cx="409569236" cy="239068376"/>
                </a:xfrm>
                <a:prstGeom prst="straightConnector1">
                  <a:avLst/>
                </a:prstGeom>
                <a:noFill/>
                <a:ln cap="flat" cmpd="sng" w="9525">
                  <a:solidFill>
                    <a:schemeClr val="dk1"/>
                  </a:solidFill>
                  <a:prstDash val="solid"/>
                  <a:miter lim="800000"/>
                  <a:headEnd len="med" w="med" type="none"/>
                  <a:tailEnd len="med" w="med" type="none"/>
                </a:ln>
              </p:spPr>
            </p:cxnSp>
            <p:sp>
              <p:nvSpPr>
                <p:cNvPr id="4553" name="Google Shape;4553;p59"/>
                <p:cNvSpPr txBox="1"/>
                <p:nvPr/>
              </p:nvSpPr>
              <p:spPr>
                <a:xfrm>
                  <a:off x="343153055" y="24730961"/>
                  <a:ext cx="475993868" cy="29677454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554" name="Google Shape;4554;p59"/>
                <p:cNvCxnSpPr/>
                <p:nvPr/>
              </p:nvCxnSpPr>
              <p:spPr>
                <a:xfrm flipH="1" rot="10800000">
                  <a:off x="55346435" y="0"/>
                  <a:ext cx="409576456" cy="239068376"/>
                </a:xfrm>
                <a:prstGeom prst="straightConnector1">
                  <a:avLst/>
                </a:prstGeom>
                <a:noFill/>
                <a:ln cap="flat" cmpd="sng" w="9525">
                  <a:solidFill>
                    <a:schemeClr val="dk1"/>
                  </a:solidFill>
                  <a:prstDash val="solid"/>
                  <a:miter lim="800000"/>
                  <a:headEnd len="med" w="med" type="none"/>
                  <a:tailEnd len="med" w="med" type="none"/>
                </a:ln>
              </p:spPr>
            </p:cxnSp>
            <p:sp>
              <p:nvSpPr>
                <p:cNvPr id="4555" name="Google Shape;4555;p59"/>
                <p:cNvSpPr txBox="1"/>
                <p:nvPr/>
              </p:nvSpPr>
              <p:spPr>
                <a:xfrm>
                  <a:off x="1571870817" y="1644615648"/>
                  <a:ext cx="475986646" cy="29265267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556" name="Google Shape;4556;p59"/>
                <p:cNvSpPr txBox="1"/>
                <p:nvPr/>
              </p:nvSpPr>
              <p:spPr>
                <a:xfrm>
                  <a:off x="88558802" y="247309811"/>
                  <a:ext cx="1605075474" cy="190017383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557" name="Google Shape;4557;p59"/>
                <p:cNvCxnSpPr/>
                <p:nvPr/>
              </p:nvCxnSpPr>
              <p:spPr>
                <a:xfrm flipH="1" rot="10800000">
                  <a:off x="1693633759" y="1900171031"/>
                  <a:ext cx="398504486" cy="239068376"/>
                </a:xfrm>
                <a:prstGeom prst="straightConnector1">
                  <a:avLst/>
                </a:prstGeom>
                <a:noFill/>
                <a:ln cap="flat" cmpd="sng" w="9525">
                  <a:solidFill>
                    <a:schemeClr val="dk1"/>
                  </a:solidFill>
                  <a:prstDash val="solid"/>
                  <a:miter lim="800000"/>
                  <a:headEnd len="med" w="med" type="none"/>
                  <a:tailEnd len="med" w="med" type="none"/>
                </a:ln>
              </p:spPr>
            </p:cxnSp>
            <p:grpSp>
              <p:nvGrpSpPr>
                <p:cNvPr id="4558" name="Google Shape;4558;p59"/>
                <p:cNvGrpSpPr/>
                <p:nvPr/>
              </p:nvGrpSpPr>
              <p:grpSpPr>
                <a:xfrm>
                  <a:off x="11068368" y="193725046"/>
                  <a:ext cx="2081067111" cy="234949089"/>
                  <a:chOff x="0" y="0"/>
                  <a:chExt cx="2147483647" cy="2147483647"/>
                </a:xfrm>
              </p:grpSpPr>
              <p:cxnSp>
                <p:nvCxnSpPr>
                  <p:cNvPr id="4559" name="Google Shape;4559;p59"/>
                  <p:cNvCxnSpPr/>
                  <p:nvPr/>
                </p:nvCxnSpPr>
                <p:spPr>
                  <a:xfrm flipH="1" rot="10800000">
                    <a:off x="1724843150" y="0"/>
                    <a:ext cx="42264049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560" name="Google Shape;4560;p59"/>
                  <p:cNvCxnSpPr/>
                  <p:nvPr/>
                </p:nvCxnSpPr>
                <p:spPr>
                  <a:xfrm>
                    <a:off x="0" y="2147483647"/>
                    <a:ext cx="174768863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561" name="Google Shape;4561;p59"/>
                <p:cNvGrpSpPr/>
                <p:nvPr/>
              </p:nvGrpSpPr>
              <p:grpSpPr>
                <a:xfrm>
                  <a:off x="66418378" y="362722113"/>
                  <a:ext cx="2081065268" cy="234946518"/>
                  <a:chOff x="0" y="0"/>
                  <a:chExt cx="2147483647" cy="2147483647"/>
                </a:xfrm>
              </p:grpSpPr>
              <p:cxnSp>
                <p:nvCxnSpPr>
                  <p:cNvPr id="4562" name="Google Shape;4562;p59"/>
                  <p:cNvCxnSpPr/>
                  <p:nvPr/>
                </p:nvCxnSpPr>
                <p:spPr>
                  <a:xfrm flipH="1" rot="10800000">
                    <a:off x="1667727203" y="0"/>
                    <a:ext cx="47975644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563" name="Google Shape;4563;p59"/>
                  <p:cNvCxnSpPr/>
                  <p:nvPr/>
                </p:nvCxnSpPr>
                <p:spPr>
                  <a:xfrm>
                    <a:off x="0" y="2147483647"/>
                    <a:ext cx="169057474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564" name="Google Shape;4564;p59"/>
                <p:cNvGrpSpPr/>
                <p:nvPr/>
              </p:nvGrpSpPr>
              <p:grpSpPr>
                <a:xfrm>
                  <a:off x="66417470" y="531718562"/>
                  <a:ext cx="1970372541" cy="234949089"/>
                  <a:chOff x="0" y="0"/>
                  <a:chExt cx="2147483647" cy="2147483647"/>
                </a:xfrm>
              </p:grpSpPr>
              <p:cxnSp>
                <p:nvCxnSpPr>
                  <p:cNvPr id="4565" name="Google Shape;4565;p59"/>
                  <p:cNvCxnSpPr/>
                  <p:nvPr/>
                </p:nvCxnSpPr>
                <p:spPr>
                  <a:xfrm flipH="1" rot="10800000">
                    <a:off x="1749352494" y="0"/>
                    <a:ext cx="39813115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566" name="Google Shape;4566;p59"/>
                  <p:cNvCxnSpPr/>
                  <p:nvPr/>
                </p:nvCxnSpPr>
                <p:spPr>
                  <a:xfrm>
                    <a:off x="0" y="2147460018"/>
                    <a:ext cx="177348162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567" name="Google Shape;4567;p59"/>
                <p:cNvGrpSpPr/>
                <p:nvPr/>
              </p:nvGrpSpPr>
              <p:grpSpPr>
                <a:xfrm>
                  <a:off x="66418378" y="700714983"/>
                  <a:ext cx="2014651413" cy="234946518"/>
                  <a:chOff x="0" y="0"/>
                  <a:chExt cx="2147483647" cy="2147483647"/>
                </a:xfrm>
              </p:grpSpPr>
              <p:cxnSp>
                <p:nvCxnSpPr>
                  <p:cNvPr id="4568" name="Google Shape;4568;p59"/>
                  <p:cNvCxnSpPr/>
                  <p:nvPr/>
                </p:nvCxnSpPr>
                <p:spPr>
                  <a:xfrm flipH="1" rot="10800000">
                    <a:off x="1710902540" y="0"/>
                    <a:ext cx="43658110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569" name="Google Shape;4569;p59"/>
                  <p:cNvCxnSpPr/>
                  <p:nvPr/>
                </p:nvCxnSpPr>
                <p:spPr>
                  <a:xfrm>
                    <a:off x="0" y="2147460017"/>
                    <a:ext cx="173450328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570" name="Google Shape;4570;p59"/>
                <p:cNvGrpSpPr/>
                <p:nvPr/>
              </p:nvGrpSpPr>
              <p:grpSpPr>
                <a:xfrm>
                  <a:off x="66417470" y="873833375"/>
                  <a:ext cx="2014649647" cy="230824642"/>
                  <a:chOff x="0" y="0"/>
                  <a:chExt cx="2147483647" cy="2147483647"/>
                </a:xfrm>
              </p:grpSpPr>
              <p:cxnSp>
                <p:nvCxnSpPr>
                  <p:cNvPr id="4571" name="Google Shape;4571;p59"/>
                  <p:cNvCxnSpPr/>
                  <p:nvPr/>
                </p:nvCxnSpPr>
                <p:spPr>
                  <a:xfrm flipH="1" rot="10800000">
                    <a:off x="1722707996" y="0"/>
                    <a:ext cx="42477565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572" name="Google Shape;4572;p59"/>
                  <p:cNvCxnSpPr/>
                  <p:nvPr/>
                </p:nvCxnSpPr>
                <p:spPr>
                  <a:xfrm>
                    <a:off x="0" y="2147483647"/>
                    <a:ext cx="174630679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573" name="Google Shape;4573;p59"/>
                <p:cNvGrpSpPr/>
                <p:nvPr/>
              </p:nvGrpSpPr>
              <p:grpSpPr>
                <a:xfrm>
                  <a:off x="66418378" y="1051071604"/>
                  <a:ext cx="2014647831" cy="222580910"/>
                  <a:chOff x="0" y="0"/>
                  <a:chExt cx="2147483646" cy="2147483647"/>
                </a:xfrm>
              </p:grpSpPr>
              <p:cxnSp>
                <p:nvCxnSpPr>
                  <p:cNvPr id="4574" name="Google Shape;4574;p59"/>
                  <p:cNvCxnSpPr/>
                  <p:nvPr/>
                </p:nvCxnSpPr>
                <p:spPr>
                  <a:xfrm flipH="1" rot="10800000">
                    <a:off x="1722707614" y="0"/>
                    <a:ext cx="42477603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575" name="Google Shape;4575;p59"/>
                  <p:cNvCxnSpPr/>
                  <p:nvPr/>
                </p:nvCxnSpPr>
                <p:spPr>
                  <a:xfrm>
                    <a:off x="0" y="2147483647"/>
                    <a:ext cx="174630837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576" name="Google Shape;4576;p59"/>
                <p:cNvGrpSpPr/>
                <p:nvPr/>
              </p:nvGrpSpPr>
              <p:grpSpPr>
                <a:xfrm>
                  <a:off x="0" y="1224189931"/>
                  <a:ext cx="2081070699" cy="218461603"/>
                  <a:chOff x="0" y="0"/>
                  <a:chExt cx="2147483646" cy="2147483647"/>
                </a:xfrm>
              </p:grpSpPr>
              <p:cxnSp>
                <p:nvCxnSpPr>
                  <p:cNvPr id="4577" name="Google Shape;4577;p59"/>
                  <p:cNvCxnSpPr/>
                  <p:nvPr/>
                </p:nvCxnSpPr>
                <p:spPr>
                  <a:xfrm flipH="1" rot="10800000">
                    <a:off x="1724836428" y="0"/>
                    <a:ext cx="42264721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578" name="Google Shape;4578;p59"/>
                  <p:cNvCxnSpPr/>
                  <p:nvPr/>
                </p:nvCxnSpPr>
                <p:spPr>
                  <a:xfrm>
                    <a:off x="0" y="2147458234"/>
                    <a:ext cx="174767822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579" name="Google Shape;4579;p59"/>
                <p:cNvGrpSpPr/>
                <p:nvPr/>
              </p:nvGrpSpPr>
              <p:grpSpPr>
                <a:xfrm>
                  <a:off x="55346379" y="1372571837"/>
                  <a:ext cx="2081065268" cy="239068376"/>
                  <a:chOff x="0" y="0"/>
                  <a:chExt cx="2147483647" cy="2147483647"/>
                </a:xfrm>
              </p:grpSpPr>
              <p:cxnSp>
                <p:nvCxnSpPr>
                  <p:cNvPr id="4580" name="Google Shape;4580;p59"/>
                  <p:cNvCxnSpPr/>
                  <p:nvPr/>
                </p:nvCxnSpPr>
                <p:spPr>
                  <a:xfrm flipH="1" rot="10800000">
                    <a:off x="1667727203" y="0"/>
                    <a:ext cx="47975644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581" name="Google Shape;4581;p59"/>
                  <p:cNvCxnSpPr/>
                  <p:nvPr/>
                </p:nvCxnSpPr>
                <p:spPr>
                  <a:xfrm>
                    <a:off x="0" y="2147483647"/>
                    <a:ext cx="169057474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582" name="Google Shape;4582;p59"/>
                <p:cNvGrpSpPr/>
                <p:nvPr/>
              </p:nvGrpSpPr>
              <p:grpSpPr>
                <a:xfrm>
                  <a:off x="55345471" y="1541571504"/>
                  <a:ext cx="1959304175" cy="239068376"/>
                  <a:chOff x="0" y="0"/>
                  <a:chExt cx="2147483647" cy="2147483647"/>
                </a:xfrm>
              </p:grpSpPr>
              <p:cxnSp>
                <p:nvCxnSpPr>
                  <p:cNvPr id="4583" name="Google Shape;4583;p59"/>
                  <p:cNvCxnSpPr/>
                  <p:nvPr/>
                </p:nvCxnSpPr>
                <p:spPr>
                  <a:xfrm flipH="1" rot="10800000">
                    <a:off x="1710709141" y="0"/>
                    <a:ext cx="43677450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584" name="Google Shape;4584;p59"/>
                  <p:cNvCxnSpPr/>
                  <p:nvPr/>
                </p:nvCxnSpPr>
                <p:spPr>
                  <a:xfrm>
                    <a:off x="0" y="2147483647"/>
                    <a:ext cx="173497450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585" name="Google Shape;4585;p59"/>
                <p:cNvGrpSpPr/>
                <p:nvPr/>
              </p:nvGrpSpPr>
              <p:grpSpPr>
                <a:xfrm>
                  <a:off x="55346379" y="1710565354"/>
                  <a:ext cx="2014647824" cy="239068376"/>
                  <a:chOff x="0" y="0"/>
                  <a:chExt cx="2147483647" cy="2147483647"/>
                </a:xfrm>
              </p:grpSpPr>
              <p:cxnSp>
                <p:nvCxnSpPr>
                  <p:cNvPr id="4586" name="Google Shape;4586;p59"/>
                  <p:cNvCxnSpPr/>
                  <p:nvPr/>
                </p:nvCxnSpPr>
                <p:spPr>
                  <a:xfrm flipH="1" rot="10800000">
                    <a:off x="1710909459" y="0"/>
                    <a:ext cx="43657418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587" name="Google Shape;4587;p59"/>
                  <p:cNvCxnSpPr/>
                  <p:nvPr/>
                </p:nvCxnSpPr>
                <p:spPr>
                  <a:xfrm>
                    <a:off x="0" y="2147483647"/>
                    <a:ext cx="1734514018"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4588" name="Google Shape;4588;p59"/>
              <p:cNvGrpSpPr/>
              <p:nvPr/>
            </p:nvGrpSpPr>
            <p:grpSpPr>
              <a:xfrm>
                <a:off x="103245251" y="0"/>
                <a:ext cx="2044238395" cy="1943931607"/>
                <a:chOff x="0" y="0"/>
                <a:chExt cx="2147483646" cy="2147483647"/>
              </a:xfrm>
            </p:grpSpPr>
            <p:grpSp>
              <p:nvGrpSpPr>
                <p:cNvPr id="4589" name="Google Shape;4589;p59"/>
                <p:cNvGrpSpPr/>
                <p:nvPr/>
              </p:nvGrpSpPr>
              <p:grpSpPr>
                <a:xfrm>
                  <a:off x="0" y="0"/>
                  <a:ext cx="2006483627" cy="344795958"/>
                  <a:chOff x="0" y="0"/>
                  <a:chExt cx="2147483647" cy="2147483647"/>
                </a:xfrm>
              </p:grpSpPr>
              <p:sp>
                <p:nvSpPr>
                  <p:cNvPr id="4590" name="Google Shape;4590;p59"/>
                  <p:cNvSpPr txBox="1"/>
                  <p:nvPr/>
                </p:nvSpPr>
                <p:spPr>
                  <a:xfrm>
                    <a:off x="0" y="1097077410"/>
                    <a:ext cx="1741205444" cy="1050406236"/>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591" name="Google Shape;4591;p59"/>
                  <p:cNvSpPr/>
                  <p:nvPr/>
                </p:nvSpPr>
                <p:spPr>
                  <a:xfrm>
                    <a:off x="0" y="0"/>
                    <a:ext cx="2135877404" cy="1143761192"/>
                  </a:xfrm>
                  <a:prstGeom prst="parallelogram">
                    <a:avLst>
                      <a:gd fmla="val 2987"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592" name="Google Shape;4592;p59"/>
                  <p:cNvSpPr/>
                  <p:nvPr/>
                </p:nvSpPr>
                <p:spPr>
                  <a:xfrm>
                    <a:off x="1764421370" y="23328522"/>
                    <a:ext cx="383062276" cy="2124154959"/>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593" name="Google Shape;4593;p59"/>
                  <p:cNvSpPr/>
                  <p:nvPr/>
                </p:nvSpPr>
                <p:spPr>
                  <a:xfrm>
                    <a:off x="325026366" y="233424307"/>
                    <a:ext cx="1601910405" cy="653586112"/>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594" name="Google Shape;4594;p59"/>
                  <p:cNvSpPr/>
                  <p:nvPr/>
                </p:nvSpPr>
                <p:spPr>
                  <a:xfrm>
                    <a:off x="696484631" y="186737982"/>
                    <a:ext cx="928642082" cy="770283434"/>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4595" name="Google Shape;4595;p59"/>
                <p:cNvCxnSpPr/>
                <p:nvPr/>
              </p:nvCxnSpPr>
              <p:spPr>
                <a:xfrm flipH="1">
                  <a:off x="2104099060" y="161153546"/>
                  <a:ext cx="32533736" cy="1971338906"/>
                </a:xfrm>
                <a:prstGeom prst="straightConnector1">
                  <a:avLst/>
                </a:prstGeom>
                <a:noFill/>
                <a:ln cap="flat" cmpd="sng" w="25400">
                  <a:solidFill>
                    <a:schemeClr val="dk1"/>
                  </a:solidFill>
                  <a:prstDash val="solid"/>
                  <a:miter lim="800000"/>
                  <a:headEnd len="med" w="med" type="none"/>
                  <a:tailEnd len="med" w="med" type="none"/>
                </a:ln>
              </p:spPr>
            </p:cxnSp>
            <p:cxnSp>
              <p:nvCxnSpPr>
                <p:cNvPr id="4596" name="Google Shape;4596;p59"/>
                <p:cNvCxnSpPr/>
                <p:nvPr/>
              </p:nvCxnSpPr>
              <p:spPr>
                <a:xfrm>
                  <a:off x="1757029982" y="580905176"/>
                  <a:ext cx="390450521" cy="0"/>
                </a:xfrm>
                <a:prstGeom prst="straightConnector1">
                  <a:avLst/>
                </a:prstGeom>
                <a:noFill/>
                <a:ln cap="flat" cmpd="sng" w="9525">
                  <a:solidFill>
                    <a:schemeClr val="dk1"/>
                  </a:solidFill>
                  <a:prstDash val="solid"/>
                  <a:miter lim="800000"/>
                  <a:headEnd len="med" w="med" type="none"/>
                  <a:tailEnd len="med" w="med" type="none"/>
                </a:ln>
              </p:spPr>
            </p:cxnSp>
            <p:cxnSp>
              <p:nvCxnSpPr>
                <p:cNvPr id="4597" name="Google Shape;4597;p59"/>
                <p:cNvCxnSpPr/>
                <p:nvPr/>
              </p:nvCxnSpPr>
              <p:spPr>
                <a:xfrm>
                  <a:off x="1746183447" y="730817857"/>
                  <a:ext cx="390450521" cy="0"/>
                </a:xfrm>
                <a:prstGeom prst="straightConnector1">
                  <a:avLst/>
                </a:prstGeom>
                <a:noFill/>
                <a:ln cap="flat" cmpd="sng" w="9525">
                  <a:solidFill>
                    <a:schemeClr val="dk1"/>
                  </a:solidFill>
                  <a:prstDash val="solid"/>
                  <a:miter lim="800000"/>
                  <a:headEnd len="med" w="med" type="none"/>
                  <a:tailEnd len="med" w="med" type="none"/>
                </a:ln>
              </p:spPr>
            </p:cxnSp>
            <p:cxnSp>
              <p:nvCxnSpPr>
                <p:cNvPr id="4598" name="Google Shape;4598;p59"/>
                <p:cNvCxnSpPr/>
                <p:nvPr/>
              </p:nvCxnSpPr>
              <p:spPr>
                <a:xfrm>
                  <a:off x="1746183447" y="906964318"/>
                  <a:ext cx="390450521" cy="0"/>
                </a:xfrm>
                <a:prstGeom prst="straightConnector1">
                  <a:avLst/>
                </a:prstGeom>
                <a:noFill/>
                <a:ln cap="flat" cmpd="sng" w="9525">
                  <a:solidFill>
                    <a:schemeClr val="dk1"/>
                  </a:solidFill>
                  <a:prstDash val="solid"/>
                  <a:miter lim="800000"/>
                  <a:headEnd len="med" w="med" type="none"/>
                  <a:tailEnd len="med" w="med" type="none"/>
                </a:ln>
              </p:spPr>
            </p:cxnSp>
            <p:cxnSp>
              <p:nvCxnSpPr>
                <p:cNvPr id="4599" name="Google Shape;4599;p59"/>
                <p:cNvCxnSpPr/>
                <p:nvPr/>
              </p:nvCxnSpPr>
              <p:spPr>
                <a:xfrm>
                  <a:off x="1735338351" y="1056876999"/>
                  <a:ext cx="390450521" cy="0"/>
                </a:xfrm>
                <a:prstGeom prst="straightConnector1">
                  <a:avLst/>
                </a:prstGeom>
                <a:noFill/>
                <a:ln cap="flat" cmpd="sng" w="9525">
                  <a:solidFill>
                    <a:schemeClr val="dk1"/>
                  </a:solidFill>
                  <a:prstDash val="solid"/>
                  <a:miter lim="800000"/>
                  <a:headEnd len="med" w="med" type="none"/>
                  <a:tailEnd len="med" w="med" type="none"/>
                </a:ln>
              </p:spPr>
            </p:cxnSp>
            <p:cxnSp>
              <p:nvCxnSpPr>
                <p:cNvPr id="4600" name="Google Shape;4600;p59"/>
                <p:cNvCxnSpPr/>
                <p:nvPr/>
              </p:nvCxnSpPr>
              <p:spPr>
                <a:xfrm>
                  <a:off x="1735338351" y="1199293224"/>
                  <a:ext cx="390450521" cy="0"/>
                </a:xfrm>
                <a:prstGeom prst="straightConnector1">
                  <a:avLst/>
                </a:prstGeom>
                <a:noFill/>
                <a:ln cap="flat" cmpd="sng" w="9525">
                  <a:solidFill>
                    <a:schemeClr val="dk1"/>
                  </a:solidFill>
                  <a:prstDash val="solid"/>
                  <a:miter lim="800000"/>
                  <a:headEnd len="med" w="med" type="none"/>
                  <a:tailEnd len="med" w="med" type="none"/>
                </a:ln>
              </p:spPr>
            </p:cxnSp>
            <p:cxnSp>
              <p:nvCxnSpPr>
                <p:cNvPr id="4601" name="Google Shape;4601;p59"/>
                <p:cNvCxnSpPr/>
                <p:nvPr/>
              </p:nvCxnSpPr>
              <p:spPr>
                <a:xfrm>
                  <a:off x="1724490378" y="1360446770"/>
                  <a:ext cx="390450521" cy="0"/>
                </a:xfrm>
                <a:prstGeom prst="straightConnector1">
                  <a:avLst/>
                </a:prstGeom>
                <a:noFill/>
                <a:ln cap="flat" cmpd="sng" w="9525">
                  <a:solidFill>
                    <a:schemeClr val="dk1"/>
                  </a:solidFill>
                  <a:prstDash val="solid"/>
                  <a:miter lim="800000"/>
                  <a:headEnd len="med" w="med" type="none"/>
                  <a:tailEnd len="med" w="med" type="none"/>
                </a:ln>
              </p:spPr>
            </p:cxnSp>
            <p:cxnSp>
              <p:nvCxnSpPr>
                <p:cNvPr id="4602" name="Google Shape;4602;p59"/>
                <p:cNvCxnSpPr/>
                <p:nvPr/>
              </p:nvCxnSpPr>
              <p:spPr>
                <a:xfrm>
                  <a:off x="1713646721" y="1517854733"/>
                  <a:ext cx="390450521" cy="0"/>
                </a:xfrm>
                <a:prstGeom prst="straightConnector1">
                  <a:avLst/>
                </a:prstGeom>
                <a:noFill/>
                <a:ln cap="flat" cmpd="sng" w="9525">
                  <a:solidFill>
                    <a:schemeClr val="dk1"/>
                  </a:solidFill>
                  <a:prstDash val="solid"/>
                  <a:miter lim="800000"/>
                  <a:headEnd len="med" w="med" type="none"/>
                  <a:tailEnd len="med" w="med" type="none"/>
                </a:ln>
              </p:spPr>
            </p:cxnSp>
            <p:cxnSp>
              <p:nvCxnSpPr>
                <p:cNvPr id="4603" name="Google Shape;4603;p59"/>
                <p:cNvCxnSpPr/>
                <p:nvPr/>
              </p:nvCxnSpPr>
              <p:spPr>
                <a:xfrm>
                  <a:off x="1735338351" y="1679010043"/>
                  <a:ext cx="390450521" cy="0"/>
                </a:xfrm>
                <a:prstGeom prst="straightConnector1">
                  <a:avLst/>
                </a:prstGeom>
                <a:noFill/>
                <a:ln cap="flat" cmpd="sng" w="9525">
                  <a:solidFill>
                    <a:schemeClr val="dk1"/>
                  </a:solidFill>
                  <a:prstDash val="solid"/>
                  <a:miter lim="800000"/>
                  <a:headEnd len="med" w="med" type="none"/>
                  <a:tailEnd len="med" w="med" type="none"/>
                </a:ln>
              </p:spPr>
            </p:cxnSp>
            <p:cxnSp>
              <p:nvCxnSpPr>
                <p:cNvPr id="4604" name="Google Shape;4604;p59"/>
                <p:cNvCxnSpPr/>
                <p:nvPr/>
              </p:nvCxnSpPr>
              <p:spPr>
                <a:xfrm>
                  <a:off x="1746183447" y="1836418006"/>
                  <a:ext cx="390450521" cy="0"/>
                </a:xfrm>
                <a:prstGeom prst="straightConnector1">
                  <a:avLst/>
                </a:prstGeom>
                <a:noFill/>
                <a:ln cap="flat" cmpd="sng" w="9525">
                  <a:solidFill>
                    <a:schemeClr val="dk1"/>
                  </a:solidFill>
                  <a:prstDash val="solid"/>
                  <a:miter lim="800000"/>
                  <a:headEnd len="med" w="med" type="none"/>
                  <a:tailEnd len="med" w="med" type="none"/>
                </a:ln>
              </p:spPr>
            </p:cxnSp>
            <p:cxnSp>
              <p:nvCxnSpPr>
                <p:cNvPr id="4605" name="Google Shape;4605;p59"/>
                <p:cNvCxnSpPr/>
                <p:nvPr/>
              </p:nvCxnSpPr>
              <p:spPr>
                <a:xfrm>
                  <a:off x="1746183447" y="1997571553"/>
                  <a:ext cx="390450521" cy="0"/>
                </a:xfrm>
                <a:prstGeom prst="straightConnector1">
                  <a:avLst/>
                </a:prstGeom>
                <a:noFill/>
                <a:ln cap="flat" cmpd="sng" w="9525">
                  <a:solidFill>
                    <a:schemeClr val="dk1"/>
                  </a:solidFill>
                  <a:prstDash val="solid"/>
                  <a:miter lim="800000"/>
                  <a:headEnd len="med" w="med" type="none"/>
                  <a:tailEnd len="med" w="med" type="none"/>
                </a:ln>
              </p:spPr>
            </p:cxnSp>
            <p:cxnSp>
              <p:nvCxnSpPr>
                <p:cNvPr id="4606" name="Google Shape;4606;p59"/>
                <p:cNvCxnSpPr/>
                <p:nvPr/>
              </p:nvCxnSpPr>
              <p:spPr>
                <a:xfrm>
                  <a:off x="1757029982" y="2147483647"/>
                  <a:ext cx="390450521" cy="0"/>
                </a:xfrm>
                <a:prstGeom prst="straightConnector1">
                  <a:avLst/>
                </a:prstGeom>
                <a:noFill/>
                <a:ln cap="flat" cmpd="sng" w="9525">
                  <a:solidFill>
                    <a:schemeClr val="dk1"/>
                  </a:solidFill>
                  <a:prstDash val="solid"/>
                  <a:miter lim="800000"/>
                  <a:headEnd len="med" w="med" type="none"/>
                  <a:tailEnd len="med" w="med" type="none"/>
                </a:ln>
              </p:spPr>
            </p:cxnSp>
            <p:cxnSp>
              <p:nvCxnSpPr>
                <p:cNvPr id="4607" name="Google Shape;4607;p59"/>
                <p:cNvCxnSpPr/>
                <p:nvPr/>
              </p:nvCxnSpPr>
              <p:spPr>
                <a:xfrm rot="10800000">
                  <a:off x="1767874841" y="179892632"/>
                  <a:ext cx="379608805" cy="0"/>
                </a:xfrm>
                <a:prstGeom prst="straightConnector1">
                  <a:avLst/>
                </a:prstGeom>
                <a:noFill/>
                <a:ln cap="flat" cmpd="sng" w="22225">
                  <a:solidFill>
                    <a:schemeClr val="dk1"/>
                  </a:solidFill>
                  <a:prstDash val="solid"/>
                  <a:miter lim="800000"/>
                  <a:headEnd len="med" w="med" type="none"/>
                  <a:tailEnd len="med" w="med" type="none"/>
                </a:ln>
              </p:spPr>
            </p:cxnSp>
          </p:grpSp>
        </p:grpSp>
        <p:cxnSp>
          <p:nvCxnSpPr>
            <p:cNvPr id="4608" name="Google Shape;4608;p59"/>
            <p:cNvCxnSpPr/>
            <p:nvPr/>
          </p:nvCxnSpPr>
          <p:spPr>
            <a:xfrm flipH="1">
              <a:off x="1356081258" y="1263652715"/>
              <a:ext cx="92905569" cy="245956799"/>
            </a:xfrm>
            <a:prstGeom prst="straightConnector1">
              <a:avLst/>
            </a:prstGeom>
            <a:noFill/>
            <a:ln cap="flat" cmpd="sng" w="9525">
              <a:solidFill>
                <a:schemeClr val="dk1"/>
              </a:solidFill>
              <a:prstDash val="solid"/>
              <a:miter lim="800000"/>
              <a:headEnd len="med" w="med" type="none"/>
              <a:tailEnd len="med" w="med" type="none"/>
            </a:ln>
          </p:spPr>
        </p:cxnSp>
        <p:cxnSp>
          <p:nvCxnSpPr>
            <p:cNvPr id="4609" name="Google Shape;4609;p59"/>
            <p:cNvCxnSpPr/>
            <p:nvPr/>
          </p:nvCxnSpPr>
          <p:spPr>
            <a:xfrm flipH="1">
              <a:off x="1435775429" y="1370906198"/>
              <a:ext cx="52845379" cy="240311847"/>
            </a:xfrm>
            <a:prstGeom prst="straightConnector1">
              <a:avLst/>
            </a:prstGeom>
            <a:noFill/>
            <a:ln cap="flat" cmpd="sng" w="9525">
              <a:solidFill>
                <a:schemeClr val="dk1"/>
              </a:solidFill>
              <a:prstDash val="solid"/>
              <a:miter lim="800000"/>
              <a:headEnd len="med" w="med" type="none"/>
              <a:tailEnd len="med" w="med" type="none"/>
            </a:ln>
          </p:spPr>
        </p:cxnSp>
        <p:cxnSp>
          <p:nvCxnSpPr>
            <p:cNvPr id="4610" name="Google Shape;4610;p59"/>
            <p:cNvCxnSpPr/>
            <p:nvPr/>
          </p:nvCxnSpPr>
          <p:spPr>
            <a:xfrm>
              <a:off x="1518879223" y="1270910594"/>
              <a:ext cx="14915835" cy="243537302"/>
            </a:xfrm>
            <a:prstGeom prst="straightConnector1">
              <a:avLst/>
            </a:prstGeom>
            <a:noFill/>
            <a:ln cap="flat" cmpd="sng" w="9525">
              <a:solidFill>
                <a:schemeClr val="dk1"/>
              </a:solidFill>
              <a:prstDash val="solid"/>
              <a:miter lim="800000"/>
              <a:headEnd len="med" w="med" type="none"/>
              <a:tailEnd len="med" w="med" type="none"/>
            </a:ln>
          </p:spPr>
        </p:cxnSp>
        <p:cxnSp>
          <p:nvCxnSpPr>
            <p:cNvPr id="4611" name="Google Shape;4611;p59"/>
            <p:cNvCxnSpPr/>
            <p:nvPr/>
          </p:nvCxnSpPr>
          <p:spPr>
            <a:xfrm>
              <a:off x="1555529997" y="1283006558"/>
              <a:ext cx="71597006" cy="226602959"/>
            </a:xfrm>
            <a:prstGeom prst="straightConnector1">
              <a:avLst/>
            </a:prstGeom>
            <a:noFill/>
            <a:ln cap="flat" cmpd="sng" w="9525">
              <a:solidFill>
                <a:schemeClr val="dk1"/>
              </a:solidFill>
              <a:prstDash val="solid"/>
              <a:miter lim="800000"/>
              <a:headEnd len="med" w="med" type="none"/>
              <a:tailEnd len="med" w="med" type="none"/>
            </a:ln>
          </p:spPr>
        </p:cxnSp>
        <p:grpSp>
          <p:nvGrpSpPr>
            <p:cNvPr id="4612" name="Google Shape;4612;p59"/>
            <p:cNvGrpSpPr/>
            <p:nvPr/>
          </p:nvGrpSpPr>
          <p:grpSpPr>
            <a:xfrm>
              <a:off x="1286614866" y="1509609684"/>
              <a:ext cx="86939394" cy="511267309"/>
              <a:chOff x="0" y="0"/>
              <a:chExt cx="2147483647" cy="2147483647"/>
            </a:xfrm>
          </p:grpSpPr>
          <p:grpSp>
            <p:nvGrpSpPr>
              <p:cNvPr id="4613" name="Google Shape;4613;p59"/>
              <p:cNvGrpSpPr/>
              <p:nvPr/>
            </p:nvGrpSpPr>
            <p:grpSpPr>
              <a:xfrm>
                <a:off x="0" y="379365090"/>
                <a:ext cx="2000109741" cy="1768118556"/>
                <a:chOff x="0" y="0"/>
                <a:chExt cx="2147483647" cy="2147483647"/>
              </a:xfrm>
            </p:grpSpPr>
            <p:sp>
              <p:nvSpPr>
                <p:cNvPr id="4614" name="Google Shape;4614;p59"/>
                <p:cNvSpPr txBox="1"/>
                <p:nvPr/>
              </p:nvSpPr>
              <p:spPr>
                <a:xfrm>
                  <a:off x="418200606" y="0"/>
                  <a:ext cx="1717986620" cy="1900647276"/>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615" name="Google Shape;4615;p59"/>
                <p:cNvCxnSpPr/>
                <p:nvPr/>
              </p:nvCxnSpPr>
              <p:spPr>
                <a:xfrm flipH="1" rot="10800000">
                  <a:off x="1729294594" y="19"/>
                  <a:ext cx="418189052" cy="234493244"/>
                </a:xfrm>
                <a:prstGeom prst="straightConnector1">
                  <a:avLst/>
                </a:prstGeom>
                <a:noFill/>
                <a:ln cap="flat" cmpd="sng" w="9525">
                  <a:solidFill>
                    <a:schemeClr val="dk1"/>
                  </a:solidFill>
                  <a:prstDash val="solid"/>
                  <a:miter lim="800000"/>
                  <a:headEnd len="med" w="med" type="none"/>
                  <a:tailEnd len="med" w="med" type="none"/>
                </a:ln>
              </p:spPr>
            </p:cxnSp>
            <p:sp>
              <p:nvSpPr>
                <p:cNvPr id="4616" name="Google Shape;4616;p59"/>
                <p:cNvSpPr txBox="1"/>
                <p:nvPr/>
              </p:nvSpPr>
              <p:spPr>
                <a:xfrm>
                  <a:off x="293869581" y="24683909"/>
                  <a:ext cx="486012473" cy="2962054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617" name="Google Shape;4617;p59"/>
                <p:cNvCxnSpPr/>
                <p:nvPr/>
              </p:nvCxnSpPr>
              <p:spPr>
                <a:xfrm flipH="1" rot="10800000">
                  <a:off x="4715" y="19"/>
                  <a:ext cx="418196434" cy="234493244"/>
                </a:xfrm>
                <a:prstGeom prst="straightConnector1">
                  <a:avLst/>
                </a:prstGeom>
                <a:noFill/>
                <a:ln cap="flat" cmpd="sng" w="9525">
                  <a:solidFill>
                    <a:schemeClr val="dk1"/>
                  </a:solidFill>
                  <a:prstDash val="solid"/>
                  <a:miter lim="800000"/>
                  <a:headEnd len="med" w="med" type="none"/>
                  <a:tailEnd len="med" w="med" type="none"/>
                </a:ln>
              </p:spPr>
            </p:cxnSp>
            <p:sp>
              <p:nvSpPr>
                <p:cNvPr id="4618" name="Google Shape;4618;p59"/>
                <p:cNvSpPr txBox="1"/>
                <p:nvPr/>
              </p:nvSpPr>
              <p:spPr>
                <a:xfrm>
                  <a:off x="1616270792" y="1641465770"/>
                  <a:ext cx="486005066" cy="2962054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619" name="Google Shape;4619;p59"/>
                <p:cNvSpPr txBox="1"/>
                <p:nvPr/>
              </p:nvSpPr>
              <p:spPr>
                <a:xfrm>
                  <a:off x="33913346" y="242721234"/>
                  <a:ext cx="1706678964" cy="19047624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620" name="Google Shape;4620;p59"/>
                <p:cNvCxnSpPr/>
                <p:nvPr/>
              </p:nvCxnSpPr>
              <p:spPr>
                <a:xfrm flipH="1" rot="10800000">
                  <a:off x="1729294594" y="1900645005"/>
                  <a:ext cx="418189052" cy="238608418"/>
                </a:xfrm>
                <a:prstGeom prst="straightConnector1">
                  <a:avLst/>
                </a:prstGeom>
                <a:noFill/>
                <a:ln cap="flat" cmpd="sng" w="9525">
                  <a:solidFill>
                    <a:schemeClr val="dk1"/>
                  </a:solidFill>
                  <a:prstDash val="solid"/>
                  <a:miter lim="800000"/>
                  <a:headEnd len="med" w="med" type="none"/>
                  <a:tailEnd len="med" w="med" type="none"/>
                </a:ln>
              </p:spPr>
            </p:cxnSp>
            <p:grpSp>
              <p:nvGrpSpPr>
                <p:cNvPr id="4621" name="Google Shape;4621;p59"/>
                <p:cNvGrpSpPr/>
                <p:nvPr/>
              </p:nvGrpSpPr>
              <p:grpSpPr>
                <a:xfrm>
                  <a:off x="11309086" y="193354587"/>
                  <a:ext cx="2136171708" cy="238608418"/>
                  <a:chOff x="0" y="0"/>
                  <a:chExt cx="2147483647" cy="2147483647"/>
                </a:xfrm>
              </p:grpSpPr>
              <p:cxnSp>
                <p:nvCxnSpPr>
                  <p:cNvPr id="4622" name="Google Shape;4622;p59"/>
                  <p:cNvCxnSpPr/>
                  <p:nvPr/>
                </p:nvCxnSpPr>
                <p:spPr>
                  <a:xfrm flipH="1" rot="10800000">
                    <a:off x="1727080105" y="0"/>
                    <a:ext cx="4204035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623" name="Google Shape;4623;p59"/>
                  <p:cNvCxnSpPr/>
                  <p:nvPr/>
                </p:nvCxnSpPr>
                <p:spPr>
                  <a:xfrm>
                    <a:off x="0" y="2147483647"/>
                    <a:ext cx="174980791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624" name="Google Shape;4624;p59"/>
                <p:cNvGrpSpPr/>
                <p:nvPr/>
              </p:nvGrpSpPr>
              <p:grpSpPr>
                <a:xfrm>
                  <a:off x="11308154" y="362027807"/>
                  <a:ext cx="2136171708" cy="238608418"/>
                  <a:chOff x="0" y="0"/>
                  <a:chExt cx="2147483647" cy="2147483647"/>
                </a:xfrm>
              </p:grpSpPr>
              <p:cxnSp>
                <p:nvCxnSpPr>
                  <p:cNvPr id="4625" name="Google Shape;4625;p59"/>
                  <p:cNvCxnSpPr/>
                  <p:nvPr/>
                </p:nvCxnSpPr>
                <p:spPr>
                  <a:xfrm flipH="1" rot="10800000">
                    <a:off x="1727080105" y="0"/>
                    <a:ext cx="4204035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626" name="Google Shape;4626;p59"/>
                  <p:cNvCxnSpPr/>
                  <p:nvPr/>
                </p:nvCxnSpPr>
                <p:spPr>
                  <a:xfrm>
                    <a:off x="0" y="2147460389"/>
                    <a:ext cx="174980791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627" name="Google Shape;4627;p59"/>
                <p:cNvGrpSpPr/>
                <p:nvPr/>
              </p:nvGrpSpPr>
              <p:grpSpPr>
                <a:xfrm>
                  <a:off x="11312811" y="530699090"/>
                  <a:ext cx="2068358551" cy="238608418"/>
                  <a:chOff x="0" y="0"/>
                  <a:chExt cx="2147483647" cy="2147483647"/>
                </a:xfrm>
              </p:grpSpPr>
              <p:cxnSp>
                <p:nvCxnSpPr>
                  <p:cNvPr id="4628" name="Google Shape;4628;p59"/>
                  <p:cNvCxnSpPr/>
                  <p:nvPr/>
                </p:nvCxnSpPr>
                <p:spPr>
                  <a:xfrm flipH="1" rot="10800000">
                    <a:off x="1701556588" y="0"/>
                    <a:ext cx="44592705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629" name="Google Shape;4629;p59"/>
                  <p:cNvCxnSpPr/>
                  <p:nvPr/>
                </p:nvCxnSpPr>
                <p:spPr>
                  <a:xfrm>
                    <a:off x="0" y="2147483647"/>
                    <a:ext cx="1725026553"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630" name="Google Shape;4630;p59"/>
                <p:cNvGrpSpPr/>
                <p:nvPr/>
              </p:nvGrpSpPr>
              <p:grpSpPr>
                <a:xfrm>
                  <a:off x="11311880" y="699372310"/>
                  <a:ext cx="2068356309" cy="238608418"/>
                  <a:chOff x="0" y="0"/>
                  <a:chExt cx="2147483646" cy="2147483647"/>
                </a:xfrm>
              </p:grpSpPr>
              <p:cxnSp>
                <p:nvCxnSpPr>
                  <p:cNvPr id="4631" name="Google Shape;4631;p59"/>
                  <p:cNvCxnSpPr/>
                  <p:nvPr/>
                </p:nvCxnSpPr>
                <p:spPr>
                  <a:xfrm flipH="1" rot="10800000">
                    <a:off x="1713296293" y="0"/>
                    <a:ext cx="43418735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632" name="Google Shape;4632;p59"/>
                  <p:cNvCxnSpPr/>
                  <p:nvPr/>
                </p:nvCxnSpPr>
                <p:spPr>
                  <a:xfrm>
                    <a:off x="0" y="2147483647"/>
                    <a:ext cx="173676855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633" name="Google Shape;4633;p59"/>
                <p:cNvGrpSpPr/>
                <p:nvPr/>
              </p:nvGrpSpPr>
              <p:grpSpPr>
                <a:xfrm>
                  <a:off x="67817261" y="868043305"/>
                  <a:ext cx="2068367416" cy="222152847"/>
                  <a:chOff x="0" y="0"/>
                  <a:chExt cx="2147483647" cy="2147483647"/>
                </a:xfrm>
              </p:grpSpPr>
              <p:cxnSp>
                <p:nvCxnSpPr>
                  <p:cNvPr id="4634" name="Google Shape;4634;p59"/>
                  <p:cNvCxnSpPr/>
                  <p:nvPr/>
                </p:nvCxnSpPr>
                <p:spPr>
                  <a:xfrm flipH="1" rot="10800000">
                    <a:off x="1713290961" y="0"/>
                    <a:ext cx="43419268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635" name="Google Shape;4635;p59"/>
                  <p:cNvCxnSpPr/>
                  <p:nvPr/>
                </p:nvCxnSpPr>
                <p:spPr>
                  <a:xfrm>
                    <a:off x="0" y="2147483647"/>
                    <a:ext cx="173675923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636" name="Google Shape;4636;p59"/>
                <p:cNvGrpSpPr/>
                <p:nvPr/>
              </p:nvGrpSpPr>
              <p:grpSpPr>
                <a:xfrm>
                  <a:off x="67816330" y="1036714309"/>
                  <a:ext cx="2068367416" cy="238608418"/>
                  <a:chOff x="0" y="0"/>
                  <a:chExt cx="2147483647" cy="2147483647"/>
                </a:xfrm>
              </p:grpSpPr>
              <p:cxnSp>
                <p:nvCxnSpPr>
                  <p:cNvPr id="4637" name="Google Shape;4637;p59"/>
                  <p:cNvCxnSpPr/>
                  <p:nvPr/>
                </p:nvCxnSpPr>
                <p:spPr>
                  <a:xfrm flipH="1" rot="10800000">
                    <a:off x="1713290961" y="0"/>
                    <a:ext cx="43419268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638" name="Google Shape;4638;p59"/>
                  <p:cNvCxnSpPr/>
                  <p:nvPr/>
                </p:nvCxnSpPr>
                <p:spPr>
                  <a:xfrm>
                    <a:off x="0" y="2147483647"/>
                    <a:ext cx="173675923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639" name="Google Shape;4639;p59"/>
                <p:cNvGrpSpPr/>
                <p:nvPr/>
              </p:nvGrpSpPr>
              <p:grpSpPr>
                <a:xfrm>
                  <a:off x="0" y="1205385591"/>
                  <a:ext cx="2136180952" cy="238608418"/>
                  <a:chOff x="0" y="0"/>
                  <a:chExt cx="2147483647" cy="2147483647"/>
                </a:xfrm>
              </p:grpSpPr>
              <p:cxnSp>
                <p:nvCxnSpPr>
                  <p:cNvPr id="4640" name="Google Shape;4640;p59"/>
                  <p:cNvCxnSpPr/>
                  <p:nvPr/>
                </p:nvCxnSpPr>
                <p:spPr>
                  <a:xfrm flipH="1" rot="10800000">
                    <a:off x="1727074503" y="0"/>
                    <a:ext cx="42040914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641" name="Google Shape;4641;p59"/>
                  <p:cNvCxnSpPr/>
                  <p:nvPr/>
                </p:nvCxnSpPr>
                <p:spPr>
                  <a:xfrm>
                    <a:off x="0" y="2147483647"/>
                    <a:ext cx="174980034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642" name="Google Shape;4642;p59"/>
                <p:cNvGrpSpPr/>
                <p:nvPr/>
              </p:nvGrpSpPr>
              <p:grpSpPr>
                <a:xfrm>
                  <a:off x="4657" y="1374061395"/>
                  <a:ext cx="2136182815" cy="238608418"/>
                  <a:chOff x="0" y="0"/>
                  <a:chExt cx="2147483647" cy="2147483647"/>
                </a:xfrm>
              </p:grpSpPr>
              <p:cxnSp>
                <p:nvCxnSpPr>
                  <p:cNvPr id="4643" name="Google Shape;4643;p59"/>
                  <p:cNvCxnSpPr/>
                  <p:nvPr/>
                </p:nvCxnSpPr>
                <p:spPr>
                  <a:xfrm flipH="1" rot="10800000">
                    <a:off x="1727074870" y="0"/>
                    <a:ext cx="4204087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644" name="Google Shape;4644;p59"/>
                  <p:cNvCxnSpPr/>
                  <p:nvPr/>
                </p:nvCxnSpPr>
                <p:spPr>
                  <a:xfrm>
                    <a:off x="0" y="2147460389"/>
                    <a:ext cx="174979881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645" name="Google Shape;4645;p59"/>
                <p:cNvGrpSpPr/>
                <p:nvPr/>
              </p:nvGrpSpPr>
              <p:grpSpPr>
                <a:xfrm>
                  <a:off x="3725" y="1542732678"/>
                  <a:ext cx="2023155946" cy="238608418"/>
                  <a:chOff x="0" y="0"/>
                  <a:chExt cx="2147483646" cy="2147483647"/>
                </a:xfrm>
              </p:grpSpPr>
              <p:cxnSp>
                <p:nvCxnSpPr>
                  <p:cNvPr id="4646" name="Google Shape;4646;p59"/>
                  <p:cNvCxnSpPr/>
                  <p:nvPr/>
                </p:nvCxnSpPr>
                <p:spPr>
                  <a:xfrm flipH="1" rot="10800000">
                    <a:off x="1739583707" y="0"/>
                    <a:ext cx="40789993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647" name="Google Shape;4647;p59"/>
                  <p:cNvCxnSpPr/>
                  <p:nvPr/>
                </p:nvCxnSpPr>
                <p:spPr>
                  <a:xfrm>
                    <a:off x="0" y="2147483647"/>
                    <a:ext cx="176357597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648" name="Google Shape;4648;p59"/>
                <p:cNvGrpSpPr/>
                <p:nvPr/>
              </p:nvGrpSpPr>
              <p:grpSpPr>
                <a:xfrm>
                  <a:off x="4657" y="1711405898"/>
                  <a:ext cx="2068363690" cy="238608418"/>
                  <a:chOff x="0" y="0"/>
                  <a:chExt cx="2147483647" cy="2147483647"/>
                </a:xfrm>
              </p:grpSpPr>
              <p:cxnSp>
                <p:nvCxnSpPr>
                  <p:cNvPr id="4649" name="Google Shape;4649;p59"/>
                  <p:cNvCxnSpPr/>
                  <p:nvPr/>
                </p:nvCxnSpPr>
                <p:spPr>
                  <a:xfrm flipH="1" rot="10800000">
                    <a:off x="1713290179" y="0"/>
                    <a:ext cx="43419346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650" name="Google Shape;4650;p59"/>
                  <p:cNvCxnSpPr/>
                  <p:nvPr/>
                </p:nvCxnSpPr>
                <p:spPr>
                  <a:xfrm>
                    <a:off x="0" y="2147483647"/>
                    <a:ext cx="1725029904"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4651" name="Google Shape;4651;p59"/>
              <p:cNvGrpSpPr/>
              <p:nvPr/>
            </p:nvGrpSpPr>
            <p:grpSpPr>
              <a:xfrm>
                <a:off x="105272515" y="0"/>
                <a:ext cx="2042211130" cy="1961185409"/>
                <a:chOff x="0" y="0"/>
                <a:chExt cx="2147483647" cy="2147483647"/>
              </a:xfrm>
            </p:grpSpPr>
            <p:grpSp>
              <p:nvGrpSpPr>
                <p:cNvPr id="4652" name="Google Shape;4652;p59"/>
                <p:cNvGrpSpPr/>
                <p:nvPr/>
              </p:nvGrpSpPr>
              <p:grpSpPr>
                <a:xfrm>
                  <a:off x="0" y="0"/>
                  <a:ext cx="2058931137" cy="341224347"/>
                  <a:chOff x="0" y="0"/>
                  <a:chExt cx="2147483647" cy="2147483647"/>
                </a:xfrm>
              </p:grpSpPr>
              <p:sp>
                <p:nvSpPr>
                  <p:cNvPr id="4653" name="Google Shape;4653;p59"/>
                  <p:cNvSpPr txBox="1"/>
                  <p:nvPr/>
                </p:nvSpPr>
                <p:spPr>
                  <a:xfrm>
                    <a:off x="0" y="1097077558"/>
                    <a:ext cx="1743392019" cy="1050406088"/>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654" name="Google Shape;4654;p59"/>
                  <p:cNvSpPr/>
                  <p:nvPr/>
                </p:nvSpPr>
                <p:spPr>
                  <a:xfrm>
                    <a:off x="0" y="0"/>
                    <a:ext cx="2135941079" cy="1143758970"/>
                  </a:xfrm>
                  <a:prstGeom prst="parallelogram">
                    <a:avLst>
                      <a:gd fmla="val 2981"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655" name="Google Shape;4655;p59"/>
                  <p:cNvSpPr/>
                  <p:nvPr/>
                </p:nvSpPr>
                <p:spPr>
                  <a:xfrm>
                    <a:off x="1754931524" y="23335056"/>
                    <a:ext cx="392552122" cy="2124146656"/>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656" name="Google Shape;4656;p59"/>
                  <p:cNvSpPr/>
                  <p:nvPr/>
                </p:nvSpPr>
                <p:spPr>
                  <a:xfrm>
                    <a:off x="265550549" y="233420211"/>
                    <a:ext cx="1662566548" cy="653586955"/>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657" name="Google Shape;4657;p59"/>
                  <p:cNvSpPr/>
                  <p:nvPr/>
                </p:nvSpPr>
                <p:spPr>
                  <a:xfrm>
                    <a:off x="635011113" y="186735435"/>
                    <a:ext cx="992922003" cy="770289015"/>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4658" name="Google Shape;4658;p59"/>
                <p:cNvCxnSpPr/>
                <p:nvPr/>
              </p:nvCxnSpPr>
              <p:spPr>
                <a:xfrm flipH="1">
                  <a:off x="2103205790" y="163194305"/>
                  <a:ext cx="33211953" cy="1969455682"/>
                </a:xfrm>
                <a:prstGeom prst="straightConnector1">
                  <a:avLst/>
                </a:prstGeom>
                <a:noFill/>
                <a:ln cap="flat" cmpd="sng" w="25400">
                  <a:solidFill>
                    <a:schemeClr val="dk1"/>
                  </a:solidFill>
                  <a:prstDash val="solid"/>
                  <a:miter lim="800000"/>
                  <a:headEnd len="med" w="med" type="none"/>
                  <a:tailEnd len="med" w="med" type="none"/>
                </a:ln>
              </p:spPr>
            </p:cxnSp>
            <p:cxnSp>
              <p:nvCxnSpPr>
                <p:cNvPr id="4659" name="Google Shape;4659;p59"/>
                <p:cNvCxnSpPr/>
                <p:nvPr/>
              </p:nvCxnSpPr>
              <p:spPr>
                <a:xfrm>
                  <a:off x="1748981191" y="574886727"/>
                  <a:ext cx="398502455" cy="0"/>
                </a:xfrm>
                <a:prstGeom prst="straightConnector1">
                  <a:avLst/>
                </a:prstGeom>
                <a:noFill/>
                <a:ln cap="flat" cmpd="sng" w="9525">
                  <a:solidFill>
                    <a:schemeClr val="dk1"/>
                  </a:solidFill>
                  <a:prstDash val="solid"/>
                  <a:miter lim="800000"/>
                  <a:headEnd len="med" w="med" type="none"/>
                  <a:tailEnd len="med" w="med" type="none"/>
                </a:ln>
              </p:spPr>
            </p:cxnSp>
            <p:cxnSp>
              <p:nvCxnSpPr>
                <p:cNvPr id="4660" name="Google Shape;4660;p59"/>
                <p:cNvCxnSpPr/>
                <p:nvPr/>
              </p:nvCxnSpPr>
              <p:spPr>
                <a:xfrm>
                  <a:off x="1737915326" y="723245081"/>
                  <a:ext cx="398502455" cy="0"/>
                </a:xfrm>
                <a:prstGeom prst="straightConnector1">
                  <a:avLst/>
                </a:prstGeom>
                <a:noFill/>
                <a:ln cap="flat" cmpd="sng" w="9525">
                  <a:solidFill>
                    <a:schemeClr val="dk1"/>
                  </a:solidFill>
                  <a:prstDash val="solid"/>
                  <a:miter lim="800000"/>
                  <a:headEnd len="med" w="med" type="none"/>
                  <a:tailEnd len="med" w="med" type="none"/>
                </a:ln>
              </p:spPr>
            </p:cxnSp>
            <p:cxnSp>
              <p:nvCxnSpPr>
                <p:cNvPr id="4661" name="Google Shape;4661;p59"/>
                <p:cNvCxnSpPr/>
                <p:nvPr/>
              </p:nvCxnSpPr>
              <p:spPr>
                <a:xfrm>
                  <a:off x="1737915326" y="901274756"/>
                  <a:ext cx="398502455" cy="0"/>
                </a:xfrm>
                <a:prstGeom prst="straightConnector1">
                  <a:avLst/>
                </a:prstGeom>
                <a:noFill/>
                <a:ln cap="flat" cmpd="sng" w="9525">
                  <a:solidFill>
                    <a:schemeClr val="dk1"/>
                  </a:solidFill>
                  <a:prstDash val="solid"/>
                  <a:miter lim="800000"/>
                  <a:headEnd len="med" w="med" type="none"/>
                  <a:tailEnd len="med" w="med" type="none"/>
                </a:ln>
              </p:spPr>
            </p:cxnSp>
            <p:cxnSp>
              <p:nvCxnSpPr>
                <p:cNvPr id="4662" name="Google Shape;4662;p59"/>
                <p:cNvCxnSpPr/>
                <p:nvPr/>
              </p:nvCxnSpPr>
              <p:spPr>
                <a:xfrm>
                  <a:off x="1726843561" y="1049633110"/>
                  <a:ext cx="398502455" cy="0"/>
                </a:xfrm>
                <a:prstGeom prst="straightConnector1">
                  <a:avLst/>
                </a:prstGeom>
                <a:noFill/>
                <a:ln cap="flat" cmpd="sng" w="9525">
                  <a:solidFill>
                    <a:schemeClr val="dk1"/>
                  </a:solidFill>
                  <a:prstDash val="solid"/>
                  <a:miter lim="800000"/>
                  <a:headEnd len="med" w="med" type="none"/>
                  <a:tailEnd len="med" w="med" type="none"/>
                </a:ln>
              </p:spPr>
            </p:cxnSp>
            <p:cxnSp>
              <p:nvCxnSpPr>
                <p:cNvPr id="4663" name="Google Shape;4663;p59"/>
                <p:cNvCxnSpPr/>
                <p:nvPr/>
              </p:nvCxnSpPr>
              <p:spPr>
                <a:xfrm>
                  <a:off x="1715777696" y="1190574070"/>
                  <a:ext cx="409568239" cy="0"/>
                </a:xfrm>
                <a:prstGeom prst="straightConnector1">
                  <a:avLst/>
                </a:prstGeom>
                <a:noFill/>
                <a:ln cap="flat" cmpd="sng" w="9525">
                  <a:solidFill>
                    <a:schemeClr val="dk1"/>
                  </a:solidFill>
                  <a:prstDash val="solid"/>
                  <a:miter lim="800000"/>
                  <a:headEnd len="med" w="med" type="none"/>
                  <a:tailEnd len="med" w="med" type="none"/>
                </a:ln>
              </p:spPr>
            </p:cxnSp>
            <p:cxnSp>
              <p:nvCxnSpPr>
                <p:cNvPr id="4664" name="Google Shape;4664;p59"/>
                <p:cNvCxnSpPr/>
                <p:nvPr/>
              </p:nvCxnSpPr>
              <p:spPr>
                <a:xfrm>
                  <a:off x="1715777696" y="1346350400"/>
                  <a:ext cx="398502455" cy="0"/>
                </a:xfrm>
                <a:prstGeom prst="straightConnector1">
                  <a:avLst/>
                </a:prstGeom>
                <a:noFill/>
                <a:ln cap="flat" cmpd="sng" w="9525">
                  <a:solidFill>
                    <a:schemeClr val="dk1"/>
                  </a:solidFill>
                  <a:prstDash val="solid"/>
                  <a:miter lim="800000"/>
                  <a:headEnd len="med" w="med" type="none"/>
                  <a:tailEnd len="med" w="med" type="none"/>
                </a:ln>
              </p:spPr>
            </p:cxnSp>
            <p:cxnSp>
              <p:nvCxnSpPr>
                <p:cNvPr id="4665" name="Google Shape;4665;p59"/>
                <p:cNvCxnSpPr/>
                <p:nvPr/>
              </p:nvCxnSpPr>
              <p:spPr>
                <a:xfrm>
                  <a:off x="1704702980" y="1524380075"/>
                  <a:ext cx="398502455" cy="0"/>
                </a:xfrm>
                <a:prstGeom prst="straightConnector1">
                  <a:avLst/>
                </a:prstGeom>
                <a:noFill/>
                <a:ln cap="flat" cmpd="sng" w="9525">
                  <a:solidFill>
                    <a:schemeClr val="dk1"/>
                  </a:solidFill>
                  <a:prstDash val="solid"/>
                  <a:miter lim="800000"/>
                  <a:headEnd len="med" w="med" type="none"/>
                  <a:tailEnd len="med" w="med" type="none"/>
                </a:ln>
              </p:spPr>
            </p:cxnSp>
            <p:cxnSp>
              <p:nvCxnSpPr>
                <p:cNvPr id="4666" name="Google Shape;4666;p59"/>
                <p:cNvCxnSpPr/>
                <p:nvPr/>
              </p:nvCxnSpPr>
              <p:spPr>
                <a:xfrm>
                  <a:off x="1726843561" y="1683866558"/>
                  <a:ext cx="398502455" cy="0"/>
                </a:xfrm>
                <a:prstGeom prst="straightConnector1">
                  <a:avLst/>
                </a:prstGeom>
                <a:noFill/>
                <a:ln cap="flat" cmpd="sng" w="9525">
                  <a:solidFill>
                    <a:schemeClr val="dk1"/>
                  </a:solidFill>
                  <a:prstDash val="solid"/>
                  <a:miter lim="800000"/>
                  <a:headEnd len="med" w="med" type="none"/>
                  <a:tailEnd len="med" w="med" type="none"/>
                </a:ln>
              </p:spPr>
            </p:cxnSp>
            <p:cxnSp>
              <p:nvCxnSpPr>
                <p:cNvPr id="4667" name="Google Shape;4667;p59"/>
                <p:cNvCxnSpPr/>
                <p:nvPr/>
              </p:nvCxnSpPr>
              <p:spPr>
                <a:xfrm>
                  <a:off x="1737915326" y="1839642887"/>
                  <a:ext cx="398502455" cy="0"/>
                </a:xfrm>
                <a:prstGeom prst="straightConnector1">
                  <a:avLst/>
                </a:prstGeom>
                <a:noFill/>
                <a:ln cap="flat" cmpd="sng" w="9525">
                  <a:solidFill>
                    <a:schemeClr val="dk1"/>
                  </a:solidFill>
                  <a:prstDash val="solid"/>
                  <a:miter lim="800000"/>
                  <a:headEnd len="med" w="med" type="none"/>
                  <a:tailEnd len="med" w="med" type="none"/>
                </a:ln>
              </p:spPr>
            </p:cxnSp>
            <p:cxnSp>
              <p:nvCxnSpPr>
                <p:cNvPr id="4668" name="Google Shape;4668;p59"/>
                <p:cNvCxnSpPr/>
                <p:nvPr/>
              </p:nvCxnSpPr>
              <p:spPr>
                <a:xfrm>
                  <a:off x="1737915326" y="1999127040"/>
                  <a:ext cx="398502455" cy="0"/>
                </a:xfrm>
                <a:prstGeom prst="straightConnector1">
                  <a:avLst/>
                </a:prstGeom>
                <a:noFill/>
                <a:ln cap="flat" cmpd="sng" w="9525">
                  <a:solidFill>
                    <a:schemeClr val="dk1"/>
                  </a:solidFill>
                  <a:prstDash val="solid"/>
                  <a:miter lim="800000"/>
                  <a:headEnd len="med" w="med" type="none"/>
                  <a:tailEnd len="med" w="med" type="none"/>
                </a:ln>
              </p:spPr>
            </p:cxnSp>
            <p:cxnSp>
              <p:nvCxnSpPr>
                <p:cNvPr id="4669" name="Google Shape;4669;p59"/>
                <p:cNvCxnSpPr/>
                <p:nvPr/>
              </p:nvCxnSpPr>
              <p:spPr>
                <a:xfrm>
                  <a:off x="1748981191" y="2147483647"/>
                  <a:ext cx="398502455" cy="0"/>
                </a:xfrm>
                <a:prstGeom prst="straightConnector1">
                  <a:avLst/>
                </a:prstGeom>
                <a:noFill/>
                <a:ln cap="flat" cmpd="sng" w="9525">
                  <a:solidFill>
                    <a:schemeClr val="dk1"/>
                  </a:solidFill>
                  <a:prstDash val="solid"/>
                  <a:miter lim="800000"/>
                  <a:headEnd len="med" w="med" type="none"/>
                  <a:tailEnd len="med" w="med" type="none"/>
                </a:ln>
              </p:spPr>
            </p:cxnSp>
            <p:cxnSp>
              <p:nvCxnSpPr>
                <p:cNvPr id="4670" name="Google Shape;4670;p59"/>
                <p:cNvCxnSpPr/>
                <p:nvPr/>
              </p:nvCxnSpPr>
              <p:spPr>
                <a:xfrm rot="10800000">
                  <a:off x="1748981152" y="178030257"/>
                  <a:ext cx="398502455"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4671" name="Google Shape;4671;p59"/>
            <p:cNvGrpSpPr/>
            <p:nvPr/>
          </p:nvGrpSpPr>
          <p:grpSpPr>
            <a:xfrm>
              <a:off x="1387618058" y="1509609684"/>
              <a:ext cx="86512813" cy="511267309"/>
              <a:chOff x="0" y="0"/>
              <a:chExt cx="2147483647" cy="2147483647"/>
            </a:xfrm>
          </p:grpSpPr>
          <p:grpSp>
            <p:nvGrpSpPr>
              <p:cNvPr id="4672" name="Google Shape;4672;p59"/>
              <p:cNvGrpSpPr/>
              <p:nvPr/>
            </p:nvGrpSpPr>
            <p:grpSpPr>
              <a:xfrm>
                <a:off x="0" y="379365090"/>
                <a:ext cx="1999377389" cy="1768118556"/>
                <a:chOff x="0" y="0"/>
                <a:chExt cx="2147483647" cy="2147483647"/>
              </a:xfrm>
            </p:grpSpPr>
            <p:sp>
              <p:nvSpPr>
                <p:cNvPr id="4673" name="Google Shape;4673;p59"/>
                <p:cNvSpPr txBox="1"/>
                <p:nvPr/>
              </p:nvSpPr>
              <p:spPr>
                <a:xfrm>
                  <a:off x="420402310" y="0"/>
                  <a:ext cx="1658907637" cy="1900647276"/>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674" name="Google Shape;4674;p59"/>
                <p:cNvCxnSpPr/>
                <p:nvPr/>
              </p:nvCxnSpPr>
              <p:spPr>
                <a:xfrm flipH="1" rot="10800000">
                  <a:off x="1670265583" y="19"/>
                  <a:ext cx="420412125" cy="234493244"/>
                </a:xfrm>
                <a:prstGeom prst="straightConnector1">
                  <a:avLst/>
                </a:prstGeom>
                <a:noFill/>
                <a:ln cap="flat" cmpd="sng" w="9525">
                  <a:solidFill>
                    <a:schemeClr val="dk1"/>
                  </a:solidFill>
                  <a:prstDash val="solid"/>
                  <a:miter lim="800000"/>
                  <a:headEnd len="med" w="med" type="none"/>
                  <a:tailEnd len="med" w="med" type="none"/>
                </a:ln>
              </p:spPr>
            </p:cxnSp>
            <p:sp>
              <p:nvSpPr>
                <p:cNvPr id="4675" name="Google Shape;4675;p59"/>
                <p:cNvSpPr txBox="1"/>
                <p:nvPr/>
              </p:nvSpPr>
              <p:spPr>
                <a:xfrm>
                  <a:off x="295421761" y="24683909"/>
                  <a:ext cx="488579249" cy="2962054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676" name="Google Shape;4676;p59"/>
                <p:cNvCxnSpPr/>
                <p:nvPr/>
              </p:nvCxnSpPr>
              <p:spPr>
                <a:xfrm flipH="1" rot="10800000">
                  <a:off x="990" y="19"/>
                  <a:ext cx="420404714" cy="234493244"/>
                </a:xfrm>
                <a:prstGeom prst="straightConnector1">
                  <a:avLst/>
                </a:prstGeom>
                <a:noFill/>
                <a:ln cap="flat" cmpd="sng" w="9525">
                  <a:solidFill>
                    <a:schemeClr val="dk1"/>
                  </a:solidFill>
                  <a:prstDash val="solid"/>
                  <a:miter lim="800000"/>
                  <a:headEnd len="med" w="med" type="none"/>
                  <a:tailEnd len="med" w="med" type="none"/>
                </a:ln>
              </p:spPr>
            </p:cxnSp>
            <p:sp>
              <p:nvSpPr>
                <p:cNvPr id="4677" name="Google Shape;4677;p59"/>
                <p:cNvSpPr txBox="1"/>
                <p:nvPr/>
              </p:nvSpPr>
              <p:spPr>
                <a:xfrm>
                  <a:off x="1556638769" y="1641465770"/>
                  <a:ext cx="488586662" cy="2962054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678" name="Google Shape;4678;p59"/>
                <p:cNvSpPr txBox="1"/>
                <p:nvPr/>
              </p:nvSpPr>
              <p:spPr>
                <a:xfrm>
                  <a:off x="34084561" y="242721234"/>
                  <a:ext cx="1647546480" cy="19047624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679" name="Google Shape;4679;p59"/>
                <p:cNvCxnSpPr/>
                <p:nvPr/>
              </p:nvCxnSpPr>
              <p:spPr>
                <a:xfrm flipH="1" rot="10800000">
                  <a:off x="1681630501" y="1900645005"/>
                  <a:ext cx="409047237" cy="238608418"/>
                </a:xfrm>
                <a:prstGeom prst="straightConnector1">
                  <a:avLst/>
                </a:prstGeom>
                <a:noFill/>
                <a:ln cap="flat" cmpd="sng" w="9525">
                  <a:solidFill>
                    <a:schemeClr val="dk1"/>
                  </a:solidFill>
                  <a:prstDash val="solid"/>
                  <a:miter lim="800000"/>
                  <a:headEnd len="med" w="med" type="none"/>
                  <a:tailEnd len="med" w="med" type="none"/>
                </a:ln>
              </p:spPr>
            </p:cxnSp>
            <p:grpSp>
              <p:nvGrpSpPr>
                <p:cNvPr id="4680" name="Google Shape;4680;p59"/>
                <p:cNvGrpSpPr/>
                <p:nvPr/>
              </p:nvGrpSpPr>
              <p:grpSpPr>
                <a:xfrm>
                  <a:off x="11357463" y="193354587"/>
                  <a:ext cx="2136125252" cy="238608418"/>
                  <a:chOff x="0" y="0"/>
                  <a:chExt cx="2147483646" cy="2147483647"/>
                </a:xfrm>
              </p:grpSpPr>
              <p:cxnSp>
                <p:nvCxnSpPr>
                  <p:cNvPr id="4681" name="Google Shape;4681;p59"/>
                  <p:cNvCxnSpPr/>
                  <p:nvPr/>
                </p:nvCxnSpPr>
                <p:spPr>
                  <a:xfrm flipH="1" rot="10800000">
                    <a:off x="1724843518" y="0"/>
                    <a:ext cx="42264012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682" name="Google Shape;4682;p59"/>
                  <p:cNvCxnSpPr/>
                  <p:nvPr/>
                </p:nvCxnSpPr>
                <p:spPr>
                  <a:xfrm>
                    <a:off x="0" y="2147483647"/>
                    <a:ext cx="174768710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683" name="Google Shape;4683;p59"/>
                <p:cNvGrpSpPr/>
                <p:nvPr/>
              </p:nvGrpSpPr>
              <p:grpSpPr>
                <a:xfrm>
                  <a:off x="11358394" y="362027807"/>
                  <a:ext cx="2136125252" cy="238608418"/>
                  <a:chOff x="0" y="0"/>
                  <a:chExt cx="2147483646" cy="2147483647"/>
                </a:xfrm>
              </p:grpSpPr>
              <p:cxnSp>
                <p:nvCxnSpPr>
                  <p:cNvPr id="4684" name="Google Shape;4684;p59"/>
                  <p:cNvCxnSpPr/>
                  <p:nvPr/>
                </p:nvCxnSpPr>
                <p:spPr>
                  <a:xfrm flipH="1" rot="10800000">
                    <a:off x="1724843518" y="0"/>
                    <a:ext cx="42264012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685" name="Google Shape;4685;p59"/>
                  <p:cNvCxnSpPr/>
                  <p:nvPr/>
                </p:nvCxnSpPr>
                <p:spPr>
                  <a:xfrm>
                    <a:off x="0" y="2147460389"/>
                    <a:ext cx="174768710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686" name="Google Shape;4686;p59"/>
                <p:cNvGrpSpPr/>
                <p:nvPr/>
              </p:nvGrpSpPr>
              <p:grpSpPr>
                <a:xfrm>
                  <a:off x="11357463" y="530699090"/>
                  <a:ext cx="2022500376" cy="238608418"/>
                  <a:chOff x="0" y="0"/>
                  <a:chExt cx="2147483647" cy="2147483647"/>
                </a:xfrm>
              </p:grpSpPr>
              <p:cxnSp>
                <p:nvCxnSpPr>
                  <p:cNvPr id="4687" name="Google Shape;4687;p59"/>
                  <p:cNvCxnSpPr/>
                  <p:nvPr/>
                </p:nvCxnSpPr>
                <p:spPr>
                  <a:xfrm flipH="1" rot="10800000">
                    <a:off x="1749360349" y="0"/>
                    <a:ext cx="39812329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688" name="Google Shape;4688;p59"/>
                  <p:cNvCxnSpPr/>
                  <p:nvPr/>
                </p:nvCxnSpPr>
                <p:spPr>
                  <a:xfrm>
                    <a:off x="0" y="2147483647"/>
                    <a:ext cx="177348937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689" name="Google Shape;4689;p59"/>
                <p:cNvGrpSpPr/>
                <p:nvPr/>
              </p:nvGrpSpPr>
              <p:grpSpPr>
                <a:xfrm>
                  <a:off x="11358394" y="699372310"/>
                  <a:ext cx="2067950654" cy="238608418"/>
                  <a:chOff x="0" y="0"/>
                  <a:chExt cx="2147483647" cy="2147483647"/>
                </a:xfrm>
              </p:grpSpPr>
              <p:cxnSp>
                <p:nvCxnSpPr>
                  <p:cNvPr id="4690" name="Google Shape;4690;p59"/>
                  <p:cNvCxnSpPr/>
                  <p:nvPr/>
                </p:nvCxnSpPr>
                <p:spPr>
                  <a:xfrm flipH="1" rot="10800000">
                    <a:off x="1710910245" y="0"/>
                    <a:ext cx="43657340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691" name="Google Shape;4691;p59"/>
                  <p:cNvCxnSpPr/>
                  <p:nvPr/>
                </p:nvCxnSpPr>
                <p:spPr>
                  <a:xfrm>
                    <a:off x="0" y="2147483647"/>
                    <a:ext cx="173451089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692" name="Google Shape;4692;p59"/>
                <p:cNvGrpSpPr/>
                <p:nvPr/>
              </p:nvGrpSpPr>
              <p:grpSpPr>
                <a:xfrm>
                  <a:off x="11357463" y="868043305"/>
                  <a:ext cx="2067948797" cy="222152847"/>
                  <a:chOff x="0" y="0"/>
                  <a:chExt cx="2147483647" cy="2147483647"/>
                </a:xfrm>
              </p:grpSpPr>
              <p:cxnSp>
                <p:nvCxnSpPr>
                  <p:cNvPr id="4693" name="Google Shape;4693;p59"/>
                  <p:cNvCxnSpPr/>
                  <p:nvPr/>
                </p:nvCxnSpPr>
                <p:spPr>
                  <a:xfrm flipH="1" rot="10800000">
                    <a:off x="1722707996" y="0"/>
                    <a:ext cx="42477565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694" name="Google Shape;4694;p59"/>
                  <p:cNvCxnSpPr/>
                  <p:nvPr/>
                </p:nvCxnSpPr>
                <p:spPr>
                  <a:xfrm>
                    <a:off x="0" y="2147483647"/>
                    <a:ext cx="174630679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695" name="Google Shape;4695;p59"/>
                <p:cNvGrpSpPr/>
                <p:nvPr/>
              </p:nvGrpSpPr>
              <p:grpSpPr>
                <a:xfrm>
                  <a:off x="11358394" y="1036714309"/>
                  <a:ext cx="2124764068" cy="238608418"/>
                  <a:chOff x="0" y="0"/>
                  <a:chExt cx="2147483647" cy="2147483647"/>
                </a:xfrm>
              </p:grpSpPr>
              <p:cxnSp>
                <p:nvCxnSpPr>
                  <p:cNvPr id="4696" name="Google Shape;4696;p59"/>
                  <p:cNvCxnSpPr/>
                  <p:nvPr/>
                </p:nvCxnSpPr>
                <p:spPr>
                  <a:xfrm flipH="1" rot="10800000">
                    <a:off x="1734066313" y="0"/>
                    <a:ext cx="41341733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697" name="Google Shape;4697;p59"/>
                  <p:cNvCxnSpPr/>
                  <p:nvPr/>
                </p:nvCxnSpPr>
                <p:spPr>
                  <a:xfrm>
                    <a:off x="0" y="2147483647"/>
                    <a:ext cx="175703204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698" name="Google Shape;4698;p59"/>
                <p:cNvGrpSpPr/>
                <p:nvPr/>
              </p:nvGrpSpPr>
              <p:grpSpPr>
                <a:xfrm>
                  <a:off x="0" y="1205385591"/>
                  <a:ext cx="2136123360" cy="238608418"/>
                  <a:chOff x="0" y="0"/>
                  <a:chExt cx="2147483647" cy="2147483647"/>
                </a:xfrm>
              </p:grpSpPr>
              <p:cxnSp>
                <p:nvCxnSpPr>
                  <p:cNvPr id="4699" name="Google Shape;4699;p59"/>
                  <p:cNvCxnSpPr/>
                  <p:nvPr/>
                </p:nvCxnSpPr>
                <p:spPr>
                  <a:xfrm flipH="1" rot="10800000">
                    <a:off x="1667727621" y="0"/>
                    <a:ext cx="47975602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700" name="Google Shape;4700;p59"/>
                  <p:cNvCxnSpPr/>
                  <p:nvPr/>
                </p:nvCxnSpPr>
                <p:spPr>
                  <a:xfrm>
                    <a:off x="0" y="2147483647"/>
                    <a:ext cx="169057326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701" name="Google Shape;4701;p59"/>
                <p:cNvGrpSpPr/>
                <p:nvPr/>
              </p:nvGrpSpPr>
              <p:grpSpPr>
                <a:xfrm>
                  <a:off x="931" y="1374061395"/>
                  <a:ext cx="2136125207" cy="238608418"/>
                  <a:chOff x="0" y="0"/>
                  <a:chExt cx="2147483647" cy="2147483647"/>
                </a:xfrm>
              </p:grpSpPr>
              <p:cxnSp>
                <p:nvCxnSpPr>
                  <p:cNvPr id="4702" name="Google Shape;4702;p59"/>
                  <p:cNvCxnSpPr/>
                  <p:nvPr/>
                </p:nvCxnSpPr>
                <p:spPr>
                  <a:xfrm flipH="1" rot="10800000">
                    <a:off x="1724836060" y="0"/>
                    <a:ext cx="42264758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703" name="Google Shape;4703;p59"/>
                  <p:cNvCxnSpPr/>
                  <p:nvPr/>
                </p:nvCxnSpPr>
                <p:spPr>
                  <a:xfrm>
                    <a:off x="0" y="2147460389"/>
                    <a:ext cx="174767974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704" name="Google Shape;4704;p59"/>
                <p:cNvGrpSpPr/>
                <p:nvPr/>
              </p:nvGrpSpPr>
              <p:grpSpPr>
                <a:xfrm>
                  <a:off x="0" y="1542732678"/>
                  <a:ext cx="2011131663" cy="238608418"/>
                  <a:chOff x="0" y="0"/>
                  <a:chExt cx="2147483647" cy="2147483647"/>
                </a:xfrm>
              </p:grpSpPr>
              <p:cxnSp>
                <p:nvCxnSpPr>
                  <p:cNvPr id="4705" name="Google Shape;4705;p59"/>
                  <p:cNvCxnSpPr/>
                  <p:nvPr/>
                </p:nvCxnSpPr>
                <p:spPr>
                  <a:xfrm flipH="1" rot="10800000">
                    <a:off x="1710707521" y="0"/>
                    <a:ext cx="43677612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706" name="Google Shape;4706;p59"/>
                  <p:cNvCxnSpPr/>
                  <p:nvPr/>
                </p:nvCxnSpPr>
                <p:spPr>
                  <a:xfrm>
                    <a:off x="0" y="2147483647"/>
                    <a:ext cx="1734973073"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707" name="Google Shape;4707;p59"/>
                <p:cNvGrpSpPr/>
                <p:nvPr/>
              </p:nvGrpSpPr>
              <p:grpSpPr>
                <a:xfrm>
                  <a:off x="931" y="1711405898"/>
                  <a:ext cx="2067950610" cy="238608418"/>
                  <a:chOff x="0" y="0"/>
                  <a:chExt cx="2147483647" cy="2147483647"/>
                </a:xfrm>
              </p:grpSpPr>
              <p:cxnSp>
                <p:nvCxnSpPr>
                  <p:cNvPr id="4708" name="Google Shape;4708;p59"/>
                  <p:cNvCxnSpPr/>
                  <p:nvPr/>
                </p:nvCxnSpPr>
                <p:spPr>
                  <a:xfrm flipH="1" rot="10800000">
                    <a:off x="1710902540" y="0"/>
                    <a:ext cx="43658110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709" name="Google Shape;4709;p59"/>
                  <p:cNvCxnSpPr/>
                  <p:nvPr/>
                </p:nvCxnSpPr>
                <p:spPr>
                  <a:xfrm>
                    <a:off x="0" y="2147483647"/>
                    <a:ext cx="1734503286"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4710" name="Google Shape;4710;p59"/>
              <p:cNvGrpSpPr/>
              <p:nvPr/>
            </p:nvGrpSpPr>
            <p:grpSpPr>
              <a:xfrm>
                <a:off x="105788730" y="0"/>
                <a:ext cx="2041694916" cy="1961185409"/>
                <a:chOff x="0" y="0"/>
                <a:chExt cx="2147483647" cy="2147483647"/>
              </a:xfrm>
            </p:grpSpPr>
            <p:grpSp>
              <p:nvGrpSpPr>
                <p:cNvPr id="4711" name="Google Shape;4711;p59"/>
                <p:cNvGrpSpPr/>
                <p:nvPr/>
              </p:nvGrpSpPr>
              <p:grpSpPr>
                <a:xfrm>
                  <a:off x="0" y="0"/>
                  <a:ext cx="2058466987" cy="341224347"/>
                  <a:chOff x="0" y="0"/>
                  <a:chExt cx="2147483647" cy="2147483647"/>
                </a:xfrm>
              </p:grpSpPr>
              <p:sp>
                <p:nvSpPr>
                  <p:cNvPr id="4712" name="Google Shape;4712;p59"/>
                  <p:cNvSpPr txBox="1"/>
                  <p:nvPr/>
                </p:nvSpPr>
                <p:spPr>
                  <a:xfrm>
                    <a:off x="0" y="1097077558"/>
                    <a:ext cx="1683165296" cy="1050406088"/>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713" name="Google Shape;4713;p59"/>
                  <p:cNvSpPr/>
                  <p:nvPr/>
                </p:nvSpPr>
                <p:spPr>
                  <a:xfrm>
                    <a:off x="0" y="0"/>
                    <a:ext cx="2077837780" cy="1143758970"/>
                  </a:xfrm>
                  <a:prstGeom prst="parallelogram">
                    <a:avLst>
                      <a:gd fmla="val 3066"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714" name="Google Shape;4714;p59"/>
                  <p:cNvSpPr/>
                  <p:nvPr/>
                </p:nvSpPr>
                <p:spPr>
                  <a:xfrm>
                    <a:off x="1706378370" y="23335056"/>
                    <a:ext cx="441105276" cy="2124146656"/>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715" name="Google Shape;4715;p59"/>
                  <p:cNvSpPr/>
                  <p:nvPr/>
                </p:nvSpPr>
                <p:spPr>
                  <a:xfrm>
                    <a:off x="266981459" y="233420211"/>
                    <a:ext cx="1601912528" cy="653586955"/>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716" name="Google Shape;4716;p59"/>
                  <p:cNvSpPr/>
                  <p:nvPr/>
                </p:nvSpPr>
                <p:spPr>
                  <a:xfrm>
                    <a:off x="638440216" y="186735435"/>
                    <a:ext cx="928643313" cy="770289015"/>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4717" name="Google Shape;4717;p59"/>
                <p:cNvCxnSpPr/>
                <p:nvPr/>
              </p:nvCxnSpPr>
              <p:spPr>
                <a:xfrm flipH="1">
                  <a:off x="2102975077" y="163194305"/>
                  <a:ext cx="33385439" cy="1969455682"/>
                </a:xfrm>
                <a:prstGeom prst="straightConnector1">
                  <a:avLst/>
                </a:prstGeom>
                <a:noFill/>
                <a:ln cap="flat" cmpd="sng" w="25400">
                  <a:solidFill>
                    <a:schemeClr val="dk1"/>
                  </a:solidFill>
                  <a:prstDash val="solid"/>
                  <a:miter lim="800000"/>
                  <a:headEnd len="med" w="med" type="none"/>
                  <a:tailEnd len="med" w="med" type="none"/>
                </a:ln>
              </p:spPr>
            </p:cxnSp>
            <p:cxnSp>
              <p:nvCxnSpPr>
                <p:cNvPr id="4718" name="Google Shape;4718;p59"/>
                <p:cNvCxnSpPr/>
                <p:nvPr/>
              </p:nvCxnSpPr>
              <p:spPr>
                <a:xfrm>
                  <a:off x="1746913698" y="574886727"/>
                  <a:ext cx="400566724" cy="0"/>
                </a:xfrm>
                <a:prstGeom prst="straightConnector1">
                  <a:avLst/>
                </a:prstGeom>
                <a:noFill/>
                <a:ln cap="flat" cmpd="sng" w="9525">
                  <a:solidFill>
                    <a:schemeClr val="dk1"/>
                  </a:solidFill>
                  <a:prstDash val="solid"/>
                  <a:miter lim="800000"/>
                  <a:headEnd len="med" w="med" type="none"/>
                  <a:tailEnd len="med" w="med" type="none"/>
                </a:ln>
              </p:spPr>
            </p:cxnSp>
            <p:cxnSp>
              <p:nvCxnSpPr>
                <p:cNvPr id="4719" name="Google Shape;4719;p59"/>
                <p:cNvCxnSpPr/>
                <p:nvPr/>
              </p:nvCxnSpPr>
              <p:spPr>
                <a:xfrm>
                  <a:off x="1735790567" y="723245081"/>
                  <a:ext cx="400566724" cy="0"/>
                </a:xfrm>
                <a:prstGeom prst="straightConnector1">
                  <a:avLst/>
                </a:prstGeom>
                <a:noFill/>
                <a:ln cap="flat" cmpd="sng" w="9525">
                  <a:solidFill>
                    <a:schemeClr val="dk1"/>
                  </a:solidFill>
                  <a:prstDash val="solid"/>
                  <a:miter lim="800000"/>
                  <a:headEnd len="med" w="med" type="none"/>
                  <a:tailEnd len="med" w="med" type="none"/>
                </a:ln>
              </p:spPr>
            </p:cxnSp>
            <p:cxnSp>
              <p:nvCxnSpPr>
                <p:cNvPr id="4720" name="Google Shape;4720;p59"/>
                <p:cNvCxnSpPr/>
                <p:nvPr/>
              </p:nvCxnSpPr>
              <p:spPr>
                <a:xfrm>
                  <a:off x="1735790567" y="901274756"/>
                  <a:ext cx="400566724" cy="0"/>
                </a:xfrm>
                <a:prstGeom prst="straightConnector1">
                  <a:avLst/>
                </a:prstGeom>
                <a:noFill/>
                <a:ln cap="flat" cmpd="sng" w="9525">
                  <a:solidFill>
                    <a:schemeClr val="dk1"/>
                  </a:solidFill>
                  <a:prstDash val="solid"/>
                  <a:miter lim="800000"/>
                  <a:headEnd len="med" w="med" type="none"/>
                  <a:tailEnd len="med" w="med" type="none"/>
                </a:ln>
              </p:spPr>
            </p:cxnSp>
            <p:cxnSp>
              <p:nvCxnSpPr>
                <p:cNvPr id="4721" name="Google Shape;4721;p59"/>
                <p:cNvCxnSpPr/>
                <p:nvPr/>
              </p:nvCxnSpPr>
              <p:spPr>
                <a:xfrm>
                  <a:off x="1724660058" y="1049633110"/>
                  <a:ext cx="400566724" cy="0"/>
                </a:xfrm>
                <a:prstGeom prst="straightConnector1">
                  <a:avLst/>
                </a:prstGeom>
                <a:noFill/>
                <a:ln cap="flat" cmpd="sng" w="9525">
                  <a:solidFill>
                    <a:schemeClr val="dk1"/>
                  </a:solidFill>
                  <a:prstDash val="solid"/>
                  <a:miter lim="800000"/>
                  <a:headEnd len="med" w="med" type="none"/>
                  <a:tailEnd len="med" w="med" type="none"/>
                </a:ln>
              </p:spPr>
            </p:cxnSp>
            <p:cxnSp>
              <p:nvCxnSpPr>
                <p:cNvPr id="4722" name="Google Shape;4722;p59"/>
                <p:cNvCxnSpPr/>
                <p:nvPr/>
              </p:nvCxnSpPr>
              <p:spPr>
                <a:xfrm>
                  <a:off x="1724660058" y="1190574070"/>
                  <a:ext cx="400566724" cy="0"/>
                </a:xfrm>
                <a:prstGeom prst="straightConnector1">
                  <a:avLst/>
                </a:prstGeom>
                <a:noFill/>
                <a:ln cap="flat" cmpd="sng" w="9525">
                  <a:solidFill>
                    <a:schemeClr val="dk1"/>
                  </a:solidFill>
                  <a:prstDash val="solid"/>
                  <a:miter lim="800000"/>
                  <a:headEnd len="med" w="med" type="none"/>
                  <a:tailEnd len="med" w="med" type="none"/>
                </a:ln>
              </p:spPr>
            </p:cxnSp>
            <p:cxnSp>
              <p:nvCxnSpPr>
                <p:cNvPr id="4723" name="Google Shape;4723;p59"/>
                <p:cNvCxnSpPr/>
                <p:nvPr/>
              </p:nvCxnSpPr>
              <p:spPr>
                <a:xfrm>
                  <a:off x="1713536927" y="1346350400"/>
                  <a:ext cx="400566724" cy="0"/>
                </a:xfrm>
                <a:prstGeom prst="straightConnector1">
                  <a:avLst/>
                </a:prstGeom>
                <a:noFill/>
                <a:ln cap="flat" cmpd="sng" w="9525">
                  <a:solidFill>
                    <a:schemeClr val="dk1"/>
                  </a:solidFill>
                  <a:prstDash val="solid"/>
                  <a:miter lim="800000"/>
                  <a:headEnd len="med" w="med" type="none"/>
                  <a:tailEnd len="med" w="med" type="none"/>
                </a:ln>
              </p:spPr>
            </p:cxnSp>
            <p:cxnSp>
              <p:nvCxnSpPr>
                <p:cNvPr id="4724" name="Google Shape;4724;p59"/>
                <p:cNvCxnSpPr/>
                <p:nvPr/>
              </p:nvCxnSpPr>
              <p:spPr>
                <a:xfrm>
                  <a:off x="1702406417" y="1524380075"/>
                  <a:ext cx="400566724" cy="0"/>
                </a:xfrm>
                <a:prstGeom prst="straightConnector1">
                  <a:avLst/>
                </a:prstGeom>
                <a:noFill/>
                <a:ln cap="flat" cmpd="sng" w="9525">
                  <a:solidFill>
                    <a:schemeClr val="dk1"/>
                  </a:solidFill>
                  <a:prstDash val="solid"/>
                  <a:miter lim="800000"/>
                  <a:headEnd len="med" w="med" type="none"/>
                  <a:tailEnd len="med" w="med" type="none"/>
                </a:ln>
              </p:spPr>
            </p:cxnSp>
            <p:cxnSp>
              <p:nvCxnSpPr>
                <p:cNvPr id="4725" name="Google Shape;4725;p59"/>
                <p:cNvCxnSpPr/>
                <p:nvPr/>
              </p:nvCxnSpPr>
              <p:spPr>
                <a:xfrm>
                  <a:off x="1724660058" y="1683866558"/>
                  <a:ext cx="400566724" cy="0"/>
                </a:xfrm>
                <a:prstGeom prst="straightConnector1">
                  <a:avLst/>
                </a:prstGeom>
                <a:noFill/>
                <a:ln cap="flat" cmpd="sng" w="9525">
                  <a:solidFill>
                    <a:schemeClr val="dk1"/>
                  </a:solidFill>
                  <a:prstDash val="solid"/>
                  <a:miter lim="800000"/>
                  <a:headEnd len="med" w="med" type="none"/>
                  <a:tailEnd len="med" w="med" type="none"/>
                </a:ln>
              </p:spPr>
            </p:cxnSp>
            <p:cxnSp>
              <p:nvCxnSpPr>
                <p:cNvPr id="4726" name="Google Shape;4726;p59"/>
                <p:cNvCxnSpPr/>
                <p:nvPr/>
              </p:nvCxnSpPr>
              <p:spPr>
                <a:xfrm>
                  <a:off x="1735790567" y="1839642887"/>
                  <a:ext cx="400566724" cy="0"/>
                </a:xfrm>
                <a:prstGeom prst="straightConnector1">
                  <a:avLst/>
                </a:prstGeom>
                <a:noFill/>
                <a:ln cap="flat" cmpd="sng" w="9525">
                  <a:solidFill>
                    <a:schemeClr val="dk1"/>
                  </a:solidFill>
                  <a:prstDash val="solid"/>
                  <a:miter lim="800000"/>
                  <a:headEnd len="med" w="med" type="none"/>
                  <a:tailEnd len="med" w="med" type="none"/>
                </a:ln>
              </p:spPr>
            </p:cxnSp>
            <p:cxnSp>
              <p:nvCxnSpPr>
                <p:cNvPr id="4727" name="Google Shape;4727;p59"/>
                <p:cNvCxnSpPr/>
                <p:nvPr/>
              </p:nvCxnSpPr>
              <p:spPr>
                <a:xfrm>
                  <a:off x="1735790567" y="1999127040"/>
                  <a:ext cx="400566724" cy="0"/>
                </a:xfrm>
                <a:prstGeom prst="straightConnector1">
                  <a:avLst/>
                </a:prstGeom>
                <a:noFill/>
                <a:ln cap="flat" cmpd="sng" w="9525">
                  <a:solidFill>
                    <a:schemeClr val="dk1"/>
                  </a:solidFill>
                  <a:prstDash val="solid"/>
                  <a:miter lim="800000"/>
                  <a:headEnd len="med" w="med" type="none"/>
                  <a:tailEnd len="med" w="med" type="none"/>
                </a:ln>
              </p:spPr>
            </p:cxnSp>
            <p:cxnSp>
              <p:nvCxnSpPr>
                <p:cNvPr id="4728" name="Google Shape;4728;p59"/>
                <p:cNvCxnSpPr/>
                <p:nvPr/>
              </p:nvCxnSpPr>
              <p:spPr>
                <a:xfrm>
                  <a:off x="1746913698" y="2147483647"/>
                  <a:ext cx="400566724" cy="0"/>
                </a:xfrm>
                <a:prstGeom prst="straightConnector1">
                  <a:avLst/>
                </a:prstGeom>
                <a:noFill/>
                <a:ln cap="flat" cmpd="sng" w="9525">
                  <a:solidFill>
                    <a:schemeClr val="dk1"/>
                  </a:solidFill>
                  <a:prstDash val="solid"/>
                  <a:miter lim="800000"/>
                  <a:headEnd len="med" w="med" type="none"/>
                  <a:tailEnd len="med" w="med" type="none"/>
                </a:ln>
              </p:spPr>
            </p:cxnSp>
            <p:cxnSp>
              <p:nvCxnSpPr>
                <p:cNvPr id="4729" name="Google Shape;4729;p59"/>
                <p:cNvCxnSpPr/>
                <p:nvPr/>
              </p:nvCxnSpPr>
              <p:spPr>
                <a:xfrm rot="10800000">
                  <a:off x="1758045404" y="178030257"/>
                  <a:ext cx="389438242"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4730" name="Google Shape;4730;p59"/>
            <p:cNvGrpSpPr/>
            <p:nvPr/>
          </p:nvGrpSpPr>
          <p:grpSpPr>
            <a:xfrm>
              <a:off x="1483932965" y="1509609684"/>
              <a:ext cx="89070126" cy="511267309"/>
              <a:chOff x="0" y="0"/>
              <a:chExt cx="2147483647" cy="2147483647"/>
            </a:xfrm>
          </p:grpSpPr>
          <p:grpSp>
            <p:nvGrpSpPr>
              <p:cNvPr id="4731" name="Google Shape;4731;p59"/>
              <p:cNvGrpSpPr/>
              <p:nvPr/>
            </p:nvGrpSpPr>
            <p:grpSpPr>
              <a:xfrm>
                <a:off x="0" y="379365090"/>
                <a:ext cx="2003633680" cy="1768118556"/>
                <a:chOff x="0" y="0"/>
                <a:chExt cx="2147483646" cy="2147483647"/>
              </a:xfrm>
            </p:grpSpPr>
            <p:sp>
              <p:nvSpPr>
                <p:cNvPr id="4732" name="Google Shape;4732;p59"/>
                <p:cNvSpPr txBox="1"/>
                <p:nvPr/>
              </p:nvSpPr>
              <p:spPr>
                <a:xfrm>
                  <a:off x="462537885" y="0"/>
                  <a:ext cx="1618872945" cy="1900647276"/>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733" name="Google Shape;4733;p59"/>
                <p:cNvCxnSpPr/>
                <p:nvPr/>
              </p:nvCxnSpPr>
              <p:spPr>
                <a:xfrm flipH="1" rot="10800000">
                  <a:off x="1684950537" y="19"/>
                  <a:ext cx="407474437" cy="234493244"/>
                </a:xfrm>
                <a:prstGeom prst="straightConnector1">
                  <a:avLst/>
                </a:prstGeom>
                <a:noFill/>
                <a:ln cap="flat" cmpd="sng" w="9525">
                  <a:solidFill>
                    <a:schemeClr val="dk1"/>
                  </a:solidFill>
                  <a:prstDash val="solid"/>
                  <a:miter lim="800000"/>
                  <a:headEnd len="med" w="med" type="none"/>
                  <a:tailEnd len="med" w="med" type="none"/>
                </a:ln>
              </p:spPr>
            </p:cxnSp>
            <p:sp>
              <p:nvSpPr>
                <p:cNvPr id="4734" name="Google Shape;4734;p59"/>
                <p:cNvSpPr txBox="1"/>
                <p:nvPr/>
              </p:nvSpPr>
              <p:spPr>
                <a:xfrm>
                  <a:off x="341392725" y="24683909"/>
                  <a:ext cx="473551764" cy="2962054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735" name="Google Shape;4735;p59"/>
                <p:cNvCxnSpPr/>
                <p:nvPr/>
              </p:nvCxnSpPr>
              <p:spPr>
                <a:xfrm flipH="1" rot="10800000">
                  <a:off x="55062160" y="19"/>
                  <a:ext cx="407474437" cy="234493244"/>
                </a:xfrm>
                <a:prstGeom prst="straightConnector1">
                  <a:avLst/>
                </a:prstGeom>
                <a:noFill/>
                <a:ln cap="flat" cmpd="sng" w="9525">
                  <a:solidFill>
                    <a:schemeClr val="dk1"/>
                  </a:solidFill>
                  <a:prstDash val="solid"/>
                  <a:miter lim="800000"/>
                  <a:headEnd len="med" w="med" type="none"/>
                  <a:tailEnd len="med" w="med" type="none"/>
                </a:ln>
              </p:spPr>
            </p:cxnSp>
            <p:sp>
              <p:nvSpPr>
                <p:cNvPr id="4736" name="Google Shape;4736;p59"/>
                <p:cNvSpPr txBox="1"/>
                <p:nvPr/>
              </p:nvSpPr>
              <p:spPr>
                <a:xfrm>
                  <a:off x="1574822699" y="1641465770"/>
                  <a:ext cx="473551764" cy="2962054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737" name="Google Shape;4737;p59"/>
                <p:cNvSpPr txBox="1"/>
                <p:nvPr/>
              </p:nvSpPr>
              <p:spPr>
                <a:xfrm>
                  <a:off x="88105049" y="242721234"/>
                  <a:ext cx="1607862366" cy="19047624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738" name="Google Shape;4738;p59"/>
                <p:cNvCxnSpPr/>
                <p:nvPr/>
              </p:nvCxnSpPr>
              <p:spPr>
                <a:xfrm flipH="1" rot="10800000">
                  <a:off x="1684950537" y="1900645005"/>
                  <a:ext cx="407474437" cy="238608418"/>
                </a:xfrm>
                <a:prstGeom prst="straightConnector1">
                  <a:avLst/>
                </a:prstGeom>
                <a:noFill/>
                <a:ln cap="flat" cmpd="sng" w="9525">
                  <a:solidFill>
                    <a:schemeClr val="dk1"/>
                  </a:solidFill>
                  <a:prstDash val="solid"/>
                  <a:miter lim="800000"/>
                  <a:headEnd len="med" w="med" type="none"/>
                  <a:tailEnd len="med" w="med" type="none"/>
                </a:ln>
              </p:spPr>
            </p:cxnSp>
            <p:grpSp>
              <p:nvGrpSpPr>
                <p:cNvPr id="4739" name="Google Shape;4739;p59"/>
                <p:cNvGrpSpPr/>
                <p:nvPr/>
              </p:nvGrpSpPr>
              <p:grpSpPr>
                <a:xfrm>
                  <a:off x="11010061" y="193354587"/>
                  <a:ext cx="2136473585" cy="238608418"/>
                  <a:chOff x="0" y="0"/>
                  <a:chExt cx="2147483647" cy="2147483647"/>
                </a:xfrm>
              </p:grpSpPr>
              <p:cxnSp>
                <p:nvCxnSpPr>
                  <p:cNvPr id="4740" name="Google Shape;4740;p59"/>
                  <p:cNvCxnSpPr/>
                  <p:nvPr/>
                </p:nvCxnSpPr>
                <p:spPr>
                  <a:xfrm flipH="1" rot="10800000">
                    <a:off x="1682565959" y="0"/>
                    <a:ext cx="46491768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741" name="Google Shape;4741;p59"/>
                  <p:cNvCxnSpPr/>
                  <p:nvPr/>
                </p:nvCxnSpPr>
                <p:spPr>
                  <a:xfrm>
                    <a:off x="0" y="2147483647"/>
                    <a:ext cx="170470427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742" name="Google Shape;4742;p59"/>
                <p:cNvGrpSpPr/>
                <p:nvPr/>
              </p:nvGrpSpPr>
              <p:grpSpPr>
                <a:xfrm>
                  <a:off x="66077610" y="362027807"/>
                  <a:ext cx="2081403313" cy="238608418"/>
                  <a:chOff x="0" y="0"/>
                  <a:chExt cx="2147483647" cy="2147483647"/>
                </a:xfrm>
              </p:grpSpPr>
              <p:cxnSp>
                <p:nvCxnSpPr>
                  <p:cNvPr id="4743" name="Google Shape;4743;p59"/>
                  <p:cNvCxnSpPr/>
                  <p:nvPr/>
                </p:nvCxnSpPr>
                <p:spPr>
                  <a:xfrm flipH="1" rot="10800000">
                    <a:off x="1670265054" y="0"/>
                    <a:ext cx="47721859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744" name="Google Shape;4744;p59"/>
                  <p:cNvCxnSpPr/>
                  <p:nvPr/>
                </p:nvCxnSpPr>
                <p:spPr>
                  <a:xfrm>
                    <a:off x="0" y="2147460389"/>
                    <a:ext cx="1692988943"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745" name="Google Shape;4745;p59"/>
                <p:cNvGrpSpPr/>
                <p:nvPr/>
              </p:nvGrpSpPr>
              <p:grpSpPr>
                <a:xfrm>
                  <a:off x="66080333" y="530699090"/>
                  <a:ext cx="2015330424" cy="238608418"/>
                  <a:chOff x="0" y="0"/>
                  <a:chExt cx="2147483647" cy="2147483647"/>
                </a:xfrm>
              </p:grpSpPr>
              <p:cxnSp>
                <p:nvCxnSpPr>
                  <p:cNvPr id="4746" name="Google Shape;4746;p59"/>
                  <p:cNvCxnSpPr/>
                  <p:nvPr/>
                </p:nvCxnSpPr>
                <p:spPr>
                  <a:xfrm flipH="1" rot="10800000">
                    <a:off x="1701556990" y="0"/>
                    <a:ext cx="44592665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747" name="Google Shape;4747;p59"/>
                  <p:cNvCxnSpPr/>
                  <p:nvPr/>
                </p:nvCxnSpPr>
                <p:spPr>
                  <a:xfrm>
                    <a:off x="0" y="2147483647"/>
                    <a:ext cx="172502500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748" name="Google Shape;4748;p59"/>
                <p:cNvGrpSpPr/>
                <p:nvPr/>
              </p:nvGrpSpPr>
              <p:grpSpPr>
                <a:xfrm>
                  <a:off x="66081240" y="699372310"/>
                  <a:ext cx="2015328239" cy="238608418"/>
                  <a:chOff x="0" y="0"/>
                  <a:chExt cx="2147483646" cy="2147483647"/>
                </a:xfrm>
              </p:grpSpPr>
              <p:cxnSp>
                <p:nvCxnSpPr>
                  <p:cNvPr id="4749" name="Google Shape;4749;p59"/>
                  <p:cNvCxnSpPr/>
                  <p:nvPr/>
                </p:nvCxnSpPr>
                <p:spPr>
                  <a:xfrm flipH="1" rot="10800000">
                    <a:off x="1713296684" y="0"/>
                    <a:ext cx="43418696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750" name="Google Shape;4750;p59"/>
                  <p:cNvCxnSpPr/>
                  <p:nvPr/>
                </p:nvCxnSpPr>
                <p:spPr>
                  <a:xfrm>
                    <a:off x="0" y="2147483647"/>
                    <a:ext cx="173676699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751" name="Google Shape;4751;p59"/>
                <p:cNvGrpSpPr/>
                <p:nvPr/>
              </p:nvGrpSpPr>
              <p:grpSpPr>
                <a:xfrm>
                  <a:off x="66080333" y="868043305"/>
                  <a:ext cx="2015326424" cy="222152847"/>
                  <a:chOff x="0" y="0"/>
                  <a:chExt cx="2147483646" cy="2147483647"/>
                </a:xfrm>
              </p:grpSpPr>
              <p:cxnSp>
                <p:nvCxnSpPr>
                  <p:cNvPr id="4752" name="Google Shape;4752;p59"/>
                  <p:cNvCxnSpPr/>
                  <p:nvPr/>
                </p:nvCxnSpPr>
                <p:spPr>
                  <a:xfrm flipH="1" rot="10800000">
                    <a:off x="1713296293" y="0"/>
                    <a:ext cx="43418735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753" name="Google Shape;4753;p59"/>
                  <p:cNvCxnSpPr/>
                  <p:nvPr/>
                </p:nvCxnSpPr>
                <p:spPr>
                  <a:xfrm>
                    <a:off x="0" y="2147483647"/>
                    <a:ext cx="173676855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754" name="Google Shape;4754;p59"/>
                <p:cNvGrpSpPr/>
                <p:nvPr/>
              </p:nvGrpSpPr>
              <p:grpSpPr>
                <a:xfrm>
                  <a:off x="66077610" y="1036714309"/>
                  <a:ext cx="2015330054" cy="238608418"/>
                  <a:chOff x="0" y="0"/>
                  <a:chExt cx="2147483647" cy="2147483647"/>
                </a:xfrm>
              </p:grpSpPr>
              <p:cxnSp>
                <p:nvCxnSpPr>
                  <p:cNvPr id="4755" name="Google Shape;4755;p59"/>
                  <p:cNvCxnSpPr/>
                  <p:nvPr/>
                </p:nvCxnSpPr>
                <p:spPr>
                  <a:xfrm flipH="1" rot="10800000">
                    <a:off x="1713297075" y="0"/>
                    <a:ext cx="43418657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756" name="Google Shape;4756;p59"/>
                  <p:cNvCxnSpPr/>
                  <p:nvPr/>
                </p:nvCxnSpPr>
                <p:spPr>
                  <a:xfrm>
                    <a:off x="0" y="2147483647"/>
                    <a:ext cx="173676543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757" name="Google Shape;4757;p59"/>
                <p:cNvGrpSpPr/>
                <p:nvPr/>
              </p:nvGrpSpPr>
              <p:grpSpPr>
                <a:xfrm>
                  <a:off x="0" y="1205385591"/>
                  <a:ext cx="2081403127" cy="238608418"/>
                  <a:chOff x="0" y="0"/>
                  <a:chExt cx="2147483647" cy="2147483647"/>
                </a:xfrm>
              </p:grpSpPr>
              <p:cxnSp>
                <p:nvCxnSpPr>
                  <p:cNvPr id="4758" name="Google Shape;4758;p59"/>
                  <p:cNvCxnSpPr/>
                  <p:nvPr/>
                </p:nvCxnSpPr>
                <p:spPr>
                  <a:xfrm flipH="1" rot="10800000">
                    <a:off x="1727080105" y="0"/>
                    <a:ext cx="4204035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759" name="Google Shape;4759;p59"/>
                  <p:cNvCxnSpPr/>
                  <p:nvPr/>
                </p:nvCxnSpPr>
                <p:spPr>
                  <a:xfrm>
                    <a:off x="0" y="2147483647"/>
                    <a:ext cx="174980791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760" name="Google Shape;4760;p59"/>
                <p:cNvGrpSpPr/>
                <p:nvPr/>
              </p:nvGrpSpPr>
              <p:grpSpPr>
                <a:xfrm>
                  <a:off x="6352" y="1374061395"/>
                  <a:ext cx="2136469955" cy="238608418"/>
                  <a:chOff x="0" y="0"/>
                  <a:chExt cx="2147483647" cy="2147483647"/>
                </a:xfrm>
              </p:grpSpPr>
              <p:cxnSp>
                <p:nvCxnSpPr>
                  <p:cNvPr id="4761" name="Google Shape;4761;p59"/>
                  <p:cNvCxnSpPr/>
                  <p:nvPr/>
                </p:nvCxnSpPr>
                <p:spPr>
                  <a:xfrm flipH="1" rot="10800000">
                    <a:off x="1682565169" y="0"/>
                    <a:ext cx="46491847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762" name="Google Shape;4762;p59"/>
                  <p:cNvCxnSpPr/>
                  <p:nvPr/>
                </p:nvCxnSpPr>
                <p:spPr>
                  <a:xfrm>
                    <a:off x="0" y="2147460389"/>
                    <a:ext cx="170470717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763" name="Google Shape;4763;p59"/>
                <p:cNvGrpSpPr/>
                <p:nvPr/>
              </p:nvGrpSpPr>
              <p:grpSpPr>
                <a:xfrm>
                  <a:off x="55063011" y="1542732678"/>
                  <a:ext cx="1971284938" cy="238608418"/>
                  <a:chOff x="0" y="0"/>
                  <a:chExt cx="2147483646" cy="2147483647"/>
                </a:xfrm>
              </p:grpSpPr>
              <p:cxnSp>
                <p:nvCxnSpPr>
                  <p:cNvPr id="4764" name="Google Shape;4764;p59"/>
                  <p:cNvCxnSpPr/>
                  <p:nvPr/>
                </p:nvCxnSpPr>
                <p:spPr>
                  <a:xfrm flipH="1" rot="10800000">
                    <a:off x="1739583707" y="0"/>
                    <a:ext cx="40789993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765" name="Google Shape;4765;p59"/>
                  <p:cNvCxnSpPr/>
                  <p:nvPr/>
                </p:nvCxnSpPr>
                <p:spPr>
                  <a:xfrm>
                    <a:off x="0" y="2147483647"/>
                    <a:ext cx="176357597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766" name="Google Shape;4766;p59"/>
                <p:cNvGrpSpPr/>
                <p:nvPr/>
              </p:nvGrpSpPr>
              <p:grpSpPr>
                <a:xfrm>
                  <a:off x="55062104" y="1711405898"/>
                  <a:ext cx="2015333617" cy="238608418"/>
                  <a:chOff x="0" y="0"/>
                  <a:chExt cx="2147483647" cy="2147483647"/>
                </a:xfrm>
              </p:grpSpPr>
              <p:cxnSp>
                <p:nvCxnSpPr>
                  <p:cNvPr id="4767" name="Google Shape;4767;p59"/>
                  <p:cNvCxnSpPr/>
                  <p:nvPr/>
                </p:nvCxnSpPr>
                <p:spPr>
                  <a:xfrm flipH="1" rot="10800000">
                    <a:off x="1713290179" y="0"/>
                    <a:ext cx="43419346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768" name="Google Shape;4768;p59"/>
                  <p:cNvCxnSpPr/>
                  <p:nvPr/>
                </p:nvCxnSpPr>
                <p:spPr>
                  <a:xfrm>
                    <a:off x="0" y="2147483647"/>
                    <a:ext cx="1725029904"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4769" name="Google Shape;4769;p59"/>
              <p:cNvGrpSpPr/>
              <p:nvPr/>
            </p:nvGrpSpPr>
            <p:grpSpPr>
              <a:xfrm>
                <a:off x="102752841" y="0"/>
                <a:ext cx="2044730803" cy="1961185409"/>
                <a:chOff x="0" y="0"/>
                <a:chExt cx="2147483647" cy="2147483647"/>
              </a:xfrm>
            </p:grpSpPr>
            <p:grpSp>
              <p:nvGrpSpPr>
                <p:cNvPr id="4770" name="Google Shape;4770;p59"/>
                <p:cNvGrpSpPr/>
                <p:nvPr/>
              </p:nvGrpSpPr>
              <p:grpSpPr>
                <a:xfrm>
                  <a:off x="0" y="0"/>
                  <a:ext cx="2007202429" cy="341224347"/>
                  <a:chOff x="0" y="0"/>
                  <a:chExt cx="2147483647" cy="2147483647"/>
                </a:xfrm>
              </p:grpSpPr>
              <p:sp>
                <p:nvSpPr>
                  <p:cNvPr id="4771" name="Google Shape;4771;p59"/>
                  <p:cNvSpPr txBox="1"/>
                  <p:nvPr/>
                </p:nvSpPr>
                <p:spPr>
                  <a:xfrm>
                    <a:off x="0" y="1097077558"/>
                    <a:ext cx="1743381613" cy="1050406088"/>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772" name="Google Shape;4772;p59"/>
                  <p:cNvSpPr/>
                  <p:nvPr/>
                </p:nvSpPr>
                <p:spPr>
                  <a:xfrm>
                    <a:off x="0" y="0"/>
                    <a:ext cx="2135933561" cy="1143758970"/>
                  </a:xfrm>
                  <a:prstGeom prst="parallelogram">
                    <a:avLst>
                      <a:gd fmla="val 2981"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773" name="Google Shape;4773;p59"/>
                  <p:cNvSpPr/>
                  <p:nvPr/>
                </p:nvSpPr>
                <p:spPr>
                  <a:xfrm>
                    <a:off x="1754931805" y="23335056"/>
                    <a:ext cx="392551841" cy="2124146656"/>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774" name="Google Shape;4774;p59"/>
                  <p:cNvSpPr/>
                  <p:nvPr/>
                </p:nvSpPr>
                <p:spPr>
                  <a:xfrm>
                    <a:off x="265547282" y="233420211"/>
                    <a:ext cx="1662565357" cy="653586955"/>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775" name="Google Shape;4775;p59"/>
                  <p:cNvSpPr/>
                  <p:nvPr/>
                </p:nvSpPr>
                <p:spPr>
                  <a:xfrm>
                    <a:off x="692736522" y="186735435"/>
                    <a:ext cx="935191549" cy="770289015"/>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4776" name="Google Shape;4776;p59"/>
                <p:cNvCxnSpPr/>
                <p:nvPr/>
              </p:nvCxnSpPr>
              <p:spPr>
                <a:xfrm flipH="1">
                  <a:off x="2104318261" y="163194305"/>
                  <a:ext cx="32377510" cy="1969455682"/>
                </a:xfrm>
                <a:prstGeom prst="straightConnector1">
                  <a:avLst/>
                </a:prstGeom>
                <a:noFill/>
                <a:ln cap="flat" cmpd="sng" w="25400">
                  <a:solidFill>
                    <a:schemeClr val="dk1"/>
                  </a:solidFill>
                  <a:prstDash val="solid"/>
                  <a:miter lim="800000"/>
                  <a:headEnd len="med" w="med" type="none"/>
                  <a:tailEnd len="med" w="med" type="none"/>
                </a:ln>
              </p:spPr>
            </p:cxnSp>
            <p:cxnSp>
              <p:nvCxnSpPr>
                <p:cNvPr id="4777" name="Google Shape;4777;p59"/>
                <p:cNvCxnSpPr/>
                <p:nvPr/>
              </p:nvCxnSpPr>
              <p:spPr>
                <a:xfrm>
                  <a:off x="1758993468" y="574886727"/>
                  <a:ext cx="388490178" cy="0"/>
                </a:xfrm>
                <a:prstGeom prst="straightConnector1">
                  <a:avLst/>
                </a:prstGeom>
                <a:noFill/>
                <a:ln cap="flat" cmpd="sng" w="9525">
                  <a:solidFill>
                    <a:schemeClr val="dk1"/>
                  </a:solidFill>
                  <a:prstDash val="solid"/>
                  <a:miter lim="800000"/>
                  <a:headEnd len="med" w="med" type="none"/>
                  <a:tailEnd len="med" w="med" type="none"/>
                </a:ln>
              </p:spPr>
            </p:cxnSp>
            <p:cxnSp>
              <p:nvCxnSpPr>
                <p:cNvPr id="4778" name="Google Shape;4778;p59"/>
                <p:cNvCxnSpPr/>
                <p:nvPr/>
              </p:nvCxnSpPr>
              <p:spPr>
                <a:xfrm>
                  <a:off x="1748205631" y="723245081"/>
                  <a:ext cx="388490178" cy="0"/>
                </a:xfrm>
                <a:prstGeom prst="straightConnector1">
                  <a:avLst/>
                </a:prstGeom>
                <a:noFill/>
                <a:ln cap="flat" cmpd="sng" w="9525">
                  <a:solidFill>
                    <a:schemeClr val="dk1"/>
                  </a:solidFill>
                  <a:prstDash val="solid"/>
                  <a:miter lim="800000"/>
                  <a:headEnd len="med" w="med" type="none"/>
                  <a:tailEnd len="med" w="med" type="none"/>
                </a:ln>
              </p:spPr>
            </p:cxnSp>
            <p:cxnSp>
              <p:nvCxnSpPr>
                <p:cNvPr id="4779" name="Google Shape;4779;p59"/>
                <p:cNvCxnSpPr/>
                <p:nvPr/>
              </p:nvCxnSpPr>
              <p:spPr>
                <a:xfrm>
                  <a:off x="1748205631" y="901274756"/>
                  <a:ext cx="388490178" cy="0"/>
                </a:xfrm>
                <a:prstGeom prst="straightConnector1">
                  <a:avLst/>
                </a:prstGeom>
                <a:noFill/>
                <a:ln cap="flat" cmpd="sng" w="9525">
                  <a:solidFill>
                    <a:schemeClr val="dk1"/>
                  </a:solidFill>
                  <a:prstDash val="solid"/>
                  <a:miter lim="800000"/>
                  <a:headEnd len="med" w="med" type="none"/>
                  <a:tailEnd len="med" w="med" type="none"/>
                </a:ln>
              </p:spPr>
            </p:cxnSp>
            <p:cxnSp>
              <p:nvCxnSpPr>
                <p:cNvPr id="4780" name="Google Shape;4780;p59"/>
                <p:cNvCxnSpPr/>
                <p:nvPr/>
              </p:nvCxnSpPr>
              <p:spPr>
                <a:xfrm>
                  <a:off x="1737412041" y="1049633110"/>
                  <a:ext cx="388490178" cy="0"/>
                </a:xfrm>
                <a:prstGeom prst="straightConnector1">
                  <a:avLst/>
                </a:prstGeom>
                <a:noFill/>
                <a:ln cap="flat" cmpd="sng" w="9525">
                  <a:solidFill>
                    <a:schemeClr val="dk1"/>
                  </a:solidFill>
                  <a:prstDash val="solid"/>
                  <a:miter lim="800000"/>
                  <a:headEnd len="med" w="med" type="none"/>
                  <a:tailEnd len="med" w="med" type="none"/>
                </a:ln>
              </p:spPr>
            </p:cxnSp>
            <p:cxnSp>
              <p:nvCxnSpPr>
                <p:cNvPr id="4781" name="Google Shape;4781;p59"/>
                <p:cNvCxnSpPr/>
                <p:nvPr/>
              </p:nvCxnSpPr>
              <p:spPr>
                <a:xfrm>
                  <a:off x="1726624204" y="1190574070"/>
                  <a:ext cx="399277936" cy="0"/>
                </a:xfrm>
                <a:prstGeom prst="straightConnector1">
                  <a:avLst/>
                </a:prstGeom>
                <a:noFill/>
                <a:ln cap="flat" cmpd="sng" w="9525">
                  <a:solidFill>
                    <a:schemeClr val="dk1"/>
                  </a:solidFill>
                  <a:prstDash val="solid"/>
                  <a:miter lim="800000"/>
                  <a:headEnd len="med" w="med" type="none"/>
                  <a:tailEnd len="med" w="med" type="none"/>
                </a:ln>
              </p:spPr>
            </p:cxnSp>
            <p:cxnSp>
              <p:nvCxnSpPr>
                <p:cNvPr id="4782" name="Google Shape;4782;p59"/>
                <p:cNvCxnSpPr/>
                <p:nvPr/>
              </p:nvCxnSpPr>
              <p:spPr>
                <a:xfrm>
                  <a:off x="1726624204" y="1346350400"/>
                  <a:ext cx="388490178" cy="0"/>
                </a:xfrm>
                <a:prstGeom prst="straightConnector1">
                  <a:avLst/>
                </a:prstGeom>
                <a:noFill/>
                <a:ln cap="flat" cmpd="sng" w="9525">
                  <a:solidFill>
                    <a:schemeClr val="dk1"/>
                  </a:solidFill>
                  <a:prstDash val="solid"/>
                  <a:miter lim="800000"/>
                  <a:headEnd len="med" w="med" type="none"/>
                  <a:tailEnd len="med" w="med" type="none"/>
                </a:ln>
              </p:spPr>
            </p:cxnSp>
            <p:cxnSp>
              <p:nvCxnSpPr>
                <p:cNvPr id="4783" name="Google Shape;4783;p59"/>
                <p:cNvCxnSpPr/>
                <p:nvPr/>
              </p:nvCxnSpPr>
              <p:spPr>
                <a:xfrm>
                  <a:off x="1715827737" y="1524380075"/>
                  <a:ext cx="388490178" cy="0"/>
                </a:xfrm>
                <a:prstGeom prst="straightConnector1">
                  <a:avLst/>
                </a:prstGeom>
                <a:noFill/>
                <a:ln cap="flat" cmpd="sng" w="9525">
                  <a:solidFill>
                    <a:schemeClr val="dk1"/>
                  </a:solidFill>
                  <a:prstDash val="solid"/>
                  <a:miter lim="800000"/>
                  <a:headEnd len="med" w="med" type="none"/>
                  <a:tailEnd len="med" w="med" type="none"/>
                </a:ln>
              </p:spPr>
            </p:cxnSp>
            <p:cxnSp>
              <p:nvCxnSpPr>
                <p:cNvPr id="4784" name="Google Shape;4784;p59"/>
                <p:cNvCxnSpPr/>
                <p:nvPr/>
              </p:nvCxnSpPr>
              <p:spPr>
                <a:xfrm>
                  <a:off x="1737412041" y="1683866558"/>
                  <a:ext cx="388490178" cy="0"/>
                </a:xfrm>
                <a:prstGeom prst="straightConnector1">
                  <a:avLst/>
                </a:prstGeom>
                <a:noFill/>
                <a:ln cap="flat" cmpd="sng" w="9525">
                  <a:solidFill>
                    <a:schemeClr val="dk1"/>
                  </a:solidFill>
                  <a:prstDash val="solid"/>
                  <a:miter lim="800000"/>
                  <a:headEnd len="med" w="med" type="none"/>
                  <a:tailEnd len="med" w="med" type="none"/>
                </a:ln>
              </p:spPr>
            </p:cxnSp>
            <p:cxnSp>
              <p:nvCxnSpPr>
                <p:cNvPr id="4785" name="Google Shape;4785;p59"/>
                <p:cNvCxnSpPr/>
                <p:nvPr/>
              </p:nvCxnSpPr>
              <p:spPr>
                <a:xfrm>
                  <a:off x="1748205631" y="1839642887"/>
                  <a:ext cx="388490178" cy="0"/>
                </a:xfrm>
                <a:prstGeom prst="straightConnector1">
                  <a:avLst/>
                </a:prstGeom>
                <a:noFill/>
                <a:ln cap="flat" cmpd="sng" w="9525">
                  <a:solidFill>
                    <a:schemeClr val="dk1"/>
                  </a:solidFill>
                  <a:prstDash val="solid"/>
                  <a:miter lim="800000"/>
                  <a:headEnd len="med" w="med" type="none"/>
                  <a:tailEnd len="med" w="med" type="none"/>
                </a:ln>
              </p:spPr>
            </p:cxnSp>
            <p:cxnSp>
              <p:nvCxnSpPr>
                <p:cNvPr id="4786" name="Google Shape;4786;p59"/>
                <p:cNvCxnSpPr/>
                <p:nvPr/>
              </p:nvCxnSpPr>
              <p:spPr>
                <a:xfrm>
                  <a:off x="1748205631" y="1999127040"/>
                  <a:ext cx="388490178" cy="0"/>
                </a:xfrm>
                <a:prstGeom prst="straightConnector1">
                  <a:avLst/>
                </a:prstGeom>
                <a:noFill/>
                <a:ln cap="flat" cmpd="sng" w="9525">
                  <a:solidFill>
                    <a:schemeClr val="dk1"/>
                  </a:solidFill>
                  <a:prstDash val="solid"/>
                  <a:miter lim="800000"/>
                  <a:headEnd len="med" w="med" type="none"/>
                  <a:tailEnd len="med" w="med" type="none"/>
                </a:ln>
              </p:spPr>
            </p:cxnSp>
            <p:cxnSp>
              <p:nvCxnSpPr>
                <p:cNvPr id="4787" name="Google Shape;4787;p59"/>
                <p:cNvCxnSpPr/>
                <p:nvPr/>
              </p:nvCxnSpPr>
              <p:spPr>
                <a:xfrm>
                  <a:off x="1758993468" y="2147483647"/>
                  <a:ext cx="388490178" cy="0"/>
                </a:xfrm>
                <a:prstGeom prst="straightConnector1">
                  <a:avLst/>
                </a:prstGeom>
                <a:noFill/>
                <a:ln cap="flat" cmpd="sng" w="9525">
                  <a:solidFill>
                    <a:schemeClr val="dk1"/>
                  </a:solidFill>
                  <a:prstDash val="solid"/>
                  <a:miter lim="800000"/>
                  <a:headEnd len="med" w="med" type="none"/>
                  <a:tailEnd len="med" w="med" type="none"/>
                </a:ln>
              </p:spPr>
            </p:cxnSp>
            <p:cxnSp>
              <p:nvCxnSpPr>
                <p:cNvPr id="4788" name="Google Shape;4788;p59"/>
                <p:cNvCxnSpPr/>
                <p:nvPr/>
              </p:nvCxnSpPr>
              <p:spPr>
                <a:xfrm rot="10800000">
                  <a:off x="1758993431" y="178030257"/>
                  <a:ext cx="388490178"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4789" name="Google Shape;4789;p59"/>
            <p:cNvGrpSpPr/>
            <p:nvPr/>
          </p:nvGrpSpPr>
          <p:grpSpPr>
            <a:xfrm>
              <a:off x="1582378660" y="1509609684"/>
              <a:ext cx="89070437" cy="511267309"/>
              <a:chOff x="0" y="0"/>
              <a:chExt cx="2147483647" cy="2147483647"/>
            </a:xfrm>
          </p:grpSpPr>
          <p:grpSp>
            <p:nvGrpSpPr>
              <p:cNvPr id="4790" name="Google Shape;4790;p59"/>
              <p:cNvGrpSpPr/>
              <p:nvPr/>
            </p:nvGrpSpPr>
            <p:grpSpPr>
              <a:xfrm>
                <a:off x="0" y="379365090"/>
                <a:ext cx="1952249525" cy="1768118556"/>
                <a:chOff x="0" y="0"/>
                <a:chExt cx="2147483647" cy="2147483647"/>
              </a:xfrm>
            </p:grpSpPr>
            <p:sp>
              <p:nvSpPr>
                <p:cNvPr id="4791" name="Google Shape;4791;p59"/>
                <p:cNvSpPr txBox="1"/>
                <p:nvPr/>
              </p:nvSpPr>
              <p:spPr>
                <a:xfrm>
                  <a:off x="474709001" y="0"/>
                  <a:ext cx="1661478950" cy="1900647276"/>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792" name="Google Shape;4792;p59"/>
                <p:cNvCxnSpPr/>
                <p:nvPr/>
              </p:nvCxnSpPr>
              <p:spPr>
                <a:xfrm flipH="1" rot="10800000">
                  <a:off x="1729293528" y="19"/>
                  <a:ext cx="418189245" cy="234493244"/>
                </a:xfrm>
                <a:prstGeom prst="straightConnector1">
                  <a:avLst/>
                </a:prstGeom>
                <a:noFill/>
                <a:ln cap="flat" cmpd="sng" w="9525">
                  <a:solidFill>
                    <a:schemeClr val="dk1"/>
                  </a:solidFill>
                  <a:prstDash val="solid"/>
                  <a:miter lim="800000"/>
                  <a:headEnd len="med" w="med" type="none"/>
                  <a:tailEnd len="med" w="med" type="none"/>
                </a:ln>
              </p:spPr>
            </p:cxnSp>
            <p:sp>
              <p:nvSpPr>
                <p:cNvPr id="4793" name="Google Shape;4793;p59"/>
                <p:cNvSpPr txBox="1"/>
                <p:nvPr/>
              </p:nvSpPr>
              <p:spPr>
                <a:xfrm>
                  <a:off x="350387232" y="24683909"/>
                  <a:ext cx="486005290" cy="2962054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794" name="Google Shape;4794;p59"/>
                <p:cNvCxnSpPr/>
                <p:nvPr/>
              </p:nvCxnSpPr>
              <p:spPr>
                <a:xfrm flipH="1" rot="10800000">
                  <a:off x="56518505" y="19"/>
                  <a:ext cx="418189245" cy="234493244"/>
                </a:xfrm>
                <a:prstGeom prst="straightConnector1">
                  <a:avLst/>
                </a:prstGeom>
                <a:noFill/>
                <a:ln cap="flat" cmpd="sng" w="9525">
                  <a:solidFill>
                    <a:schemeClr val="dk1"/>
                  </a:solidFill>
                  <a:prstDash val="solid"/>
                  <a:miter lim="800000"/>
                  <a:headEnd len="med" w="med" type="none"/>
                  <a:tailEnd len="med" w="med" type="none"/>
                </a:ln>
              </p:spPr>
            </p:cxnSp>
            <p:sp>
              <p:nvSpPr>
                <p:cNvPr id="4795" name="Google Shape;4795;p59"/>
                <p:cNvSpPr txBox="1"/>
                <p:nvPr/>
              </p:nvSpPr>
              <p:spPr>
                <a:xfrm>
                  <a:off x="1616269674" y="1641465770"/>
                  <a:ext cx="486005290" cy="2962054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796" name="Google Shape;4796;p59"/>
                <p:cNvSpPr txBox="1"/>
                <p:nvPr/>
              </p:nvSpPr>
              <p:spPr>
                <a:xfrm>
                  <a:off x="90423426" y="242721234"/>
                  <a:ext cx="1650171288" cy="19047624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797" name="Google Shape;4797;p59"/>
                <p:cNvCxnSpPr/>
                <p:nvPr/>
              </p:nvCxnSpPr>
              <p:spPr>
                <a:xfrm flipH="1" rot="10800000">
                  <a:off x="1729293528" y="1900645005"/>
                  <a:ext cx="418189245" cy="238608418"/>
                </a:xfrm>
                <a:prstGeom prst="straightConnector1">
                  <a:avLst/>
                </a:prstGeom>
                <a:noFill/>
                <a:ln cap="flat" cmpd="sng" w="9525">
                  <a:solidFill>
                    <a:schemeClr val="dk1"/>
                  </a:solidFill>
                  <a:prstDash val="solid"/>
                  <a:miter lim="800000"/>
                  <a:headEnd len="med" w="med" type="none"/>
                  <a:tailEnd len="med" w="med" type="none"/>
                </a:ln>
              </p:spPr>
            </p:cxnSp>
            <p:grpSp>
              <p:nvGrpSpPr>
                <p:cNvPr id="4798" name="Google Shape;4798;p59"/>
                <p:cNvGrpSpPr/>
                <p:nvPr/>
              </p:nvGrpSpPr>
              <p:grpSpPr>
                <a:xfrm>
                  <a:off x="11307228" y="193354587"/>
                  <a:ext cx="2136176418" cy="238608418"/>
                  <a:chOff x="0" y="0"/>
                  <a:chExt cx="2147483647" cy="2147483647"/>
                </a:xfrm>
              </p:grpSpPr>
              <p:cxnSp>
                <p:nvCxnSpPr>
                  <p:cNvPr id="4799" name="Google Shape;4799;p59"/>
                  <p:cNvCxnSpPr/>
                  <p:nvPr/>
                </p:nvCxnSpPr>
                <p:spPr>
                  <a:xfrm flipH="1" rot="10800000">
                    <a:off x="1727080838" y="0"/>
                    <a:ext cx="420402808"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800" name="Google Shape;4800;p59"/>
                  <p:cNvCxnSpPr/>
                  <p:nvPr/>
                </p:nvCxnSpPr>
                <p:spPr>
                  <a:xfrm>
                    <a:off x="0" y="2147483647"/>
                    <a:ext cx="174980486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801" name="Google Shape;4801;p59"/>
                <p:cNvGrpSpPr/>
                <p:nvPr/>
              </p:nvGrpSpPr>
              <p:grpSpPr>
                <a:xfrm>
                  <a:off x="11306297" y="362027807"/>
                  <a:ext cx="2136172692" cy="238608418"/>
                  <a:chOff x="0" y="0"/>
                  <a:chExt cx="2147483647" cy="2147483647"/>
                </a:xfrm>
              </p:grpSpPr>
              <p:cxnSp>
                <p:nvCxnSpPr>
                  <p:cNvPr id="4802" name="Google Shape;4802;p59"/>
                  <p:cNvCxnSpPr/>
                  <p:nvPr/>
                </p:nvCxnSpPr>
                <p:spPr>
                  <a:xfrm flipH="1" rot="10800000">
                    <a:off x="1727080105" y="0"/>
                    <a:ext cx="4204035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803" name="Google Shape;4803;p59"/>
                  <p:cNvCxnSpPr/>
                  <p:nvPr/>
                </p:nvCxnSpPr>
                <p:spPr>
                  <a:xfrm>
                    <a:off x="0" y="2147460389"/>
                    <a:ext cx="174980791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804" name="Google Shape;4804;p59"/>
                <p:cNvGrpSpPr/>
                <p:nvPr/>
              </p:nvGrpSpPr>
              <p:grpSpPr>
                <a:xfrm>
                  <a:off x="11314679" y="530699090"/>
                  <a:ext cx="2124875157" cy="238608418"/>
                  <a:chOff x="0" y="0"/>
                  <a:chExt cx="2147483647" cy="2147483647"/>
                </a:xfrm>
              </p:grpSpPr>
              <p:cxnSp>
                <p:nvCxnSpPr>
                  <p:cNvPr id="4805" name="Google Shape;4805;p59"/>
                  <p:cNvCxnSpPr/>
                  <p:nvPr/>
                </p:nvCxnSpPr>
                <p:spPr>
                  <a:xfrm flipH="1" rot="10800000">
                    <a:off x="1713416983" y="0"/>
                    <a:ext cx="43406666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806" name="Google Shape;4806;p59"/>
                  <p:cNvCxnSpPr/>
                  <p:nvPr/>
                </p:nvCxnSpPr>
                <p:spPr>
                  <a:xfrm>
                    <a:off x="0" y="2147483647"/>
                    <a:ext cx="1736262881"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807" name="Google Shape;4807;p59"/>
                <p:cNvGrpSpPr/>
                <p:nvPr/>
              </p:nvGrpSpPr>
              <p:grpSpPr>
                <a:xfrm>
                  <a:off x="67818224" y="699372310"/>
                  <a:ext cx="2068368369" cy="238608418"/>
                  <a:chOff x="0" y="0"/>
                  <a:chExt cx="2147483647" cy="2147483647"/>
                </a:xfrm>
              </p:grpSpPr>
              <p:cxnSp>
                <p:nvCxnSpPr>
                  <p:cNvPr id="4808" name="Google Shape;4808;p59"/>
                  <p:cNvCxnSpPr/>
                  <p:nvPr/>
                </p:nvCxnSpPr>
                <p:spPr>
                  <a:xfrm flipH="1" rot="10800000">
                    <a:off x="1713290961" y="0"/>
                    <a:ext cx="43419268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809" name="Google Shape;4809;p59"/>
                  <p:cNvCxnSpPr/>
                  <p:nvPr/>
                </p:nvCxnSpPr>
                <p:spPr>
                  <a:xfrm>
                    <a:off x="0" y="2147483647"/>
                    <a:ext cx="173675923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810" name="Google Shape;4810;p59"/>
                <p:cNvGrpSpPr/>
                <p:nvPr/>
              </p:nvGrpSpPr>
              <p:grpSpPr>
                <a:xfrm>
                  <a:off x="67819155" y="868043305"/>
                  <a:ext cx="2068364643" cy="222152847"/>
                  <a:chOff x="0" y="0"/>
                  <a:chExt cx="2147483647" cy="2147483647"/>
                </a:xfrm>
              </p:grpSpPr>
              <p:cxnSp>
                <p:nvCxnSpPr>
                  <p:cNvPr id="4811" name="Google Shape;4811;p59"/>
                  <p:cNvCxnSpPr/>
                  <p:nvPr/>
                </p:nvCxnSpPr>
                <p:spPr>
                  <a:xfrm flipH="1" rot="10800000">
                    <a:off x="1713290179" y="0"/>
                    <a:ext cx="43419346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812" name="Google Shape;4812;p59"/>
                  <p:cNvCxnSpPr/>
                  <p:nvPr/>
                </p:nvCxnSpPr>
                <p:spPr>
                  <a:xfrm>
                    <a:off x="0" y="2147483647"/>
                    <a:ext cx="1736762361"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813" name="Google Shape;4813;p59"/>
                <p:cNvGrpSpPr/>
                <p:nvPr/>
              </p:nvGrpSpPr>
              <p:grpSpPr>
                <a:xfrm>
                  <a:off x="67814498" y="1036714309"/>
                  <a:ext cx="2068368369" cy="238608418"/>
                  <a:chOff x="0" y="0"/>
                  <a:chExt cx="2147483647" cy="2147483647"/>
                </a:xfrm>
              </p:grpSpPr>
              <p:cxnSp>
                <p:nvCxnSpPr>
                  <p:cNvPr id="4814" name="Google Shape;4814;p59"/>
                  <p:cNvCxnSpPr/>
                  <p:nvPr/>
                </p:nvCxnSpPr>
                <p:spPr>
                  <a:xfrm flipH="1" rot="10800000">
                    <a:off x="1713290961" y="0"/>
                    <a:ext cx="43419268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815" name="Google Shape;4815;p59"/>
                  <p:cNvCxnSpPr/>
                  <p:nvPr/>
                </p:nvCxnSpPr>
                <p:spPr>
                  <a:xfrm>
                    <a:off x="0" y="2147483647"/>
                    <a:ext cx="173675923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816" name="Google Shape;4816;p59"/>
                <p:cNvGrpSpPr/>
                <p:nvPr/>
              </p:nvGrpSpPr>
              <p:grpSpPr>
                <a:xfrm>
                  <a:off x="0" y="1205385591"/>
                  <a:ext cx="2136183799" cy="238608418"/>
                  <a:chOff x="0" y="0"/>
                  <a:chExt cx="2147483647" cy="2147483647"/>
                </a:xfrm>
              </p:grpSpPr>
              <p:cxnSp>
                <p:nvCxnSpPr>
                  <p:cNvPr id="4817" name="Google Shape;4817;p59"/>
                  <p:cNvCxnSpPr/>
                  <p:nvPr/>
                </p:nvCxnSpPr>
                <p:spPr>
                  <a:xfrm flipH="1" rot="10800000">
                    <a:off x="1727074870" y="0"/>
                    <a:ext cx="42040877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818" name="Google Shape;4818;p59"/>
                  <p:cNvCxnSpPr/>
                  <p:nvPr/>
                </p:nvCxnSpPr>
                <p:spPr>
                  <a:xfrm>
                    <a:off x="0" y="2147483647"/>
                    <a:ext cx="174979881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819" name="Google Shape;4819;p59"/>
                <p:cNvGrpSpPr/>
                <p:nvPr/>
              </p:nvGrpSpPr>
              <p:grpSpPr>
                <a:xfrm>
                  <a:off x="6519" y="1374061395"/>
                  <a:ext cx="2136180074" cy="238608418"/>
                  <a:chOff x="0" y="0"/>
                  <a:chExt cx="2147483646" cy="2147483647"/>
                </a:xfrm>
              </p:grpSpPr>
              <p:cxnSp>
                <p:nvCxnSpPr>
                  <p:cNvPr id="4820" name="Google Shape;4820;p59"/>
                  <p:cNvCxnSpPr/>
                  <p:nvPr/>
                </p:nvCxnSpPr>
                <p:spPr>
                  <a:xfrm flipH="1" rot="10800000">
                    <a:off x="1727074137" y="0"/>
                    <a:ext cx="42040950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821" name="Google Shape;4821;p59"/>
                  <p:cNvCxnSpPr/>
                  <p:nvPr/>
                </p:nvCxnSpPr>
                <p:spPr>
                  <a:xfrm>
                    <a:off x="0" y="2147460389"/>
                    <a:ext cx="174980186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822" name="Google Shape;4822;p59"/>
                <p:cNvGrpSpPr/>
                <p:nvPr/>
              </p:nvGrpSpPr>
              <p:grpSpPr>
                <a:xfrm>
                  <a:off x="3725" y="1542732678"/>
                  <a:ext cx="2023155016" cy="238608418"/>
                  <a:chOff x="0" y="0"/>
                  <a:chExt cx="2147483646" cy="2147483647"/>
                </a:xfrm>
              </p:grpSpPr>
              <p:cxnSp>
                <p:nvCxnSpPr>
                  <p:cNvPr id="4823" name="Google Shape;4823;p59"/>
                  <p:cNvCxnSpPr/>
                  <p:nvPr/>
                </p:nvCxnSpPr>
                <p:spPr>
                  <a:xfrm flipH="1" rot="10800000">
                    <a:off x="1739583332" y="0"/>
                    <a:ext cx="407900314"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824" name="Google Shape;4824;p59"/>
                  <p:cNvCxnSpPr/>
                  <p:nvPr/>
                </p:nvCxnSpPr>
                <p:spPr>
                  <a:xfrm>
                    <a:off x="0" y="2147483647"/>
                    <a:ext cx="17635775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825" name="Google Shape;4825;p59"/>
                <p:cNvGrpSpPr/>
                <p:nvPr/>
              </p:nvGrpSpPr>
              <p:grpSpPr>
                <a:xfrm>
                  <a:off x="56518446" y="1711405898"/>
                  <a:ext cx="2068360988" cy="238608418"/>
                  <a:chOff x="0" y="0"/>
                  <a:chExt cx="2147483647" cy="2147483647"/>
                </a:xfrm>
              </p:grpSpPr>
              <p:cxnSp>
                <p:nvCxnSpPr>
                  <p:cNvPr id="4826" name="Google Shape;4826;p59"/>
                  <p:cNvCxnSpPr/>
                  <p:nvPr/>
                </p:nvCxnSpPr>
                <p:spPr>
                  <a:xfrm flipH="1" rot="10800000">
                    <a:off x="1713297075" y="0"/>
                    <a:ext cx="43418657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827" name="Google Shape;4827;p59"/>
                  <p:cNvCxnSpPr/>
                  <p:nvPr/>
                </p:nvCxnSpPr>
                <p:spPr>
                  <a:xfrm>
                    <a:off x="0" y="2147483647"/>
                    <a:ext cx="1725025316"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4828" name="Google Shape;4828;p59"/>
              <p:cNvGrpSpPr/>
              <p:nvPr/>
            </p:nvGrpSpPr>
            <p:grpSpPr>
              <a:xfrm>
                <a:off x="102752561" y="0"/>
                <a:ext cx="2044731085" cy="1961185409"/>
                <a:chOff x="0" y="0"/>
                <a:chExt cx="2147483647" cy="2147483647"/>
              </a:xfrm>
            </p:grpSpPr>
            <p:grpSp>
              <p:nvGrpSpPr>
                <p:cNvPr id="4829" name="Google Shape;4829;p59"/>
                <p:cNvGrpSpPr/>
                <p:nvPr/>
              </p:nvGrpSpPr>
              <p:grpSpPr>
                <a:xfrm>
                  <a:off x="0" y="0"/>
                  <a:ext cx="2007194775" cy="341224347"/>
                  <a:chOff x="0" y="0"/>
                  <a:chExt cx="2147483647" cy="2147483647"/>
                </a:xfrm>
              </p:grpSpPr>
              <p:sp>
                <p:nvSpPr>
                  <p:cNvPr id="4830" name="Google Shape;4830;p59"/>
                  <p:cNvSpPr txBox="1"/>
                  <p:nvPr/>
                </p:nvSpPr>
                <p:spPr>
                  <a:xfrm>
                    <a:off x="0" y="1097077558"/>
                    <a:ext cx="1743391936" cy="1050406088"/>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31" name="Google Shape;4831;p59"/>
                  <p:cNvSpPr/>
                  <p:nvPr/>
                </p:nvSpPr>
                <p:spPr>
                  <a:xfrm>
                    <a:off x="0" y="0"/>
                    <a:ext cx="2135942582" cy="1143758970"/>
                  </a:xfrm>
                  <a:prstGeom prst="parallelogram">
                    <a:avLst>
                      <a:gd fmla="val 2981"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32" name="Google Shape;4832;p59"/>
                  <p:cNvSpPr/>
                  <p:nvPr/>
                </p:nvSpPr>
                <p:spPr>
                  <a:xfrm>
                    <a:off x="1754932930" y="23335056"/>
                    <a:ext cx="392550716" cy="2124146656"/>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33" name="Google Shape;4833;p59"/>
                  <p:cNvSpPr/>
                  <p:nvPr/>
                </p:nvSpPr>
                <p:spPr>
                  <a:xfrm>
                    <a:off x="265552675" y="233420211"/>
                    <a:ext cx="1662566693" cy="653586955"/>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34" name="Google Shape;4834;p59"/>
                  <p:cNvSpPr/>
                  <p:nvPr/>
                </p:nvSpPr>
                <p:spPr>
                  <a:xfrm>
                    <a:off x="635010377" y="186735435"/>
                    <a:ext cx="992921527" cy="770289015"/>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4835" name="Google Shape;4835;p59"/>
                <p:cNvCxnSpPr/>
                <p:nvPr/>
              </p:nvCxnSpPr>
              <p:spPr>
                <a:xfrm flipH="1">
                  <a:off x="2104318542" y="163194305"/>
                  <a:ext cx="32371586" cy="1969455682"/>
                </a:xfrm>
                <a:prstGeom prst="straightConnector1">
                  <a:avLst/>
                </a:prstGeom>
                <a:noFill/>
                <a:ln cap="flat" cmpd="sng" w="25400">
                  <a:solidFill>
                    <a:schemeClr val="dk1"/>
                  </a:solidFill>
                  <a:prstDash val="solid"/>
                  <a:miter lim="800000"/>
                  <a:headEnd len="med" w="med" type="none"/>
                  <a:tailEnd len="med" w="med" type="none"/>
                </a:ln>
              </p:spPr>
            </p:cxnSp>
            <p:cxnSp>
              <p:nvCxnSpPr>
                <p:cNvPr id="4836" name="Google Shape;4836;p59"/>
                <p:cNvCxnSpPr/>
                <p:nvPr/>
              </p:nvCxnSpPr>
              <p:spPr>
                <a:xfrm>
                  <a:off x="1705034264" y="574886727"/>
                  <a:ext cx="442448803" cy="0"/>
                </a:xfrm>
                <a:prstGeom prst="straightConnector1">
                  <a:avLst/>
                </a:prstGeom>
                <a:noFill/>
                <a:ln cap="flat" cmpd="sng" w="9525">
                  <a:solidFill>
                    <a:schemeClr val="dk1"/>
                  </a:solidFill>
                  <a:prstDash val="solid"/>
                  <a:miter lim="800000"/>
                  <a:headEnd len="med" w="med" type="none"/>
                  <a:tailEnd len="med" w="med" type="none"/>
                </a:ln>
              </p:spPr>
            </p:cxnSp>
            <p:cxnSp>
              <p:nvCxnSpPr>
                <p:cNvPr id="4837" name="Google Shape;4837;p59"/>
                <p:cNvCxnSpPr/>
                <p:nvPr/>
              </p:nvCxnSpPr>
              <p:spPr>
                <a:xfrm>
                  <a:off x="1694246499" y="723245081"/>
                  <a:ext cx="442443084" cy="0"/>
                </a:xfrm>
                <a:prstGeom prst="straightConnector1">
                  <a:avLst/>
                </a:prstGeom>
                <a:noFill/>
                <a:ln cap="flat" cmpd="sng" w="9525">
                  <a:solidFill>
                    <a:schemeClr val="dk1"/>
                  </a:solidFill>
                  <a:prstDash val="solid"/>
                  <a:miter lim="800000"/>
                  <a:headEnd len="med" w="med" type="none"/>
                  <a:tailEnd len="med" w="med" type="none"/>
                </a:ln>
              </p:spPr>
            </p:cxnSp>
            <p:cxnSp>
              <p:nvCxnSpPr>
                <p:cNvPr id="4838" name="Google Shape;4838;p59"/>
                <p:cNvCxnSpPr/>
                <p:nvPr/>
              </p:nvCxnSpPr>
              <p:spPr>
                <a:xfrm>
                  <a:off x="1694246499" y="901274756"/>
                  <a:ext cx="442443084" cy="0"/>
                </a:xfrm>
                <a:prstGeom prst="straightConnector1">
                  <a:avLst/>
                </a:prstGeom>
                <a:noFill/>
                <a:ln cap="flat" cmpd="sng" w="9525">
                  <a:solidFill>
                    <a:schemeClr val="dk1"/>
                  </a:solidFill>
                  <a:prstDash val="solid"/>
                  <a:miter lim="800000"/>
                  <a:headEnd len="med" w="med" type="none"/>
                  <a:tailEnd len="med" w="med" type="none"/>
                </a:ln>
              </p:spPr>
            </p:cxnSp>
            <p:cxnSp>
              <p:nvCxnSpPr>
                <p:cNvPr id="4839" name="Google Shape;4839;p59"/>
                <p:cNvCxnSpPr/>
                <p:nvPr/>
              </p:nvCxnSpPr>
              <p:spPr>
                <a:xfrm>
                  <a:off x="1683450105" y="1049633110"/>
                  <a:ext cx="442448803" cy="0"/>
                </a:xfrm>
                <a:prstGeom prst="straightConnector1">
                  <a:avLst/>
                </a:prstGeom>
                <a:noFill/>
                <a:ln cap="flat" cmpd="sng" w="9525">
                  <a:solidFill>
                    <a:schemeClr val="dk1"/>
                  </a:solidFill>
                  <a:prstDash val="solid"/>
                  <a:miter lim="800000"/>
                  <a:headEnd len="med" w="med" type="none"/>
                  <a:tailEnd len="med" w="med" type="none"/>
                </a:ln>
              </p:spPr>
            </p:cxnSp>
            <p:cxnSp>
              <p:nvCxnSpPr>
                <p:cNvPr id="4840" name="Google Shape;4840;p59"/>
                <p:cNvCxnSpPr/>
                <p:nvPr/>
              </p:nvCxnSpPr>
              <p:spPr>
                <a:xfrm>
                  <a:off x="1672663778" y="1190574070"/>
                  <a:ext cx="453236487" cy="0"/>
                </a:xfrm>
                <a:prstGeom prst="straightConnector1">
                  <a:avLst/>
                </a:prstGeom>
                <a:noFill/>
                <a:ln cap="flat" cmpd="sng" w="9525">
                  <a:solidFill>
                    <a:schemeClr val="dk1"/>
                  </a:solidFill>
                  <a:prstDash val="solid"/>
                  <a:miter lim="800000"/>
                  <a:headEnd len="med" w="med" type="none"/>
                  <a:tailEnd len="med" w="med" type="none"/>
                </a:ln>
              </p:spPr>
            </p:cxnSp>
            <p:cxnSp>
              <p:nvCxnSpPr>
                <p:cNvPr id="4841" name="Google Shape;4841;p59"/>
                <p:cNvCxnSpPr/>
                <p:nvPr/>
              </p:nvCxnSpPr>
              <p:spPr>
                <a:xfrm>
                  <a:off x="1672663778" y="1346350400"/>
                  <a:ext cx="442443084" cy="0"/>
                </a:xfrm>
                <a:prstGeom prst="straightConnector1">
                  <a:avLst/>
                </a:prstGeom>
                <a:noFill/>
                <a:ln cap="flat" cmpd="sng" w="9525">
                  <a:solidFill>
                    <a:schemeClr val="dk1"/>
                  </a:solidFill>
                  <a:prstDash val="solid"/>
                  <a:miter lim="800000"/>
                  <a:headEnd len="med" w="med" type="none"/>
                  <a:tailEnd len="med" w="med" type="none"/>
                </a:ln>
              </p:spPr>
            </p:cxnSp>
            <p:cxnSp>
              <p:nvCxnSpPr>
                <p:cNvPr id="4842" name="Google Shape;4842;p59"/>
                <p:cNvCxnSpPr/>
                <p:nvPr/>
              </p:nvCxnSpPr>
              <p:spPr>
                <a:xfrm>
                  <a:off x="1661870260" y="1524380075"/>
                  <a:ext cx="442448803" cy="0"/>
                </a:xfrm>
                <a:prstGeom prst="straightConnector1">
                  <a:avLst/>
                </a:prstGeom>
                <a:noFill/>
                <a:ln cap="flat" cmpd="sng" w="9525">
                  <a:solidFill>
                    <a:schemeClr val="dk1"/>
                  </a:solidFill>
                  <a:prstDash val="solid"/>
                  <a:miter lim="800000"/>
                  <a:headEnd len="med" w="med" type="none"/>
                  <a:tailEnd len="med" w="med" type="none"/>
                </a:ln>
              </p:spPr>
            </p:cxnSp>
            <p:cxnSp>
              <p:nvCxnSpPr>
                <p:cNvPr id="4843" name="Google Shape;4843;p59"/>
                <p:cNvCxnSpPr/>
                <p:nvPr/>
              </p:nvCxnSpPr>
              <p:spPr>
                <a:xfrm>
                  <a:off x="1683450105" y="1683866558"/>
                  <a:ext cx="442448803" cy="0"/>
                </a:xfrm>
                <a:prstGeom prst="straightConnector1">
                  <a:avLst/>
                </a:prstGeom>
                <a:noFill/>
                <a:ln cap="flat" cmpd="sng" w="9525">
                  <a:solidFill>
                    <a:schemeClr val="dk1"/>
                  </a:solidFill>
                  <a:prstDash val="solid"/>
                  <a:miter lim="800000"/>
                  <a:headEnd len="med" w="med" type="none"/>
                  <a:tailEnd len="med" w="med" type="none"/>
                </a:ln>
              </p:spPr>
            </p:cxnSp>
            <p:cxnSp>
              <p:nvCxnSpPr>
                <p:cNvPr id="4844" name="Google Shape;4844;p59"/>
                <p:cNvCxnSpPr/>
                <p:nvPr/>
              </p:nvCxnSpPr>
              <p:spPr>
                <a:xfrm>
                  <a:off x="1694246499" y="1839642887"/>
                  <a:ext cx="442443084" cy="0"/>
                </a:xfrm>
                <a:prstGeom prst="straightConnector1">
                  <a:avLst/>
                </a:prstGeom>
                <a:noFill/>
                <a:ln cap="flat" cmpd="sng" w="9525">
                  <a:solidFill>
                    <a:schemeClr val="dk1"/>
                  </a:solidFill>
                  <a:prstDash val="solid"/>
                  <a:miter lim="800000"/>
                  <a:headEnd len="med" w="med" type="none"/>
                  <a:tailEnd len="med" w="med" type="none"/>
                </a:ln>
              </p:spPr>
            </p:cxnSp>
            <p:cxnSp>
              <p:nvCxnSpPr>
                <p:cNvPr id="4845" name="Google Shape;4845;p59"/>
                <p:cNvCxnSpPr/>
                <p:nvPr/>
              </p:nvCxnSpPr>
              <p:spPr>
                <a:xfrm>
                  <a:off x="1694246499" y="1999127040"/>
                  <a:ext cx="442443084" cy="0"/>
                </a:xfrm>
                <a:prstGeom prst="straightConnector1">
                  <a:avLst/>
                </a:prstGeom>
                <a:noFill/>
                <a:ln cap="flat" cmpd="sng" w="9525">
                  <a:solidFill>
                    <a:schemeClr val="dk1"/>
                  </a:solidFill>
                  <a:prstDash val="solid"/>
                  <a:miter lim="800000"/>
                  <a:headEnd len="med" w="med" type="none"/>
                  <a:tailEnd len="med" w="med" type="none"/>
                </a:ln>
              </p:spPr>
            </p:cxnSp>
            <p:cxnSp>
              <p:nvCxnSpPr>
                <p:cNvPr id="4846" name="Google Shape;4846;p59"/>
                <p:cNvCxnSpPr/>
                <p:nvPr/>
              </p:nvCxnSpPr>
              <p:spPr>
                <a:xfrm>
                  <a:off x="1705034264" y="2147483647"/>
                  <a:ext cx="442448803" cy="0"/>
                </a:xfrm>
                <a:prstGeom prst="straightConnector1">
                  <a:avLst/>
                </a:prstGeom>
                <a:noFill/>
                <a:ln cap="flat" cmpd="sng" w="9525">
                  <a:solidFill>
                    <a:schemeClr val="dk1"/>
                  </a:solidFill>
                  <a:prstDash val="solid"/>
                  <a:miter lim="800000"/>
                  <a:headEnd len="med" w="med" type="none"/>
                  <a:tailEnd len="med" w="med" type="none"/>
                </a:ln>
              </p:spPr>
            </p:cxnSp>
            <p:cxnSp>
              <p:nvCxnSpPr>
                <p:cNvPr id="4847" name="Google Shape;4847;p59"/>
                <p:cNvCxnSpPr/>
                <p:nvPr/>
              </p:nvCxnSpPr>
              <p:spPr>
                <a:xfrm rot="10800000">
                  <a:off x="1705034843" y="178030257"/>
                  <a:ext cx="442448803" cy="0"/>
                </a:xfrm>
                <a:prstGeom prst="straightConnector1">
                  <a:avLst/>
                </a:prstGeom>
                <a:noFill/>
                <a:ln cap="flat" cmpd="sng" w="22225">
                  <a:solidFill>
                    <a:schemeClr val="dk1"/>
                  </a:solidFill>
                  <a:prstDash val="solid"/>
                  <a:miter lim="800000"/>
                  <a:headEnd len="med" w="med" type="none"/>
                  <a:tailEnd len="med" w="med" type="none"/>
                </a:ln>
              </p:spPr>
            </p:cxnSp>
          </p:grpSp>
        </p:grpSp>
        <p:sp>
          <p:nvSpPr>
            <p:cNvPr id="4848" name="Google Shape;4848;p59"/>
            <p:cNvSpPr txBox="1"/>
            <p:nvPr/>
          </p:nvSpPr>
          <p:spPr>
            <a:xfrm flipH="1">
              <a:off x="675909849" y="962859804"/>
              <a:ext cx="142341703" cy="2290219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B</a:t>
              </a:r>
              <a:endParaRPr/>
            </a:p>
          </p:txBody>
        </p:sp>
        <p:sp>
          <p:nvSpPr>
            <p:cNvPr id="4849" name="Google Shape;4849;p59"/>
            <p:cNvSpPr txBox="1"/>
            <p:nvPr/>
          </p:nvSpPr>
          <p:spPr>
            <a:xfrm>
              <a:off x="40912504" y="1979749150"/>
              <a:ext cx="75432538" cy="16773449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1</a:t>
              </a:r>
              <a:endParaRPr/>
            </a:p>
          </p:txBody>
        </p:sp>
        <p:sp>
          <p:nvSpPr>
            <p:cNvPr id="4850" name="Google Shape;4850;p59"/>
            <p:cNvSpPr txBox="1"/>
            <p:nvPr/>
          </p:nvSpPr>
          <p:spPr>
            <a:xfrm>
              <a:off x="145750948" y="1978943302"/>
              <a:ext cx="75432538" cy="16773449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2</a:t>
              </a:r>
              <a:endParaRPr/>
            </a:p>
          </p:txBody>
        </p:sp>
        <p:sp>
          <p:nvSpPr>
            <p:cNvPr id="4851" name="Google Shape;4851;p59"/>
            <p:cNvSpPr txBox="1"/>
            <p:nvPr/>
          </p:nvSpPr>
          <p:spPr>
            <a:xfrm>
              <a:off x="250163100" y="1978136704"/>
              <a:ext cx="75432795" cy="16773449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3</a:t>
              </a:r>
              <a:endParaRPr/>
            </a:p>
          </p:txBody>
        </p:sp>
        <p:sp>
          <p:nvSpPr>
            <p:cNvPr id="4852" name="Google Shape;4852;p59"/>
            <p:cNvSpPr txBox="1"/>
            <p:nvPr/>
          </p:nvSpPr>
          <p:spPr>
            <a:xfrm>
              <a:off x="346052137" y="1977330357"/>
              <a:ext cx="75858821" cy="16773449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4</a:t>
              </a:r>
              <a:endParaRPr/>
            </a:p>
          </p:txBody>
        </p:sp>
        <p:sp>
          <p:nvSpPr>
            <p:cNvPr id="4853" name="Google Shape;4853;p59"/>
            <p:cNvSpPr txBox="1"/>
            <p:nvPr/>
          </p:nvSpPr>
          <p:spPr>
            <a:xfrm>
              <a:off x="458135379" y="1976523759"/>
              <a:ext cx="75432795" cy="16773449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5</a:t>
              </a:r>
              <a:endParaRPr/>
            </a:p>
          </p:txBody>
        </p:sp>
        <p:sp>
          <p:nvSpPr>
            <p:cNvPr id="4854" name="Google Shape;4854;p59"/>
            <p:cNvSpPr txBox="1"/>
            <p:nvPr/>
          </p:nvSpPr>
          <p:spPr>
            <a:xfrm>
              <a:off x="555302783" y="1975717661"/>
              <a:ext cx="75858821" cy="16854048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6</a:t>
              </a:r>
              <a:endParaRPr/>
            </a:p>
          </p:txBody>
        </p:sp>
        <p:sp>
          <p:nvSpPr>
            <p:cNvPr id="4855" name="Google Shape;4855;p59"/>
            <p:cNvSpPr txBox="1"/>
            <p:nvPr/>
          </p:nvSpPr>
          <p:spPr>
            <a:xfrm>
              <a:off x="655453393" y="1974910814"/>
              <a:ext cx="75858821" cy="16854098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7</a:t>
              </a:r>
              <a:endParaRPr/>
            </a:p>
          </p:txBody>
        </p:sp>
        <p:sp>
          <p:nvSpPr>
            <p:cNvPr id="4856" name="Google Shape;4856;p59"/>
            <p:cNvSpPr txBox="1"/>
            <p:nvPr/>
          </p:nvSpPr>
          <p:spPr>
            <a:xfrm>
              <a:off x="754325638" y="1977330357"/>
              <a:ext cx="75858821" cy="16773449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8</a:t>
              </a:r>
              <a:endParaRPr/>
            </a:p>
          </p:txBody>
        </p:sp>
        <p:grpSp>
          <p:nvGrpSpPr>
            <p:cNvPr id="4857" name="Google Shape;4857;p59"/>
            <p:cNvGrpSpPr/>
            <p:nvPr/>
          </p:nvGrpSpPr>
          <p:grpSpPr>
            <a:xfrm>
              <a:off x="149321237" y="1178007861"/>
              <a:ext cx="275766479" cy="171546863"/>
              <a:chOff x="7000875" y="2166937"/>
              <a:chExt cx="1052512" cy="346075"/>
            </a:xfrm>
          </p:grpSpPr>
          <p:sp>
            <p:nvSpPr>
              <p:cNvPr id="4858" name="Google Shape;4858;p59"/>
              <p:cNvSpPr txBox="1"/>
              <p:nvPr/>
            </p:nvSpPr>
            <p:spPr>
              <a:xfrm>
                <a:off x="7000875" y="2373312"/>
                <a:ext cx="785812" cy="136525"/>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59" name="Google Shape;4859;p59"/>
              <p:cNvSpPr/>
              <p:nvPr/>
            </p:nvSpPr>
            <p:spPr>
              <a:xfrm>
                <a:off x="7000875" y="2171700"/>
                <a:ext cx="1052512" cy="204787"/>
              </a:xfrm>
              <a:prstGeom prst="parallelogram">
                <a:avLst>
                  <a:gd fmla="val 5160"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60" name="Google Shape;4860;p59"/>
              <p:cNvSpPr/>
              <p:nvPr/>
            </p:nvSpPr>
            <p:spPr>
              <a:xfrm>
                <a:off x="7775575" y="2166937"/>
                <a:ext cx="268287" cy="346075"/>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61" name="Google Shape;4861;p59"/>
              <p:cNvSpPr/>
              <p:nvPr/>
            </p:nvSpPr>
            <p:spPr>
              <a:xfrm>
                <a:off x="7099300" y="2214562"/>
                <a:ext cx="798512" cy="127000"/>
              </a:xfrm>
              <a:custGeom>
                <a:rect b="b" l="l" r="r" t="t"/>
                <a:pathLst>
                  <a:path extrusionOk="0" h="63" w="280">
                    <a:moveTo>
                      <a:pt x="0" y="63"/>
                    </a:moveTo>
                    <a:lnTo>
                      <a:pt x="37" y="62"/>
                    </a:lnTo>
                    <a:lnTo>
                      <a:pt x="219" y="0"/>
                    </a:lnTo>
                    <a:lnTo>
                      <a:pt x="280" y="0"/>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62" name="Google Shape;4862;p59"/>
              <p:cNvSpPr/>
              <p:nvPr/>
            </p:nvSpPr>
            <p:spPr>
              <a:xfrm>
                <a:off x="7291387" y="2208212"/>
                <a:ext cx="465137" cy="147637"/>
              </a:xfrm>
              <a:custGeom>
                <a:rect b="b" l="l" r="r" t="t"/>
                <a:pathLst>
                  <a:path extrusionOk="0" h="93" w="293">
                    <a:moveTo>
                      <a:pt x="0" y="0"/>
                    </a:moveTo>
                    <a:lnTo>
                      <a:pt x="67" y="1"/>
                    </a:lnTo>
                    <a:lnTo>
                      <a:pt x="195" y="93"/>
                    </a:lnTo>
                    <a:lnTo>
                      <a:pt x="293" y="93"/>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grpSp>
          <p:nvGrpSpPr>
            <p:cNvPr id="4863" name="Google Shape;4863;p59"/>
            <p:cNvGrpSpPr/>
            <p:nvPr/>
          </p:nvGrpSpPr>
          <p:grpSpPr>
            <a:xfrm>
              <a:off x="559019622" y="1178794475"/>
              <a:ext cx="275766236" cy="171546863"/>
              <a:chOff x="7000875" y="2166937"/>
              <a:chExt cx="1052512" cy="346075"/>
            </a:xfrm>
          </p:grpSpPr>
          <p:sp>
            <p:nvSpPr>
              <p:cNvPr id="4864" name="Google Shape;4864;p59"/>
              <p:cNvSpPr txBox="1"/>
              <p:nvPr/>
            </p:nvSpPr>
            <p:spPr>
              <a:xfrm>
                <a:off x="7000875" y="2373312"/>
                <a:ext cx="785812" cy="136525"/>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65" name="Google Shape;4865;p59"/>
              <p:cNvSpPr/>
              <p:nvPr/>
            </p:nvSpPr>
            <p:spPr>
              <a:xfrm>
                <a:off x="7000875" y="2171700"/>
                <a:ext cx="1052512" cy="204787"/>
              </a:xfrm>
              <a:prstGeom prst="parallelogram">
                <a:avLst>
                  <a:gd fmla="val 5160"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66" name="Google Shape;4866;p59"/>
              <p:cNvSpPr/>
              <p:nvPr/>
            </p:nvSpPr>
            <p:spPr>
              <a:xfrm>
                <a:off x="7785100" y="2166937"/>
                <a:ext cx="268287" cy="346075"/>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67" name="Google Shape;4867;p59"/>
              <p:cNvSpPr/>
              <p:nvPr/>
            </p:nvSpPr>
            <p:spPr>
              <a:xfrm>
                <a:off x="7104062" y="2214562"/>
                <a:ext cx="803275" cy="127000"/>
              </a:xfrm>
              <a:custGeom>
                <a:rect b="b" l="l" r="r" t="t"/>
                <a:pathLst>
                  <a:path extrusionOk="0" h="63" w="280">
                    <a:moveTo>
                      <a:pt x="0" y="63"/>
                    </a:moveTo>
                    <a:lnTo>
                      <a:pt x="37" y="62"/>
                    </a:lnTo>
                    <a:lnTo>
                      <a:pt x="219" y="0"/>
                    </a:lnTo>
                    <a:lnTo>
                      <a:pt x="280" y="0"/>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68" name="Google Shape;4868;p59"/>
              <p:cNvSpPr/>
              <p:nvPr/>
            </p:nvSpPr>
            <p:spPr>
              <a:xfrm>
                <a:off x="7297737" y="2208212"/>
                <a:ext cx="460375" cy="147637"/>
              </a:xfrm>
              <a:custGeom>
                <a:rect b="b" l="l" r="r" t="t"/>
                <a:pathLst>
                  <a:path extrusionOk="0" h="93" w="293">
                    <a:moveTo>
                      <a:pt x="0" y="0"/>
                    </a:moveTo>
                    <a:lnTo>
                      <a:pt x="67" y="1"/>
                    </a:lnTo>
                    <a:lnTo>
                      <a:pt x="195" y="93"/>
                    </a:lnTo>
                    <a:lnTo>
                      <a:pt x="293" y="93"/>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grpSp>
          <p:nvGrpSpPr>
            <p:cNvPr id="4869" name="Google Shape;4869;p59"/>
            <p:cNvGrpSpPr/>
            <p:nvPr/>
          </p:nvGrpSpPr>
          <p:grpSpPr>
            <a:xfrm>
              <a:off x="975788674" y="1192172277"/>
              <a:ext cx="275766236" cy="176268337"/>
              <a:chOff x="7000875" y="2166937"/>
              <a:chExt cx="1052512" cy="355600"/>
            </a:xfrm>
          </p:grpSpPr>
          <p:sp>
            <p:nvSpPr>
              <p:cNvPr id="4870" name="Google Shape;4870;p59"/>
              <p:cNvSpPr txBox="1"/>
              <p:nvPr/>
            </p:nvSpPr>
            <p:spPr>
              <a:xfrm>
                <a:off x="7000875" y="2381250"/>
                <a:ext cx="785812" cy="138112"/>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71" name="Google Shape;4871;p59"/>
              <p:cNvSpPr/>
              <p:nvPr/>
            </p:nvSpPr>
            <p:spPr>
              <a:xfrm>
                <a:off x="7000875" y="2171700"/>
                <a:ext cx="1052512" cy="214312"/>
              </a:xfrm>
              <a:prstGeom prst="parallelogram">
                <a:avLst>
                  <a:gd fmla="val 25000"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72" name="Google Shape;4872;p59"/>
              <p:cNvSpPr/>
              <p:nvPr/>
            </p:nvSpPr>
            <p:spPr>
              <a:xfrm>
                <a:off x="7785100" y="2166937"/>
                <a:ext cx="268287" cy="35560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73" name="Google Shape;4873;p59"/>
              <p:cNvSpPr/>
              <p:nvPr/>
            </p:nvSpPr>
            <p:spPr>
              <a:xfrm>
                <a:off x="7104062" y="2205037"/>
                <a:ext cx="803275" cy="136525"/>
              </a:xfrm>
              <a:custGeom>
                <a:rect b="b" l="l" r="r" t="t"/>
                <a:pathLst>
                  <a:path extrusionOk="0" h="63" w="280">
                    <a:moveTo>
                      <a:pt x="0" y="63"/>
                    </a:moveTo>
                    <a:lnTo>
                      <a:pt x="37" y="62"/>
                    </a:lnTo>
                    <a:lnTo>
                      <a:pt x="219" y="0"/>
                    </a:lnTo>
                    <a:lnTo>
                      <a:pt x="280" y="0"/>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74" name="Google Shape;4874;p59"/>
              <p:cNvSpPr/>
              <p:nvPr/>
            </p:nvSpPr>
            <p:spPr>
              <a:xfrm>
                <a:off x="7297737" y="2201862"/>
                <a:ext cx="460375" cy="144462"/>
              </a:xfrm>
              <a:custGeom>
                <a:rect b="b" l="l" r="r" t="t"/>
                <a:pathLst>
                  <a:path extrusionOk="0" h="93" w="293">
                    <a:moveTo>
                      <a:pt x="0" y="0"/>
                    </a:moveTo>
                    <a:lnTo>
                      <a:pt x="67" y="1"/>
                    </a:lnTo>
                    <a:lnTo>
                      <a:pt x="195" y="93"/>
                    </a:lnTo>
                    <a:lnTo>
                      <a:pt x="293" y="93"/>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grpSp>
          <p:nvGrpSpPr>
            <p:cNvPr id="4875" name="Google Shape;4875;p59"/>
            <p:cNvGrpSpPr/>
            <p:nvPr/>
          </p:nvGrpSpPr>
          <p:grpSpPr>
            <a:xfrm>
              <a:off x="1385902748" y="1196106594"/>
              <a:ext cx="275766236" cy="176268337"/>
              <a:chOff x="7000875" y="2166937"/>
              <a:chExt cx="1052512" cy="355600"/>
            </a:xfrm>
          </p:grpSpPr>
          <p:sp>
            <p:nvSpPr>
              <p:cNvPr id="4876" name="Google Shape;4876;p59"/>
              <p:cNvSpPr txBox="1"/>
              <p:nvPr/>
            </p:nvSpPr>
            <p:spPr>
              <a:xfrm>
                <a:off x="7000875" y="2381250"/>
                <a:ext cx="785812" cy="138112"/>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77" name="Google Shape;4877;p59"/>
              <p:cNvSpPr/>
              <p:nvPr/>
            </p:nvSpPr>
            <p:spPr>
              <a:xfrm>
                <a:off x="7000875" y="2171700"/>
                <a:ext cx="1052512" cy="214312"/>
              </a:xfrm>
              <a:prstGeom prst="parallelogram">
                <a:avLst>
                  <a:gd fmla="val 25000"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78" name="Google Shape;4878;p59"/>
              <p:cNvSpPr/>
              <p:nvPr/>
            </p:nvSpPr>
            <p:spPr>
              <a:xfrm>
                <a:off x="7785100" y="2166937"/>
                <a:ext cx="268287" cy="35560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79" name="Google Shape;4879;p59"/>
              <p:cNvSpPr/>
              <p:nvPr/>
            </p:nvSpPr>
            <p:spPr>
              <a:xfrm>
                <a:off x="7104062" y="2205037"/>
                <a:ext cx="803275" cy="136525"/>
              </a:xfrm>
              <a:custGeom>
                <a:rect b="b" l="l" r="r" t="t"/>
                <a:pathLst>
                  <a:path extrusionOk="0" h="63" w="280">
                    <a:moveTo>
                      <a:pt x="0" y="63"/>
                    </a:moveTo>
                    <a:lnTo>
                      <a:pt x="37" y="62"/>
                    </a:lnTo>
                    <a:lnTo>
                      <a:pt x="219" y="0"/>
                    </a:lnTo>
                    <a:lnTo>
                      <a:pt x="280" y="0"/>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80" name="Google Shape;4880;p59"/>
              <p:cNvSpPr/>
              <p:nvPr/>
            </p:nvSpPr>
            <p:spPr>
              <a:xfrm>
                <a:off x="7291387" y="2201862"/>
                <a:ext cx="465137" cy="144462"/>
              </a:xfrm>
              <a:custGeom>
                <a:rect b="b" l="l" r="r" t="t"/>
                <a:pathLst>
                  <a:path extrusionOk="0" h="93" w="293">
                    <a:moveTo>
                      <a:pt x="0" y="0"/>
                    </a:moveTo>
                    <a:lnTo>
                      <a:pt x="67" y="1"/>
                    </a:lnTo>
                    <a:lnTo>
                      <a:pt x="195" y="93"/>
                    </a:lnTo>
                    <a:lnTo>
                      <a:pt x="293" y="93"/>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4881" name="Google Shape;4881;p59"/>
            <p:cNvSpPr txBox="1"/>
            <p:nvPr/>
          </p:nvSpPr>
          <p:spPr>
            <a:xfrm>
              <a:off x="75432541" y="1216073956"/>
              <a:ext cx="96741359" cy="2290219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A</a:t>
              </a:r>
              <a:endParaRPr/>
            </a:p>
          </p:txBody>
        </p:sp>
        <p:sp>
          <p:nvSpPr>
            <p:cNvPr id="4882" name="Google Shape;4882;p59"/>
            <p:cNvSpPr txBox="1"/>
            <p:nvPr/>
          </p:nvSpPr>
          <p:spPr>
            <a:xfrm>
              <a:off x="482001102" y="1232202409"/>
              <a:ext cx="91200944" cy="2290219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C</a:t>
              </a:r>
              <a:endParaRPr/>
            </a:p>
          </p:txBody>
        </p:sp>
        <p:cxnSp>
          <p:nvCxnSpPr>
            <p:cNvPr id="4883" name="Google Shape;4883;p59"/>
            <p:cNvCxnSpPr/>
            <p:nvPr/>
          </p:nvCxnSpPr>
          <p:spPr>
            <a:xfrm>
              <a:off x="1051793934" y="447560427"/>
              <a:ext cx="239935114" cy="201603695"/>
            </a:xfrm>
            <a:prstGeom prst="straightConnector1">
              <a:avLst/>
            </a:prstGeom>
            <a:noFill/>
            <a:ln cap="flat" cmpd="sng" w="9525">
              <a:solidFill>
                <a:schemeClr val="dk1"/>
              </a:solidFill>
              <a:prstDash val="solid"/>
              <a:miter lim="800000"/>
              <a:headEnd len="med" w="med" type="none"/>
              <a:tailEnd len="med" w="med" type="none"/>
            </a:ln>
          </p:spPr>
        </p:cxnSp>
        <p:cxnSp>
          <p:nvCxnSpPr>
            <p:cNvPr id="4884" name="Google Shape;4884;p59"/>
            <p:cNvCxnSpPr/>
            <p:nvPr/>
          </p:nvCxnSpPr>
          <p:spPr>
            <a:xfrm flipH="1">
              <a:off x="660141165" y="430625627"/>
              <a:ext cx="278716974" cy="188701306"/>
            </a:xfrm>
            <a:prstGeom prst="straightConnector1">
              <a:avLst/>
            </a:prstGeom>
            <a:noFill/>
            <a:ln cap="flat" cmpd="sng" w="9525">
              <a:solidFill>
                <a:schemeClr val="dk1"/>
              </a:solidFill>
              <a:prstDash val="solid"/>
              <a:miter lim="800000"/>
              <a:headEnd len="med" w="med" type="none"/>
              <a:tailEnd len="med" w="med" type="none"/>
            </a:ln>
          </p:spPr>
        </p:cxnSp>
        <p:grpSp>
          <p:nvGrpSpPr>
            <p:cNvPr id="4885" name="Google Shape;4885;p59"/>
            <p:cNvGrpSpPr/>
            <p:nvPr/>
          </p:nvGrpSpPr>
          <p:grpSpPr>
            <a:xfrm>
              <a:off x="834370047" y="338372228"/>
              <a:ext cx="279509471" cy="195154235"/>
              <a:chOff x="6978650" y="1976437"/>
              <a:chExt cx="1066799" cy="393700"/>
            </a:xfrm>
          </p:grpSpPr>
          <p:sp>
            <p:nvSpPr>
              <p:cNvPr id="4886" name="Google Shape;4886;p59"/>
              <p:cNvSpPr/>
              <p:nvPr/>
            </p:nvSpPr>
            <p:spPr>
              <a:xfrm>
                <a:off x="6983412" y="2151062"/>
                <a:ext cx="1057275" cy="219075"/>
              </a:xfrm>
              <a:prstGeom prst="ellipse">
                <a:avLst/>
              </a:prstGeom>
              <a:gradFill>
                <a:gsLst>
                  <a:gs pos="0">
                    <a:srgbClr val="CCCCFF"/>
                  </a:gs>
                  <a:gs pos="100000">
                    <a:srgbClr val="FFFFFF"/>
                  </a:gs>
                </a:gsLst>
                <a:lin ang="0" scaled="0"/>
              </a:gra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87" name="Google Shape;4887;p59"/>
              <p:cNvSpPr txBox="1"/>
              <p:nvPr/>
            </p:nvSpPr>
            <p:spPr>
              <a:xfrm>
                <a:off x="6983412" y="2135187"/>
                <a:ext cx="1062037" cy="136525"/>
              </a:xfrm>
              <a:prstGeom prst="rect">
                <a:avLst/>
              </a:prstGeom>
              <a:gradFill>
                <a:gsLst>
                  <a:gs pos="0">
                    <a:srgbClr val="CCCCFF"/>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88" name="Google Shape;4888;p59"/>
              <p:cNvSpPr/>
              <p:nvPr/>
            </p:nvSpPr>
            <p:spPr>
              <a:xfrm>
                <a:off x="6978650" y="1976437"/>
                <a:ext cx="1058862" cy="257175"/>
              </a:xfrm>
              <a:prstGeom prst="ellipse">
                <a:avLst/>
              </a:prstGeom>
              <a:gradFill>
                <a:gsLst>
                  <a:gs pos="0">
                    <a:srgbClr val="CCCCFF"/>
                  </a:gs>
                  <a:gs pos="100000">
                    <a:srgbClr val="FFFFFF"/>
                  </a:gs>
                </a:gsLst>
                <a:lin ang="0" scaled="0"/>
              </a:gra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4889" name="Google Shape;4889;p59"/>
              <p:cNvGrpSpPr/>
              <p:nvPr/>
            </p:nvGrpSpPr>
            <p:grpSpPr>
              <a:xfrm>
                <a:off x="7191375" y="2043112"/>
                <a:ext cx="598487" cy="119062"/>
                <a:chOff x="3917950" y="2114550"/>
                <a:chExt cx="492125" cy="95250"/>
              </a:xfrm>
            </p:grpSpPr>
            <p:sp>
              <p:nvSpPr>
                <p:cNvPr id="4890" name="Google Shape;4890;p59"/>
                <p:cNvSpPr/>
                <p:nvPr/>
              </p:nvSpPr>
              <p:spPr>
                <a:xfrm>
                  <a:off x="3917950" y="2114550"/>
                  <a:ext cx="492125" cy="95250"/>
                </a:xfrm>
                <a:custGeom>
                  <a:rect b="b" l="l" r="r" t="t"/>
                  <a:pathLst>
                    <a:path extrusionOk="0" h="60" w="310">
                      <a:moveTo>
                        <a:pt x="0" y="60"/>
                      </a:moveTo>
                      <a:lnTo>
                        <a:pt x="96" y="60"/>
                      </a:lnTo>
                      <a:lnTo>
                        <a:pt x="192" y="0"/>
                      </a:lnTo>
                      <a:lnTo>
                        <a:pt x="310" y="0"/>
                      </a:lnTo>
                    </a:path>
                  </a:pathLst>
                </a:custGeom>
                <a:noFill/>
                <a:ln cap="flat" cmpd="sng" w="285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91" name="Google Shape;4891;p59"/>
                <p:cNvSpPr/>
                <p:nvPr/>
              </p:nvSpPr>
              <p:spPr>
                <a:xfrm>
                  <a:off x="3941762" y="2114550"/>
                  <a:ext cx="446087" cy="95250"/>
                </a:xfrm>
                <a:custGeom>
                  <a:rect b="b" l="l" r="r" t="t"/>
                  <a:pathLst>
                    <a:path extrusionOk="0" h="60" w="282">
                      <a:moveTo>
                        <a:pt x="0" y="0"/>
                      </a:moveTo>
                      <a:lnTo>
                        <a:pt x="96" y="0"/>
                      </a:lnTo>
                      <a:lnTo>
                        <a:pt x="192" y="60"/>
                      </a:lnTo>
                      <a:lnTo>
                        <a:pt x="282" y="60"/>
                      </a:lnTo>
                    </a:path>
                  </a:pathLst>
                </a:custGeom>
                <a:noFill/>
                <a:ln cap="flat" cmpd="sng" w="285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4892" name="Google Shape;4892;p59"/>
              <p:cNvCxnSpPr/>
              <p:nvPr/>
            </p:nvCxnSpPr>
            <p:spPr>
              <a:xfrm>
                <a:off x="6983412" y="2097087"/>
                <a:ext cx="0" cy="176212"/>
              </a:xfrm>
              <a:prstGeom prst="straightConnector1">
                <a:avLst/>
              </a:prstGeom>
              <a:noFill/>
              <a:ln cap="flat" cmpd="sng" w="19050">
                <a:solidFill>
                  <a:srgbClr val="000000"/>
                </a:solidFill>
                <a:prstDash val="solid"/>
                <a:miter lim="800000"/>
                <a:headEnd len="med" w="med" type="none"/>
                <a:tailEnd len="med" w="med" type="none"/>
              </a:ln>
            </p:spPr>
          </p:cxnSp>
          <p:cxnSp>
            <p:nvCxnSpPr>
              <p:cNvPr id="4893" name="Google Shape;4893;p59"/>
              <p:cNvCxnSpPr/>
              <p:nvPr/>
            </p:nvCxnSpPr>
            <p:spPr>
              <a:xfrm>
                <a:off x="8037512" y="2105025"/>
                <a:ext cx="0" cy="169862"/>
              </a:xfrm>
              <a:prstGeom prst="straightConnector1">
                <a:avLst/>
              </a:prstGeom>
              <a:noFill/>
              <a:ln cap="flat" cmpd="sng" w="19050">
                <a:solidFill>
                  <a:srgbClr val="000000"/>
                </a:solidFill>
                <a:prstDash val="solid"/>
                <a:miter lim="800000"/>
                <a:headEnd len="med" w="med" type="none"/>
                <a:tailEnd len="med" w="med" type="none"/>
              </a:ln>
            </p:spPr>
          </p:cxnSp>
        </p:grpSp>
        <p:sp>
          <p:nvSpPr>
            <p:cNvPr id="4894" name="Google Shape;4894;p59"/>
            <p:cNvSpPr txBox="1"/>
            <p:nvPr/>
          </p:nvSpPr>
          <p:spPr>
            <a:xfrm>
              <a:off x="830184183" y="483849195"/>
              <a:ext cx="314941348" cy="15241213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Border router</a:t>
              </a:r>
              <a:endParaRPr/>
            </a:p>
          </p:txBody>
        </p:sp>
        <p:grpSp>
          <p:nvGrpSpPr>
            <p:cNvPr id="4895" name="Google Shape;4895;p59"/>
            <p:cNvGrpSpPr/>
            <p:nvPr/>
          </p:nvGrpSpPr>
          <p:grpSpPr>
            <a:xfrm>
              <a:off x="1187500593" y="557133783"/>
              <a:ext cx="279509471" cy="195154235"/>
              <a:chOff x="6978650" y="1976437"/>
              <a:chExt cx="1066799" cy="393700"/>
            </a:xfrm>
          </p:grpSpPr>
          <p:sp>
            <p:nvSpPr>
              <p:cNvPr id="4896" name="Google Shape;4896;p59"/>
              <p:cNvSpPr/>
              <p:nvPr/>
            </p:nvSpPr>
            <p:spPr>
              <a:xfrm>
                <a:off x="6983412" y="2151062"/>
                <a:ext cx="1057275" cy="219075"/>
              </a:xfrm>
              <a:prstGeom prst="ellipse">
                <a:avLst/>
              </a:prstGeom>
              <a:gradFill>
                <a:gsLst>
                  <a:gs pos="0">
                    <a:srgbClr val="CCCCFF"/>
                  </a:gs>
                  <a:gs pos="100000">
                    <a:srgbClr val="FFFFFF"/>
                  </a:gs>
                </a:gsLst>
                <a:lin ang="0" scaled="0"/>
              </a:gra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97" name="Google Shape;4897;p59"/>
              <p:cNvSpPr txBox="1"/>
              <p:nvPr/>
            </p:nvSpPr>
            <p:spPr>
              <a:xfrm>
                <a:off x="6983412" y="2125662"/>
                <a:ext cx="1062037" cy="136525"/>
              </a:xfrm>
              <a:prstGeom prst="rect">
                <a:avLst/>
              </a:prstGeom>
              <a:gradFill>
                <a:gsLst>
                  <a:gs pos="0">
                    <a:srgbClr val="CCCCFF"/>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98" name="Google Shape;4898;p59"/>
              <p:cNvSpPr/>
              <p:nvPr/>
            </p:nvSpPr>
            <p:spPr>
              <a:xfrm>
                <a:off x="6978650" y="1976437"/>
                <a:ext cx="1058862" cy="257175"/>
              </a:xfrm>
              <a:prstGeom prst="ellipse">
                <a:avLst/>
              </a:prstGeom>
              <a:gradFill>
                <a:gsLst>
                  <a:gs pos="0">
                    <a:srgbClr val="CCCCFF"/>
                  </a:gs>
                  <a:gs pos="100000">
                    <a:srgbClr val="FFFFFF"/>
                  </a:gs>
                </a:gsLst>
                <a:lin ang="0" scaled="0"/>
              </a:gra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4899" name="Google Shape;4899;p59"/>
              <p:cNvGrpSpPr/>
              <p:nvPr/>
            </p:nvGrpSpPr>
            <p:grpSpPr>
              <a:xfrm>
                <a:off x="7191375" y="2043112"/>
                <a:ext cx="598487" cy="119062"/>
                <a:chOff x="3917950" y="2114550"/>
                <a:chExt cx="492125" cy="95250"/>
              </a:xfrm>
            </p:grpSpPr>
            <p:sp>
              <p:nvSpPr>
                <p:cNvPr id="4900" name="Google Shape;4900;p59"/>
                <p:cNvSpPr/>
                <p:nvPr/>
              </p:nvSpPr>
              <p:spPr>
                <a:xfrm>
                  <a:off x="3917950" y="2114550"/>
                  <a:ext cx="492125" cy="95250"/>
                </a:xfrm>
                <a:custGeom>
                  <a:rect b="b" l="l" r="r" t="t"/>
                  <a:pathLst>
                    <a:path extrusionOk="0" h="60" w="310">
                      <a:moveTo>
                        <a:pt x="0" y="60"/>
                      </a:moveTo>
                      <a:lnTo>
                        <a:pt x="96" y="60"/>
                      </a:lnTo>
                      <a:lnTo>
                        <a:pt x="192" y="0"/>
                      </a:lnTo>
                      <a:lnTo>
                        <a:pt x="310" y="0"/>
                      </a:lnTo>
                    </a:path>
                  </a:pathLst>
                </a:custGeom>
                <a:noFill/>
                <a:ln cap="flat" cmpd="sng" w="285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01" name="Google Shape;4901;p59"/>
                <p:cNvSpPr/>
                <p:nvPr/>
              </p:nvSpPr>
              <p:spPr>
                <a:xfrm>
                  <a:off x="3940175" y="2114550"/>
                  <a:ext cx="446087" cy="95250"/>
                </a:xfrm>
                <a:custGeom>
                  <a:rect b="b" l="l" r="r" t="t"/>
                  <a:pathLst>
                    <a:path extrusionOk="0" h="60" w="282">
                      <a:moveTo>
                        <a:pt x="0" y="0"/>
                      </a:moveTo>
                      <a:lnTo>
                        <a:pt x="96" y="0"/>
                      </a:lnTo>
                      <a:lnTo>
                        <a:pt x="192" y="60"/>
                      </a:lnTo>
                      <a:lnTo>
                        <a:pt x="282" y="60"/>
                      </a:lnTo>
                    </a:path>
                  </a:pathLst>
                </a:custGeom>
                <a:noFill/>
                <a:ln cap="flat" cmpd="sng" w="285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4902" name="Google Shape;4902;p59"/>
              <p:cNvCxnSpPr/>
              <p:nvPr/>
            </p:nvCxnSpPr>
            <p:spPr>
              <a:xfrm>
                <a:off x="6983412" y="2097087"/>
                <a:ext cx="0" cy="176212"/>
              </a:xfrm>
              <a:prstGeom prst="straightConnector1">
                <a:avLst/>
              </a:prstGeom>
              <a:noFill/>
              <a:ln cap="flat" cmpd="sng" w="19050">
                <a:solidFill>
                  <a:srgbClr val="000000"/>
                </a:solidFill>
                <a:prstDash val="solid"/>
                <a:miter lim="800000"/>
                <a:headEnd len="med" w="med" type="none"/>
                <a:tailEnd len="med" w="med" type="none"/>
              </a:ln>
            </p:spPr>
          </p:cxnSp>
          <p:cxnSp>
            <p:nvCxnSpPr>
              <p:cNvPr id="4903" name="Google Shape;4903;p59"/>
              <p:cNvCxnSpPr/>
              <p:nvPr/>
            </p:nvCxnSpPr>
            <p:spPr>
              <a:xfrm>
                <a:off x="8037512" y="2105025"/>
                <a:ext cx="0" cy="169862"/>
              </a:xfrm>
              <a:prstGeom prst="straightConnector1">
                <a:avLst/>
              </a:prstGeom>
              <a:noFill/>
              <a:ln cap="flat" cmpd="sng" w="19050">
                <a:solidFill>
                  <a:srgbClr val="000000"/>
                </a:solidFill>
                <a:prstDash val="solid"/>
                <a:miter lim="800000"/>
                <a:headEnd len="med" w="med" type="none"/>
                <a:tailEnd len="med" w="med" type="none"/>
              </a:ln>
            </p:spPr>
          </p:cxnSp>
        </p:grpSp>
        <p:grpSp>
          <p:nvGrpSpPr>
            <p:cNvPr id="4904" name="Google Shape;4904;p59"/>
            <p:cNvGrpSpPr/>
            <p:nvPr/>
          </p:nvGrpSpPr>
          <p:grpSpPr>
            <a:xfrm>
              <a:off x="468761070" y="557133783"/>
              <a:ext cx="279509471" cy="195154235"/>
              <a:chOff x="6978650" y="1976437"/>
              <a:chExt cx="1066799" cy="393700"/>
            </a:xfrm>
          </p:grpSpPr>
          <p:sp>
            <p:nvSpPr>
              <p:cNvPr id="4905" name="Google Shape;4905;p59"/>
              <p:cNvSpPr/>
              <p:nvPr/>
            </p:nvSpPr>
            <p:spPr>
              <a:xfrm>
                <a:off x="6983412" y="2151062"/>
                <a:ext cx="1057275" cy="219075"/>
              </a:xfrm>
              <a:prstGeom prst="ellipse">
                <a:avLst/>
              </a:prstGeom>
              <a:gradFill>
                <a:gsLst>
                  <a:gs pos="0">
                    <a:srgbClr val="CCCCFF"/>
                  </a:gs>
                  <a:gs pos="100000">
                    <a:srgbClr val="FFFFFF"/>
                  </a:gs>
                </a:gsLst>
                <a:lin ang="0" scaled="0"/>
              </a:gra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06" name="Google Shape;4906;p59"/>
              <p:cNvSpPr txBox="1"/>
              <p:nvPr/>
            </p:nvSpPr>
            <p:spPr>
              <a:xfrm>
                <a:off x="6983412" y="2125662"/>
                <a:ext cx="1062037" cy="136525"/>
              </a:xfrm>
              <a:prstGeom prst="rect">
                <a:avLst/>
              </a:prstGeom>
              <a:gradFill>
                <a:gsLst>
                  <a:gs pos="0">
                    <a:srgbClr val="CCCCFF"/>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07" name="Google Shape;4907;p59"/>
              <p:cNvSpPr/>
              <p:nvPr/>
            </p:nvSpPr>
            <p:spPr>
              <a:xfrm>
                <a:off x="6978650" y="1976437"/>
                <a:ext cx="1058862" cy="257175"/>
              </a:xfrm>
              <a:prstGeom prst="ellipse">
                <a:avLst/>
              </a:prstGeom>
              <a:gradFill>
                <a:gsLst>
                  <a:gs pos="0">
                    <a:srgbClr val="CCCCFF"/>
                  </a:gs>
                  <a:gs pos="100000">
                    <a:srgbClr val="FFFFFF"/>
                  </a:gs>
                </a:gsLst>
                <a:lin ang="0" scaled="0"/>
              </a:gra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4908" name="Google Shape;4908;p59"/>
              <p:cNvGrpSpPr/>
              <p:nvPr/>
            </p:nvGrpSpPr>
            <p:grpSpPr>
              <a:xfrm>
                <a:off x="7191375" y="2043112"/>
                <a:ext cx="598487" cy="119062"/>
                <a:chOff x="3917950" y="2114550"/>
                <a:chExt cx="492125" cy="95250"/>
              </a:xfrm>
            </p:grpSpPr>
            <p:sp>
              <p:nvSpPr>
                <p:cNvPr id="4909" name="Google Shape;4909;p59"/>
                <p:cNvSpPr/>
                <p:nvPr/>
              </p:nvSpPr>
              <p:spPr>
                <a:xfrm>
                  <a:off x="3917950" y="2114550"/>
                  <a:ext cx="492125" cy="95250"/>
                </a:xfrm>
                <a:custGeom>
                  <a:rect b="b" l="l" r="r" t="t"/>
                  <a:pathLst>
                    <a:path extrusionOk="0" h="60" w="310">
                      <a:moveTo>
                        <a:pt x="0" y="60"/>
                      </a:moveTo>
                      <a:lnTo>
                        <a:pt x="96" y="60"/>
                      </a:lnTo>
                      <a:lnTo>
                        <a:pt x="192" y="0"/>
                      </a:lnTo>
                      <a:lnTo>
                        <a:pt x="310" y="0"/>
                      </a:lnTo>
                    </a:path>
                  </a:pathLst>
                </a:custGeom>
                <a:noFill/>
                <a:ln cap="flat" cmpd="sng" w="285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10" name="Google Shape;4910;p59"/>
                <p:cNvSpPr/>
                <p:nvPr/>
              </p:nvSpPr>
              <p:spPr>
                <a:xfrm>
                  <a:off x="3941762" y="2114550"/>
                  <a:ext cx="446087" cy="95250"/>
                </a:xfrm>
                <a:custGeom>
                  <a:rect b="b" l="l" r="r" t="t"/>
                  <a:pathLst>
                    <a:path extrusionOk="0" h="60" w="282">
                      <a:moveTo>
                        <a:pt x="0" y="0"/>
                      </a:moveTo>
                      <a:lnTo>
                        <a:pt x="96" y="0"/>
                      </a:lnTo>
                      <a:lnTo>
                        <a:pt x="192" y="60"/>
                      </a:lnTo>
                      <a:lnTo>
                        <a:pt x="282" y="60"/>
                      </a:lnTo>
                    </a:path>
                  </a:pathLst>
                </a:custGeom>
                <a:noFill/>
                <a:ln cap="flat" cmpd="sng" w="2857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4911" name="Google Shape;4911;p59"/>
              <p:cNvCxnSpPr/>
              <p:nvPr/>
            </p:nvCxnSpPr>
            <p:spPr>
              <a:xfrm>
                <a:off x="6983412" y="2097087"/>
                <a:ext cx="0" cy="176212"/>
              </a:xfrm>
              <a:prstGeom prst="straightConnector1">
                <a:avLst/>
              </a:prstGeom>
              <a:noFill/>
              <a:ln cap="flat" cmpd="sng" w="19050">
                <a:solidFill>
                  <a:srgbClr val="000000"/>
                </a:solidFill>
                <a:prstDash val="solid"/>
                <a:miter lim="800000"/>
                <a:headEnd len="med" w="med" type="none"/>
                <a:tailEnd len="med" w="med" type="none"/>
              </a:ln>
            </p:spPr>
          </p:cxnSp>
          <p:cxnSp>
            <p:nvCxnSpPr>
              <p:cNvPr id="4912" name="Google Shape;4912;p59"/>
              <p:cNvCxnSpPr/>
              <p:nvPr/>
            </p:nvCxnSpPr>
            <p:spPr>
              <a:xfrm>
                <a:off x="8037512" y="2105025"/>
                <a:ext cx="0" cy="169862"/>
              </a:xfrm>
              <a:prstGeom prst="straightConnector1">
                <a:avLst/>
              </a:prstGeom>
              <a:noFill/>
              <a:ln cap="flat" cmpd="sng" w="19050">
                <a:solidFill>
                  <a:srgbClr val="000000"/>
                </a:solidFill>
                <a:prstDash val="solid"/>
                <a:miter lim="800000"/>
                <a:headEnd len="med" w="med" type="none"/>
                <a:tailEnd len="med" w="med" type="none"/>
              </a:ln>
            </p:spPr>
          </p:cxnSp>
        </p:grpSp>
        <p:sp>
          <p:nvSpPr>
            <p:cNvPr id="4913" name="Google Shape;4913;p59"/>
            <p:cNvSpPr txBox="1"/>
            <p:nvPr/>
          </p:nvSpPr>
          <p:spPr>
            <a:xfrm>
              <a:off x="700201369" y="674163482"/>
              <a:ext cx="311106095" cy="15321912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rPr b="1" i="0" lang="en-US" sz="1400" u="none">
                  <a:solidFill>
                    <a:srgbClr val="000000"/>
                  </a:solidFill>
                  <a:latin typeface="Calibri"/>
                  <a:ea typeface="Calibri"/>
                  <a:cs typeface="Calibri"/>
                  <a:sym typeface="Calibri"/>
                </a:rPr>
                <a:t>Access router</a:t>
              </a:r>
              <a:endParaRPr/>
            </a:p>
          </p:txBody>
        </p:sp>
        <p:sp>
          <p:nvSpPr>
            <p:cNvPr id="4914" name="Google Shape;4914;p59"/>
            <p:cNvSpPr/>
            <p:nvPr/>
          </p:nvSpPr>
          <p:spPr>
            <a:xfrm>
              <a:off x="284683417" y="41127103"/>
              <a:ext cx="536125106" cy="299180310"/>
            </a:xfrm>
            <a:custGeom>
              <a:rect b="b" l="l" r="r" t="t"/>
              <a:pathLst>
                <a:path extrusionOk="0" h="1255" w="1292">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Internet</a:t>
              </a:r>
              <a:endParaRPr/>
            </a:p>
          </p:txBody>
        </p:sp>
        <p:sp>
          <p:nvSpPr>
            <p:cNvPr id="4915" name="Google Shape;4915;p59"/>
            <p:cNvSpPr/>
            <p:nvPr/>
          </p:nvSpPr>
          <p:spPr>
            <a:xfrm>
              <a:off x="452168931" y="0"/>
              <a:ext cx="1134045513" cy="1700729670"/>
            </a:xfrm>
            <a:custGeom>
              <a:rect b="b" l="l" r="r" t="t"/>
              <a:pathLst>
                <a:path extrusionOk="0" h="3430803" w="4329650">
                  <a:moveTo>
                    <a:pt x="0" y="0"/>
                  </a:moveTo>
                  <a:lnTo>
                    <a:pt x="3351218" y="1413056"/>
                  </a:lnTo>
                  <a:lnTo>
                    <a:pt x="3370261" y="1933583"/>
                  </a:lnTo>
                  <a:lnTo>
                    <a:pt x="4329650" y="1478400"/>
                  </a:lnTo>
                  <a:lnTo>
                    <a:pt x="4323035" y="1626924"/>
                  </a:lnTo>
                  <a:lnTo>
                    <a:pt x="3554085" y="1989096"/>
                  </a:lnTo>
                  <a:lnTo>
                    <a:pt x="4054422" y="2622658"/>
                  </a:lnTo>
                  <a:lnTo>
                    <a:pt x="4041594" y="3430803"/>
                  </a:lnTo>
                </a:path>
              </a:pathLst>
            </a:custGeom>
            <a:noFill/>
            <a:ln cap="flat" cmpd="sng" w="47625">
              <a:solidFill>
                <a:srgbClr val="CC0000"/>
              </a:solidFill>
              <a:prstDash val="solid"/>
              <a:miter lim="800000"/>
              <a:headEnd len="med" w="med"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16" name="Google Shape;4916;p59"/>
            <p:cNvSpPr/>
            <p:nvPr/>
          </p:nvSpPr>
          <p:spPr>
            <a:xfrm>
              <a:off x="1120834040" y="1013663954"/>
              <a:ext cx="359689648" cy="680614374"/>
            </a:xfrm>
            <a:custGeom>
              <a:rect b="b" l="l" r="r" t="t"/>
              <a:pathLst>
                <a:path extrusionOk="0" h="1372562" w="1372723">
                  <a:moveTo>
                    <a:pt x="1372723" y="1359734"/>
                  </a:moveTo>
                  <a:lnTo>
                    <a:pt x="1372723" y="564418"/>
                  </a:lnTo>
                  <a:lnTo>
                    <a:pt x="936531" y="25655"/>
                  </a:lnTo>
                  <a:lnTo>
                    <a:pt x="538826" y="0"/>
                  </a:lnTo>
                  <a:lnTo>
                    <a:pt x="38488" y="615729"/>
                  </a:lnTo>
                  <a:lnTo>
                    <a:pt x="0" y="1372562"/>
                  </a:lnTo>
                </a:path>
              </a:pathLst>
            </a:custGeom>
            <a:noFill/>
            <a:ln cap="flat" cmpd="sng" w="63500">
              <a:solidFill>
                <a:srgbClr val="33CC33"/>
              </a:solidFill>
              <a:prstDash val="solid"/>
              <a:miter lim="800000"/>
              <a:headEnd len="med" w="med" type="triangl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17" name="Google Shape;4917;p59"/>
            <p:cNvSpPr/>
            <p:nvPr/>
          </p:nvSpPr>
          <p:spPr>
            <a:xfrm>
              <a:off x="569366530" y="13708909"/>
              <a:ext cx="1041992019" cy="1652345195"/>
            </a:xfrm>
            <a:custGeom>
              <a:rect b="b" l="l" r="r" t="t"/>
              <a:pathLst>
                <a:path extrusionOk="0" h="3333910" w="3975437">
                  <a:moveTo>
                    <a:pt x="3691005" y="3333910"/>
                  </a:moveTo>
                  <a:lnTo>
                    <a:pt x="3704234" y="2533507"/>
                  </a:lnTo>
                  <a:lnTo>
                    <a:pt x="3261049" y="1997700"/>
                  </a:lnTo>
                  <a:lnTo>
                    <a:pt x="3975437" y="1653725"/>
                  </a:lnTo>
                  <a:lnTo>
                    <a:pt x="3955593" y="1316365"/>
                  </a:lnTo>
                  <a:lnTo>
                    <a:pt x="3069223" y="1733104"/>
                  </a:lnTo>
                  <a:lnTo>
                    <a:pt x="3049378" y="1303135"/>
                  </a:lnTo>
                  <a:lnTo>
                    <a:pt x="0" y="0"/>
                  </a:lnTo>
                </a:path>
              </a:pathLst>
            </a:custGeom>
            <a:noFill/>
            <a:ln cap="flat" cmpd="sng" w="57150">
              <a:solidFill>
                <a:srgbClr val="0000FF"/>
              </a:solidFill>
              <a:prstDash val="solid"/>
              <a:miter lim="800000"/>
              <a:headEnd len="med" w="med"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4918" name="Google Shape;4918;p59"/>
          <p:cNvSpPr txBox="1"/>
          <p:nvPr/>
        </p:nvSpPr>
        <p:spPr>
          <a:xfrm>
            <a:off x="236537" y="858837"/>
            <a:ext cx="8907462" cy="2308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Cabin"/>
              <a:buNone/>
            </a:pPr>
            <a:r>
              <a:rPr b="0" i="0" lang="en-US" sz="2400" u="none">
                <a:solidFill>
                  <a:srgbClr val="FF0000"/>
                </a:solidFill>
                <a:latin typeface="Cabin"/>
                <a:ea typeface="Cabin"/>
                <a:cs typeface="Cabin"/>
                <a:sym typeface="Cabin"/>
              </a:rPr>
              <a:t>Problem</a:t>
            </a:r>
            <a:r>
              <a:rPr b="0" i="0" lang="en-US" sz="2400" u="none">
                <a:solidFill>
                  <a:srgbClr val="000099"/>
                </a:solidFill>
                <a:latin typeface="Cabin"/>
                <a:ea typeface="Cabin"/>
                <a:cs typeface="Cabin"/>
                <a:sym typeface="Cabin"/>
              </a:rPr>
              <a:t>: Limited host-to-host capacity!</a:t>
            </a:r>
            <a:endParaRPr/>
          </a:p>
          <a:p>
            <a:pPr indent="-127000" lvl="0" marL="0" marR="0" rtl="0" algn="l">
              <a:lnSpc>
                <a:spcPct val="100000"/>
              </a:lnSpc>
              <a:spcBef>
                <a:spcPts val="0"/>
              </a:spcBef>
              <a:spcAft>
                <a:spcPts val="0"/>
              </a:spcAft>
              <a:buClr>
                <a:srgbClr val="000099"/>
              </a:buClr>
              <a:buSzPts val="2000"/>
              <a:buFont typeface="Noto Sans Symbols"/>
              <a:buChar char="▪"/>
            </a:pPr>
            <a:r>
              <a:rPr b="0" i="0" lang="en-US" sz="2000" u="none">
                <a:solidFill>
                  <a:schemeClr val="dk1"/>
                </a:solidFill>
                <a:latin typeface="Cabin"/>
                <a:ea typeface="Cabin"/>
                <a:cs typeface="Cabin"/>
                <a:sym typeface="Cabin"/>
              </a:rPr>
              <a:t>the problem become more acute for flows between hosts that need to travel higher up the hierarchy</a:t>
            </a:r>
            <a:endParaRPr/>
          </a:p>
          <a:p>
            <a:pPr indent="-127000" lvl="0" marL="0" marR="0" rtl="0" algn="l">
              <a:lnSpc>
                <a:spcPct val="100000"/>
              </a:lnSpc>
              <a:spcBef>
                <a:spcPts val="0"/>
              </a:spcBef>
              <a:spcAft>
                <a:spcPts val="0"/>
              </a:spcAft>
              <a:buClr>
                <a:srgbClr val="000099"/>
              </a:buClr>
              <a:buSzPts val="2000"/>
              <a:buFont typeface="Noto Sans Symbols"/>
              <a:buChar char="▪"/>
            </a:pPr>
            <a:r>
              <a:rPr b="0" i="0" lang="en-US" sz="2000" u="none">
                <a:solidFill>
                  <a:schemeClr val="dk1"/>
                </a:solidFill>
                <a:latin typeface="Cabin"/>
                <a:ea typeface="Cabin"/>
                <a:cs typeface="Cabin"/>
                <a:sym typeface="Cabin"/>
              </a:rPr>
              <a:t>supporting high-bandwidth for host-to-host communication is important</a:t>
            </a:r>
            <a:endParaRPr/>
          </a:p>
          <a:p>
            <a:pPr indent="-255587" lvl="1" marL="800100" marR="0" rtl="0" algn="l">
              <a:lnSpc>
                <a:spcPct val="100000"/>
              </a:lnSpc>
              <a:spcBef>
                <a:spcPts val="0"/>
              </a:spcBef>
              <a:spcAft>
                <a:spcPts val="0"/>
              </a:spcAft>
              <a:buClr>
                <a:srgbClr val="000099"/>
              </a:buClr>
              <a:buSzPts val="2000"/>
              <a:buFont typeface="Noto Sans Symbols"/>
              <a:buChar char="▪"/>
            </a:pPr>
            <a:r>
              <a:rPr b="0" i="0" lang="en-US" sz="2000" u="none" cap="none" strike="noStrike">
                <a:solidFill>
                  <a:schemeClr val="dk1"/>
                </a:solidFill>
                <a:latin typeface="Cabin"/>
                <a:ea typeface="Cabin"/>
                <a:cs typeface="Cabin"/>
                <a:sym typeface="Cabin"/>
              </a:rPr>
              <a:t>i.e. a search engine may run on thousands of hosts spread across multiple racks with significant bandwidth requirements between the all pairs of hosts</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pic>
        <p:nvPicPr>
          <p:cNvPr descr="underline_base" id="4919" name="Google Shape;4919;p59"/>
          <p:cNvPicPr preferRelativeResize="0"/>
          <p:nvPr/>
        </p:nvPicPr>
        <p:blipFill rotWithShape="1">
          <a:blip r:embed="rId3">
            <a:alphaModFix/>
          </a:blip>
          <a:srcRect b="0" l="0" r="0" t="0"/>
          <a:stretch/>
        </p:blipFill>
        <p:spPr>
          <a:xfrm>
            <a:off x="615950" y="823912"/>
            <a:ext cx="5183187" cy="20161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3" name="Shape 4923"/>
        <p:cNvGrpSpPr/>
        <p:nvPr/>
      </p:nvGrpSpPr>
      <p:grpSpPr>
        <a:xfrm>
          <a:off x="0" y="0"/>
          <a:ext cx="0" cy="0"/>
          <a:chOff x="0" y="0"/>
          <a:chExt cx="0" cy="0"/>
        </a:xfrm>
      </p:grpSpPr>
      <p:grpSp>
        <p:nvGrpSpPr>
          <p:cNvPr id="4924" name="Google Shape;4924;p60"/>
          <p:cNvGrpSpPr/>
          <p:nvPr/>
        </p:nvGrpSpPr>
        <p:grpSpPr>
          <a:xfrm>
            <a:off x="706437" y="3800475"/>
            <a:ext cx="7951787" cy="3033712"/>
            <a:chOff x="0" y="0"/>
            <a:chExt cx="2147483647" cy="2147483647"/>
          </a:xfrm>
        </p:grpSpPr>
        <p:grpSp>
          <p:nvGrpSpPr>
            <p:cNvPr id="4925" name="Google Shape;4925;p60"/>
            <p:cNvGrpSpPr/>
            <p:nvPr/>
          </p:nvGrpSpPr>
          <p:grpSpPr>
            <a:xfrm>
              <a:off x="112289028" y="7616812"/>
              <a:ext cx="284274748" cy="251816510"/>
              <a:chOff x="7000875" y="2166937"/>
              <a:chExt cx="1052512" cy="355600"/>
            </a:xfrm>
          </p:grpSpPr>
          <p:sp>
            <p:nvSpPr>
              <p:cNvPr id="4926" name="Google Shape;4926;p60"/>
              <p:cNvSpPr txBox="1"/>
              <p:nvPr/>
            </p:nvSpPr>
            <p:spPr>
              <a:xfrm>
                <a:off x="7000875" y="2381250"/>
                <a:ext cx="785812" cy="138112"/>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27" name="Google Shape;4927;p60"/>
              <p:cNvSpPr/>
              <p:nvPr/>
            </p:nvSpPr>
            <p:spPr>
              <a:xfrm>
                <a:off x="7000875" y="2171700"/>
                <a:ext cx="1052512" cy="214312"/>
              </a:xfrm>
              <a:prstGeom prst="parallelogram">
                <a:avLst>
                  <a:gd fmla="val 25000"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28" name="Google Shape;4928;p60"/>
              <p:cNvSpPr/>
              <p:nvPr/>
            </p:nvSpPr>
            <p:spPr>
              <a:xfrm>
                <a:off x="7785100" y="2166937"/>
                <a:ext cx="268287" cy="35560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29" name="Google Shape;4929;p60"/>
              <p:cNvSpPr/>
              <p:nvPr/>
            </p:nvSpPr>
            <p:spPr>
              <a:xfrm>
                <a:off x="7104062" y="2214562"/>
                <a:ext cx="803275" cy="127000"/>
              </a:xfrm>
              <a:custGeom>
                <a:rect b="b" l="l" r="r" t="t"/>
                <a:pathLst>
                  <a:path extrusionOk="0" h="63" w="280">
                    <a:moveTo>
                      <a:pt x="0" y="63"/>
                    </a:moveTo>
                    <a:lnTo>
                      <a:pt x="37" y="62"/>
                    </a:lnTo>
                    <a:lnTo>
                      <a:pt x="219" y="0"/>
                    </a:lnTo>
                    <a:lnTo>
                      <a:pt x="280" y="0"/>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30" name="Google Shape;4930;p60"/>
              <p:cNvSpPr/>
              <p:nvPr/>
            </p:nvSpPr>
            <p:spPr>
              <a:xfrm>
                <a:off x="7291387" y="2208212"/>
                <a:ext cx="465137" cy="147637"/>
              </a:xfrm>
              <a:custGeom>
                <a:rect b="b" l="l" r="r" t="t"/>
                <a:pathLst>
                  <a:path extrusionOk="0" h="93" w="293">
                    <a:moveTo>
                      <a:pt x="0" y="0"/>
                    </a:moveTo>
                    <a:lnTo>
                      <a:pt x="67" y="1"/>
                    </a:lnTo>
                    <a:lnTo>
                      <a:pt x="195" y="93"/>
                    </a:lnTo>
                    <a:lnTo>
                      <a:pt x="293" y="93"/>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grpSp>
          <p:nvGrpSpPr>
            <p:cNvPr id="4931" name="Google Shape;4931;p60"/>
            <p:cNvGrpSpPr/>
            <p:nvPr/>
          </p:nvGrpSpPr>
          <p:grpSpPr>
            <a:xfrm>
              <a:off x="966756997" y="0"/>
              <a:ext cx="284274748" cy="251816510"/>
              <a:chOff x="7000875" y="2166937"/>
              <a:chExt cx="1052512" cy="355600"/>
            </a:xfrm>
          </p:grpSpPr>
          <p:sp>
            <p:nvSpPr>
              <p:cNvPr id="4932" name="Google Shape;4932;p60"/>
              <p:cNvSpPr txBox="1"/>
              <p:nvPr/>
            </p:nvSpPr>
            <p:spPr>
              <a:xfrm>
                <a:off x="7000875" y="2381250"/>
                <a:ext cx="785812" cy="138112"/>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33" name="Google Shape;4933;p60"/>
              <p:cNvSpPr/>
              <p:nvPr/>
            </p:nvSpPr>
            <p:spPr>
              <a:xfrm>
                <a:off x="7000875" y="2171700"/>
                <a:ext cx="1052512" cy="214312"/>
              </a:xfrm>
              <a:prstGeom prst="parallelogram">
                <a:avLst>
                  <a:gd fmla="val 25000"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34" name="Google Shape;4934;p60"/>
              <p:cNvSpPr/>
              <p:nvPr/>
            </p:nvSpPr>
            <p:spPr>
              <a:xfrm>
                <a:off x="7785100" y="2166937"/>
                <a:ext cx="268287" cy="35560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35" name="Google Shape;4935;p60"/>
              <p:cNvSpPr/>
              <p:nvPr/>
            </p:nvSpPr>
            <p:spPr>
              <a:xfrm>
                <a:off x="7104062" y="2214562"/>
                <a:ext cx="803275" cy="127000"/>
              </a:xfrm>
              <a:custGeom>
                <a:rect b="b" l="l" r="r" t="t"/>
                <a:pathLst>
                  <a:path extrusionOk="0" h="63" w="280">
                    <a:moveTo>
                      <a:pt x="0" y="63"/>
                    </a:moveTo>
                    <a:lnTo>
                      <a:pt x="37" y="62"/>
                    </a:lnTo>
                    <a:lnTo>
                      <a:pt x="219" y="0"/>
                    </a:lnTo>
                    <a:lnTo>
                      <a:pt x="280" y="0"/>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36" name="Google Shape;4936;p60"/>
              <p:cNvSpPr/>
              <p:nvPr/>
            </p:nvSpPr>
            <p:spPr>
              <a:xfrm>
                <a:off x="7291387" y="2208212"/>
                <a:ext cx="465137" cy="147637"/>
              </a:xfrm>
              <a:custGeom>
                <a:rect b="b" l="l" r="r" t="t"/>
                <a:pathLst>
                  <a:path extrusionOk="0" h="93" w="293">
                    <a:moveTo>
                      <a:pt x="0" y="0"/>
                    </a:moveTo>
                    <a:lnTo>
                      <a:pt x="67" y="1"/>
                    </a:lnTo>
                    <a:lnTo>
                      <a:pt x="195" y="93"/>
                    </a:lnTo>
                    <a:lnTo>
                      <a:pt x="293" y="93"/>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4937" name="Google Shape;4937;p60"/>
            <p:cNvSpPr txBox="1"/>
            <p:nvPr/>
          </p:nvSpPr>
          <p:spPr>
            <a:xfrm>
              <a:off x="1721759720" y="1513689220"/>
              <a:ext cx="287245749" cy="2180075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rPr b="0" i="0" lang="en-US" sz="1400" u="none">
                  <a:solidFill>
                    <a:srgbClr val="000000"/>
                  </a:solidFill>
                  <a:latin typeface="Calibri"/>
                  <a:ea typeface="Calibri"/>
                  <a:cs typeface="Calibri"/>
                  <a:sym typeface="Calibri"/>
                </a:rPr>
                <a:t>Server racks</a:t>
              </a:r>
              <a:endParaRPr/>
            </a:p>
          </p:txBody>
        </p:sp>
        <p:sp>
          <p:nvSpPr>
            <p:cNvPr id="4938" name="Google Shape;4938;p60"/>
            <p:cNvSpPr txBox="1"/>
            <p:nvPr/>
          </p:nvSpPr>
          <p:spPr>
            <a:xfrm>
              <a:off x="1717472553" y="1190049769"/>
              <a:ext cx="309110771" cy="2180075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rPr b="0" i="0" lang="en-US" sz="1400" u="none">
                  <a:solidFill>
                    <a:srgbClr val="000000"/>
                  </a:solidFill>
                  <a:latin typeface="Calibri"/>
                  <a:ea typeface="Calibri"/>
                  <a:cs typeface="Calibri"/>
                  <a:sym typeface="Calibri"/>
                </a:rPr>
                <a:t>TOR switches</a:t>
              </a:r>
              <a:endParaRPr/>
            </a:p>
          </p:txBody>
        </p:sp>
        <p:sp>
          <p:nvSpPr>
            <p:cNvPr id="4939" name="Google Shape;4939;p60"/>
            <p:cNvSpPr txBox="1"/>
            <p:nvPr/>
          </p:nvSpPr>
          <p:spPr>
            <a:xfrm>
              <a:off x="1717472553" y="23598973"/>
              <a:ext cx="430011093" cy="2180075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rPr b="0" i="0" lang="en-US" sz="1400" u="none">
                  <a:solidFill>
                    <a:srgbClr val="000000"/>
                  </a:solidFill>
                  <a:latin typeface="Calibri"/>
                  <a:ea typeface="Calibri"/>
                  <a:cs typeface="Calibri"/>
                  <a:sym typeface="Calibri"/>
                </a:rPr>
                <a:t>Tier-1 switches</a:t>
              </a:r>
              <a:endParaRPr/>
            </a:p>
          </p:txBody>
        </p:sp>
        <p:sp>
          <p:nvSpPr>
            <p:cNvPr id="4940" name="Google Shape;4940;p60"/>
            <p:cNvSpPr txBox="1"/>
            <p:nvPr/>
          </p:nvSpPr>
          <p:spPr>
            <a:xfrm>
              <a:off x="1717043673" y="616938472"/>
              <a:ext cx="430011374" cy="2180075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rPr b="0" i="0" lang="en-US" sz="1400" u="none">
                  <a:solidFill>
                    <a:srgbClr val="000000"/>
                  </a:solidFill>
                  <a:latin typeface="Calibri"/>
                  <a:ea typeface="Calibri"/>
                  <a:cs typeface="Calibri"/>
                  <a:sym typeface="Calibri"/>
                </a:rPr>
                <a:t>Tier-2 switches</a:t>
              </a:r>
              <a:endParaRPr/>
            </a:p>
          </p:txBody>
        </p:sp>
        <p:grpSp>
          <p:nvGrpSpPr>
            <p:cNvPr id="4941" name="Google Shape;4941;p60"/>
            <p:cNvGrpSpPr/>
            <p:nvPr/>
          </p:nvGrpSpPr>
          <p:grpSpPr>
            <a:xfrm>
              <a:off x="9431776" y="617055233"/>
              <a:ext cx="396999487" cy="1323658783"/>
              <a:chOff x="0" y="0"/>
              <a:chExt cx="2147483647" cy="2147483647"/>
            </a:xfrm>
          </p:grpSpPr>
          <p:grpSp>
            <p:nvGrpSpPr>
              <p:cNvPr id="4942" name="Google Shape;4942;p60"/>
              <p:cNvGrpSpPr/>
              <p:nvPr/>
            </p:nvGrpSpPr>
            <p:grpSpPr>
              <a:xfrm>
                <a:off x="553765961" y="0"/>
                <a:ext cx="1537723331" cy="408543232"/>
                <a:chOff x="7000875" y="2166937"/>
                <a:chExt cx="1052512" cy="355600"/>
              </a:xfrm>
            </p:grpSpPr>
            <p:sp>
              <p:nvSpPr>
                <p:cNvPr id="4943" name="Google Shape;4943;p60"/>
                <p:cNvSpPr txBox="1"/>
                <p:nvPr/>
              </p:nvSpPr>
              <p:spPr>
                <a:xfrm>
                  <a:off x="7000875" y="2381250"/>
                  <a:ext cx="785812" cy="138112"/>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44" name="Google Shape;4944;p60"/>
                <p:cNvSpPr/>
                <p:nvPr/>
              </p:nvSpPr>
              <p:spPr>
                <a:xfrm>
                  <a:off x="7000875" y="2171700"/>
                  <a:ext cx="1052512" cy="214312"/>
                </a:xfrm>
                <a:prstGeom prst="parallelogram">
                  <a:avLst>
                    <a:gd fmla="val 25000"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45" name="Google Shape;4945;p60"/>
                <p:cNvSpPr/>
                <p:nvPr/>
              </p:nvSpPr>
              <p:spPr>
                <a:xfrm>
                  <a:off x="7785100" y="2166937"/>
                  <a:ext cx="268287" cy="35560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46" name="Google Shape;4946;p60"/>
                <p:cNvSpPr/>
                <p:nvPr/>
              </p:nvSpPr>
              <p:spPr>
                <a:xfrm>
                  <a:off x="7104062" y="2214562"/>
                  <a:ext cx="803275" cy="127000"/>
                </a:xfrm>
                <a:custGeom>
                  <a:rect b="b" l="l" r="r" t="t"/>
                  <a:pathLst>
                    <a:path extrusionOk="0" h="63" w="280">
                      <a:moveTo>
                        <a:pt x="0" y="63"/>
                      </a:moveTo>
                      <a:lnTo>
                        <a:pt x="37" y="62"/>
                      </a:lnTo>
                      <a:lnTo>
                        <a:pt x="219" y="0"/>
                      </a:lnTo>
                      <a:lnTo>
                        <a:pt x="280" y="0"/>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47" name="Google Shape;4947;p60"/>
                <p:cNvSpPr/>
                <p:nvPr/>
              </p:nvSpPr>
              <p:spPr>
                <a:xfrm>
                  <a:off x="7291387" y="2208212"/>
                  <a:ext cx="465137" cy="147637"/>
                </a:xfrm>
                <a:custGeom>
                  <a:rect b="b" l="l" r="r" t="t"/>
                  <a:pathLst>
                    <a:path extrusionOk="0" h="93" w="293">
                      <a:moveTo>
                        <a:pt x="0" y="0"/>
                      </a:moveTo>
                      <a:lnTo>
                        <a:pt x="67" y="1"/>
                      </a:lnTo>
                      <a:lnTo>
                        <a:pt x="195" y="93"/>
                      </a:lnTo>
                      <a:lnTo>
                        <a:pt x="293" y="93"/>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4948" name="Google Shape;4948;p60"/>
              <p:cNvCxnSpPr/>
              <p:nvPr/>
            </p:nvCxnSpPr>
            <p:spPr>
              <a:xfrm flipH="1">
                <a:off x="387289131" y="393611463"/>
                <a:ext cx="519477216" cy="568824046"/>
              </a:xfrm>
              <a:prstGeom prst="straightConnector1">
                <a:avLst/>
              </a:prstGeom>
              <a:noFill/>
              <a:ln cap="flat" cmpd="sng" w="9525">
                <a:solidFill>
                  <a:schemeClr val="dk1"/>
                </a:solidFill>
                <a:prstDash val="solid"/>
                <a:miter lim="800000"/>
                <a:headEnd len="med" w="med" type="none"/>
                <a:tailEnd len="med" w="med" type="none"/>
              </a:ln>
            </p:spPr>
          </p:cxnSp>
          <p:cxnSp>
            <p:nvCxnSpPr>
              <p:cNvPr id="4949" name="Google Shape;4949;p60"/>
              <p:cNvCxnSpPr/>
              <p:nvPr/>
            </p:nvCxnSpPr>
            <p:spPr>
              <a:xfrm flipH="1">
                <a:off x="832556134" y="404551012"/>
                <a:ext cx="294526541" cy="557884367"/>
              </a:xfrm>
              <a:prstGeom prst="straightConnector1">
                <a:avLst/>
              </a:prstGeom>
              <a:noFill/>
              <a:ln cap="flat" cmpd="sng" w="9525">
                <a:solidFill>
                  <a:schemeClr val="dk1"/>
                </a:solidFill>
                <a:prstDash val="solid"/>
                <a:miter lim="800000"/>
                <a:headEnd len="med" w="med" type="none"/>
                <a:tailEnd len="med" w="med" type="none"/>
              </a:ln>
            </p:spPr>
          </p:cxnSp>
          <p:cxnSp>
            <p:nvCxnSpPr>
              <p:cNvPr id="4950" name="Google Shape;4950;p60"/>
              <p:cNvCxnSpPr/>
              <p:nvPr/>
            </p:nvCxnSpPr>
            <p:spPr>
              <a:xfrm>
                <a:off x="1296374976" y="410019918"/>
                <a:ext cx="83487565" cy="565177508"/>
              </a:xfrm>
              <a:prstGeom prst="straightConnector1">
                <a:avLst/>
              </a:prstGeom>
              <a:noFill/>
              <a:ln cap="flat" cmpd="sng" w="9525">
                <a:solidFill>
                  <a:schemeClr val="dk1"/>
                </a:solidFill>
                <a:prstDash val="solid"/>
                <a:miter lim="800000"/>
                <a:headEnd len="med" w="med" type="none"/>
                <a:tailEnd len="med" w="med" type="none"/>
              </a:ln>
            </p:spPr>
          </p:cxnSp>
          <p:cxnSp>
            <p:nvCxnSpPr>
              <p:cNvPr id="4951" name="Google Shape;4951;p60"/>
              <p:cNvCxnSpPr/>
              <p:nvPr/>
            </p:nvCxnSpPr>
            <p:spPr>
              <a:xfrm>
                <a:off x="1500455072" y="437367922"/>
                <a:ext cx="401204623" cy="525067680"/>
              </a:xfrm>
              <a:prstGeom prst="straightConnector1">
                <a:avLst/>
              </a:prstGeom>
              <a:noFill/>
              <a:ln cap="flat" cmpd="sng" w="9525">
                <a:solidFill>
                  <a:schemeClr val="dk1"/>
                </a:solidFill>
                <a:prstDash val="solid"/>
                <a:miter lim="800000"/>
                <a:headEnd len="med" w="med" type="none"/>
                <a:tailEnd len="med" w="med" type="none"/>
              </a:ln>
            </p:spPr>
          </p:cxnSp>
          <p:grpSp>
            <p:nvGrpSpPr>
              <p:cNvPr id="4952" name="Google Shape;4952;p60"/>
              <p:cNvGrpSpPr/>
              <p:nvPr/>
            </p:nvGrpSpPr>
            <p:grpSpPr>
              <a:xfrm>
                <a:off x="0" y="962434993"/>
                <a:ext cx="484691800" cy="1185048623"/>
                <a:chOff x="0" y="0"/>
                <a:chExt cx="2147483647" cy="2147483647"/>
              </a:xfrm>
            </p:grpSpPr>
            <p:grpSp>
              <p:nvGrpSpPr>
                <p:cNvPr id="4953" name="Google Shape;4953;p60"/>
                <p:cNvGrpSpPr/>
                <p:nvPr/>
              </p:nvGrpSpPr>
              <p:grpSpPr>
                <a:xfrm>
                  <a:off x="0" y="379940947"/>
                  <a:ext cx="2044732468" cy="1767542699"/>
                  <a:chOff x="0" y="0"/>
                  <a:chExt cx="2147483646" cy="2147483647"/>
                </a:xfrm>
              </p:grpSpPr>
              <p:sp>
                <p:nvSpPr>
                  <p:cNvPr id="4954" name="Google Shape;4954;p60"/>
                  <p:cNvSpPr txBox="1"/>
                  <p:nvPr/>
                </p:nvSpPr>
                <p:spPr>
                  <a:xfrm>
                    <a:off x="410077261" y="0"/>
                    <a:ext cx="1618708113" cy="1902631237"/>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955" name="Google Shape;4955;p60"/>
                  <p:cNvCxnSpPr/>
                  <p:nvPr/>
                </p:nvCxnSpPr>
                <p:spPr>
                  <a:xfrm flipH="1" rot="10800000">
                    <a:off x="1629497973" y="193"/>
                    <a:ext cx="410072343" cy="236827041"/>
                  </a:xfrm>
                  <a:prstGeom prst="straightConnector1">
                    <a:avLst/>
                  </a:prstGeom>
                  <a:noFill/>
                  <a:ln cap="flat" cmpd="sng" w="9525">
                    <a:solidFill>
                      <a:schemeClr val="dk1"/>
                    </a:solidFill>
                    <a:prstDash val="solid"/>
                    <a:miter lim="800000"/>
                    <a:headEnd len="med" w="med" type="none"/>
                    <a:tailEnd len="med" w="med" type="none"/>
                  </a:ln>
                </p:spPr>
              </p:cxnSp>
              <p:sp>
                <p:nvSpPr>
                  <p:cNvPr id="4956" name="Google Shape;4956;p60"/>
                  <p:cNvSpPr txBox="1"/>
                  <p:nvPr/>
                </p:nvSpPr>
                <p:spPr>
                  <a:xfrm>
                    <a:off x="291367801" y="24083272"/>
                    <a:ext cx="474819667" cy="2970343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957" name="Google Shape;4957;p60"/>
                  <p:cNvCxnSpPr/>
                  <p:nvPr/>
                </p:nvCxnSpPr>
                <p:spPr>
                  <a:xfrm flipH="1" rot="10800000">
                    <a:off x="4611" y="193"/>
                    <a:ext cx="410072343" cy="236827041"/>
                  </a:xfrm>
                  <a:prstGeom prst="straightConnector1">
                    <a:avLst/>
                  </a:prstGeom>
                  <a:noFill/>
                  <a:ln cap="flat" cmpd="sng" w="9525">
                    <a:solidFill>
                      <a:schemeClr val="dk1"/>
                    </a:solidFill>
                    <a:prstDash val="solid"/>
                    <a:miter lim="800000"/>
                    <a:headEnd len="med" w="med" type="none"/>
                    <a:tailEnd len="med" w="med" type="none"/>
                  </a:ln>
                </p:spPr>
              </p:cxnSp>
              <p:sp>
                <p:nvSpPr>
                  <p:cNvPr id="4958" name="Google Shape;4958;p60"/>
                  <p:cNvSpPr txBox="1"/>
                  <p:nvPr/>
                </p:nvSpPr>
                <p:spPr>
                  <a:xfrm>
                    <a:off x="1521583926" y="1641720925"/>
                    <a:ext cx="474819667" cy="2970343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59" name="Google Shape;4959;p60"/>
                  <p:cNvSpPr txBox="1"/>
                  <p:nvPr/>
                </p:nvSpPr>
                <p:spPr>
                  <a:xfrm>
                    <a:off x="32374453" y="244852409"/>
                    <a:ext cx="1607919256" cy="190263123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4960" name="Google Shape;4960;p60"/>
                  <p:cNvCxnSpPr/>
                  <p:nvPr/>
                </p:nvCxnSpPr>
                <p:spPr>
                  <a:xfrm flipH="1" rot="10800000">
                    <a:off x="1629497973" y="1902628398"/>
                    <a:ext cx="410072343" cy="236827041"/>
                  </a:xfrm>
                  <a:prstGeom prst="straightConnector1">
                    <a:avLst/>
                  </a:prstGeom>
                  <a:noFill/>
                  <a:ln cap="flat" cmpd="sng" w="9525">
                    <a:solidFill>
                      <a:schemeClr val="dk1"/>
                    </a:solidFill>
                    <a:prstDash val="solid"/>
                    <a:miter lim="800000"/>
                    <a:headEnd len="med" w="med" type="none"/>
                    <a:tailEnd len="med" w="med" type="none"/>
                  </a:ln>
                </p:spPr>
              </p:cxnSp>
              <p:grpSp>
                <p:nvGrpSpPr>
                  <p:cNvPr id="4961" name="Google Shape;4961;p60"/>
                  <p:cNvGrpSpPr/>
                  <p:nvPr/>
                </p:nvGrpSpPr>
                <p:grpSpPr>
                  <a:xfrm>
                    <a:off x="10789947" y="192670001"/>
                    <a:ext cx="2028775758" cy="236827041"/>
                    <a:chOff x="0" y="0"/>
                    <a:chExt cx="2147483647" cy="2147483647"/>
                  </a:xfrm>
                </p:grpSpPr>
                <p:cxnSp>
                  <p:nvCxnSpPr>
                    <p:cNvPr id="4962" name="Google Shape;4962;p60"/>
                    <p:cNvCxnSpPr/>
                    <p:nvPr/>
                  </p:nvCxnSpPr>
                  <p:spPr>
                    <a:xfrm flipH="1" rot="10800000">
                      <a:off x="1713417117" y="0"/>
                      <a:ext cx="43406652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963" name="Google Shape;4963;p60"/>
                    <p:cNvCxnSpPr/>
                    <p:nvPr/>
                  </p:nvCxnSpPr>
                  <p:spPr>
                    <a:xfrm>
                      <a:off x="0" y="2147483647"/>
                      <a:ext cx="173626611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964" name="Google Shape;4964;p60"/>
                  <p:cNvGrpSpPr/>
                  <p:nvPr/>
                </p:nvGrpSpPr>
                <p:grpSpPr>
                  <a:xfrm>
                    <a:off x="10792680" y="361259281"/>
                    <a:ext cx="2136690966" cy="224784033"/>
                    <a:chOff x="0" y="0"/>
                    <a:chExt cx="2147483647" cy="2147483647"/>
                  </a:xfrm>
                </p:grpSpPr>
                <p:cxnSp>
                  <p:nvCxnSpPr>
                    <p:cNvPr id="4965" name="Google Shape;4965;p60"/>
                    <p:cNvCxnSpPr/>
                    <p:nvPr/>
                  </p:nvCxnSpPr>
                  <p:spPr>
                    <a:xfrm flipH="1" rot="10800000">
                      <a:off x="1626881509" y="0"/>
                      <a:ext cx="52060213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966" name="Google Shape;4966;p60"/>
                    <p:cNvCxnSpPr/>
                    <p:nvPr/>
                  </p:nvCxnSpPr>
                  <p:spPr>
                    <a:xfrm>
                      <a:off x="0" y="2147483647"/>
                      <a:ext cx="164857467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967" name="Google Shape;4967;p60"/>
                  <p:cNvGrpSpPr/>
                  <p:nvPr/>
                </p:nvGrpSpPr>
                <p:grpSpPr>
                  <a:xfrm>
                    <a:off x="10789947" y="529846130"/>
                    <a:ext cx="2017991277" cy="196687941"/>
                    <a:chOff x="0" y="0"/>
                    <a:chExt cx="2147483647" cy="2147483647"/>
                  </a:xfrm>
                </p:grpSpPr>
                <p:cxnSp>
                  <p:nvCxnSpPr>
                    <p:cNvPr id="4968" name="Google Shape;4968;p60"/>
                    <p:cNvCxnSpPr/>
                    <p:nvPr/>
                  </p:nvCxnSpPr>
                  <p:spPr>
                    <a:xfrm flipH="1" rot="10800000">
                      <a:off x="1711097393" y="0"/>
                      <a:ext cx="43638625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969" name="Google Shape;4969;p60"/>
                    <p:cNvCxnSpPr/>
                    <p:nvPr/>
                  </p:nvCxnSpPr>
                  <p:spPr>
                    <a:xfrm>
                      <a:off x="0" y="2147455450"/>
                      <a:ext cx="173406384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970" name="Google Shape;4970;p60"/>
                  <p:cNvGrpSpPr/>
                  <p:nvPr/>
                </p:nvGrpSpPr>
                <p:grpSpPr>
                  <a:xfrm>
                    <a:off x="10789036" y="698432747"/>
                    <a:ext cx="2017987633" cy="196687941"/>
                    <a:chOff x="0" y="0"/>
                    <a:chExt cx="2147483647" cy="2147483647"/>
                  </a:xfrm>
                </p:grpSpPr>
                <p:cxnSp>
                  <p:nvCxnSpPr>
                    <p:cNvPr id="4971" name="Google Shape;4971;p60"/>
                    <p:cNvCxnSpPr/>
                    <p:nvPr/>
                  </p:nvCxnSpPr>
                  <p:spPr>
                    <a:xfrm flipH="1" rot="10800000">
                      <a:off x="1711096605" y="0"/>
                      <a:ext cx="4363870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972" name="Google Shape;4972;p60"/>
                    <p:cNvCxnSpPr/>
                    <p:nvPr/>
                  </p:nvCxnSpPr>
                  <p:spPr>
                    <a:xfrm>
                      <a:off x="0" y="2147455450"/>
                      <a:ext cx="173406697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973" name="Google Shape;4973;p60"/>
                  <p:cNvGrpSpPr/>
                  <p:nvPr/>
                </p:nvGrpSpPr>
                <p:grpSpPr>
                  <a:xfrm>
                    <a:off x="10786303" y="867022027"/>
                    <a:ext cx="2017991277" cy="196687941"/>
                    <a:chOff x="0" y="0"/>
                    <a:chExt cx="2147483647" cy="2147483647"/>
                  </a:xfrm>
                </p:grpSpPr>
                <p:cxnSp>
                  <p:nvCxnSpPr>
                    <p:cNvPr id="4974" name="Google Shape;4974;p60"/>
                    <p:cNvCxnSpPr/>
                    <p:nvPr/>
                  </p:nvCxnSpPr>
                  <p:spPr>
                    <a:xfrm flipH="1" rot="10800000">
                      <a:off x="1711097393" y="0"/>
                      <a:ext cx="43638625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975" name="Google Shape;4975;p60"/>
                    <p:cNvCxnSpPr/>
                    <p:nvPr/>
                  </p:nvCxnSpPr>
                  <p:spPr>
                    <a:xfrm>
                      <a:off x="0" y="2147455450"/>
                      <a:ext cx="173406384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976" name="Google Shape;4976;p60"/>
                  <p:cNvGrpSpPr/>
                  <p:nvPr/>
                </p:nvGrpSpPr>
                <p:grpSpPr>
                  <a:xfrm>
                    <a:off x="10792680" y="1035608939"/>
                    <a:ext cx="2017987633" cy="240839665"/>
                    <a:chOff x="0" y="0"/>
                    <a:chExt cx="2147483647" cy="2147483647"/>
                  </a:xfrm>
                </p:grpSpPr>
                <p:cxnSp>
                  <p:nvCxnSpPr>
                    <p:cNvPr id="4977" name="Google Shape;4977;p60"/>
                    <p:cNvCxnSpPr/>
                    <p:nvPr/>
                  </p:nvCxnSpPr>
                  <p:spPr>
                    <a:xfrm flipH="1" rot="10800000">
                      <a:off x="1711096605" y="0"/>
                      <a:ext cx="4363870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978" name="Google Shape;4978;p60"/>
                    <p:cNvCxnSpPr/>
                    <p:nvPr/>
                  </p:nvCxnSpPr>
                  <p:spPr>
                    <a:xfrm>
                      <a:off x="0" y="2147483647"/>
                      <a:ext cx="173406697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979" name="Google Shape;4979;p60"/>
                  <p:cNvGrpSpPr/>
                  <p:nvPr/>
                </p:nvGrpSpPr>
                <p:grpSpPr>
                  <a:xfrm>
                    <a:off x="0" y="1164053891"/>
                    <a:ext cx="2028781224" cy="280978747"/>
                    <a:chOff x="0" y="0"/>
                    <a:chExt cx="2147483647" cy="2147483647"/>
                  </a:xfrm>
                </p:grpSpPr>
                <p:cxnSp>
                  <p:nvCxnSpPr>
                    <p:cNvPr id="4980" name="Google Shape;4980;p60"/>
                    <p:cNvCxnSpPr/>
                    <p:nvPr/>
                  </p:nvCxnSpPr>
                  <p:spPr>
                    <a:xfrm flipH="1" rot="10800000">
                      <a:off x="1713418286" y="0"/>
                      <a:ext cx="43406536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981" name="Google Shape;4981;p60"/>
                    <p:cNvCxnSpPr/>
                    <p:nvPr/>
                  </p:nvCxnSpPr>
                  <p:spPr>
                    <a:xfrm>
                      <a:off x="0" y="2147483647"/>
                      <a:ext cx="173626143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982" name="Google Shape;4982;p60"/>
                  <p:cNvGrpSpPr/>
                  <p:nvPr/>
                </p:nvGrpSpPr>
                <p:grpSpPr>
                  <a:xfrm>
                    <a:off x="911" y="1332643735"/>
                    <a:ext cx="2028775758" cy="280978747"/>
                    <a:chOff x="0" y="0"/>
                    <a:chExt cx="2147483647" cy="2147483647"/>
                  </a:xfrm>
                </p:grpSpPr>
                <p:cxnSp>
                  <p:nvCxnSpPr>
                    <p:cNvPr id="4983" name="Google Shape;4983;p60"/>
                    <p:cNvCxnSpPr/>
                    <p:nvPr/>
                  </p:nvCxnSpPr>
                  <p:spPr>
                    <a:xfrm flipH="1" rot="10800000">
                      <a:off x="1713417117" y="0"/>
                      <a:ext cx="43406652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984" name="Google Shape;4984;p60"/>
                    <p:cNvCxnSpPr/>
                    <p:nvPr/>
                  </p:nvCxnSpPr>
                  <p:spPr>
                    <a:xfrm>
                      <a:off x="0" y="2147483647"/>
                      <a:ext cx="173626611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985" name="Google Shape;4985;p60"/>
                  <p:cNvGrpSpPr/>
                  <p:nvPr/>
                </p:nvGrpSpPr>
                <p:grpSpPr>
                  <a:xfrm>
                    <a:off x="3644" y="1545384627"/>
                    <a:ext cx="2017985811" cy="236824473"/>
                    <a:chOff x="0" y="0"/>
                    <a:chExt cx="2147483647" cy="2147483647"/>
                  </a:xfrm>
                </p:grpSpPr>
                <p:cxnSp>
                  <p:nvCxnSpPr>
                    <p:cNvPr id="4986" name="Google Shape;4986;p60"/>
                    <p:cNvCxnSpPr/>
                    <p:nvPr/>
                  </p:nvCxnSpPr>
                  <p:spPr>
                    <a:xfrm flipH="1" rot="10800000">
                      <a:off x="1711096211" y="0"/>
                      <a:ext cx="43638743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987" name="Google Shape;4987;p60"/>
                    <p:cNvCxnSpPr/>
                    <p:nvPr/>
                  </p:nvCxnSpPr>
                  <p:spPr>
                    <a:xfrm>
                      <a:off x="0" y="2147483647"/>
                      <a:ext cx="173406088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4988" name="Google Shape;4988;p60"/>
                  <p:cNvGrpSpPr/>
                  <p:nvPr/>
                </p:nvGrpSpPr>
                <p:grpSpPr>
                  <a:xfrm>
                    <a:off x="4555" y="1713973826"/>
                    <a:ext cx="2017980345" cy="236824473"/>
                    <a:chOff x="0" y="0"/>
                    <a:chExt cx="2147483647" cy="2147483647"/>
                  </a:xfrm>
                </p:grpSpPr>
                <p:cxnSp>
                  <p:nvCxnSpPr>
                    <p:cNvPr id="4989" name="Google Shape;4989;p60"/>
                    <p:cNvCxnSpPr/>
                    <p:nvPr/>
                  </p:nvCxnSpPr>
                  <p:spPr>
                    <a:xfrm flipH="1" rot="10800000">
                      <a:off x="1711095029" y="0"/>
                      <a:ext cx="43638861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4990" name="Google Shape;4990;p60"/>
                    <p:cNvCxnSpPr/>
                    <p:nvPr/>
                  </p:nvCxnSpPr>
                  <p:spPr>
                    <a:xfrm>
                      <a:off x="0" y="2147483647"/>
                      <a:ext cx="1734065582"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4991" name="Google Shape;4991;p60"/>
                <p:cNvGrpSpPr/>
                <p:nvPr/>
              </p:nvGrpSpPr>
              <p:grpSpPr>
                <a:xfrm>
                  <a:off x="113025785" y="0"/>
                  <a:ext cx="2034457861" cy="1942646823"/>
                  <a:chOff x="0" y="0"/>
                  <a:chExt cx="2147483647" cy="2147483646"/>
                </a:xfrm>
              </p:grpSpPr>
              <p:grpSp>
                <p:nvGrpSpPr>
                  <p:cNvPr id="4992" name="Google Shape;4992;p60"/>
                  <p:cNvGrpSpPr/>
                  <p:nvPr/>
                </p:nvGrpSpPr>
                <p:grpSpPr>
                  <a:xfrm>
                    <a:off x="0" y="0"/>
                    <a:ext cx="1995636993" cy="325043368"/>
                    <a:chOff x="0" y="0"/>
                    <a:chExt cx="2147483647" cy="2147483647"/>
                  </a:xfrm>
                </p:grpSpPr>
                <p:sp>
                  <p:nvSpPr>
                    <p:cNvPr id="4993" name="Google Shape;4993;p60"/>
                    <p:cNvSpPr txBox="1"/>
                    <p:nvPr/>
                  </p:nvSpPr>
                  <p:spPr>
                    <a:xfrm>
                      <a:off x="0" y="1158202902"/>
                      <a:ext cx="1738996314" cy="989280278"/>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94" name="Google Shape;4994;p60"/>
                    <p:cNvSpPr/>
                    <p:nvPr/>
                  </p:nvSpPr>
                  <p:spPr>
                    <a:xfrm>
                      <a:off x="0" y="0"/>
                      <a:ext cx="2135815914" cy="1206460797"/>
                    </a:xfrm>
                    <a:prstGeom prst="parallelogram">
                      <a:avLst>
                        <a:gd fmla="val 3075"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95" name="Google Shape;4995;p60"/>
                    <p:cNvSpPr/>
                    <p:nvPr/>
                  </p:nvSpPr>
                  <p:spPr>
                    <a:xfrm>
                      <a:off x="1750667044" y="24120656"/>
                      <a:ext cx="396816602" cy="212336299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96" name="Google Shape;4996;p60"/>
                    <p:cNvSpPr/>
                    <p:nvPr/>
                  </p:nvSpPr>
                  <p:spPr>
                    <a:xfrm>
                      <a:off x="268440213" y="241299710"/>
                      <a:ext cx="1657297446" cy="699737101"/>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97" name="Google Shape;4997;p60"/>
                    <p:cNvSpPr/>
                    <p:nvPr/>
                  </p:nvSpPr>
                  <p:spPr>
                    <a:xfrm>
                      <a:off x="653583170" y="193042872"/>
                      <a:ext cx="957030701" cy="820387859"/>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4998" name="Google Shape;4998;p60"/>
                  <p:cNvCxnSpPr/>
                  <p:nvPr/>
                </p:nvCxnSpPr>
                <p:spPr>
                  <a:xfrm flipH="1">
                    <a:off x="2104097292" y="164348307"/>
                    <a:ext cx="32539635" cy="1968526910"/>
                  </a:xfrm>
                  <a:prstGeom prst="straightConnector1">
                    <a:avLst/>
                  </a:prstGeom>
                  <a:noFill/>
                  <a:ln cap="flat" cmpd="sng" w="25400">
                    <a:solidFill>
                      <a:schemeClr val="dk1"/>
                    </a:solidFill>
                    <a:prstDash val="solid"/>
                    <a:miter lim="800000"/>
                    <a:headEnd len="med" w="med" type="none"/>
                    <a:tailEnd len="med" w="med" type="none"/>
                  </a:ln>
                </p:spPr>
              </p:cxnSp>
              <p:cxnSp>
                <p:nvCxnSpPr>
                  <p:cNvPr id="4999" name="Google Shape;4999;p60"/>
                  <p:cNvCxnSpPr/>
                  <p:nvPr/>
                </p:nvCxnSpPr>
                <p:spPr>
                  <a:xfrm>
                    <a:off x="1746188884" y="580697782"/>
                    <a:ext cx="401294762" cy="0"/>
                  </a:xfrm>
                  <a:prstGeom prst="straightConnector1">
                    <a:avLst/>
                  </a:prstGeom>
                  <a:noFill/>
                  <a:ln cap="flat" cmpd="sng" w="9525">
                    <a:solidFill>
                      <a:schemeClr val="dk1"/>
                    </a:solidFill>
                    <a:prstDash val="solid"/>
                    <a:miter lim="800000"/>
                    <a:headEnd len="med" w="med" type="none"/>
                    <a:tailEnd len="med" w="med" type="none"/>
                  </a:ln>
                </p:spPr>
              </p:cxnSp>
              <p:cxnSp>
                <p:nvCxnSpPr>
                  <p:cNvPr id="5000" name="Google Shape;5000;p60"/>
                  <p:cNvCxnSpPr/>
                  <p:nvPr/>
                </p:nvCxnSpPr>
                <p:spPr>
                  <a:xfrm>
                    <a:off x="1735336400" y="730437769"/>
                    <a:ext cx="401300608" cy="0"/>
                  </a:xfrm>
                  <a:prstGeom prst="straightConnector1">
                    <a:avLst/>
                  </a:prstGeom>
                  <a:noFill/>
                  <a:ln cap="flat" cmpd="sng" w="9525">
                    <a:solidFill>
                      <a:schemeClr val="dk1"/>
                    </a:solidFill>
                    <a:prstDash val="solid"/>
                    <a:miter lim="800000"/>
                    <a:headEnd len="med" w="med" type="none"/>
                    <a:tailEnd len="med" w="med" type="none"/>
                  </a:ln>
                </p:spPr>
              </p:cxnSp>
              <p:cxnSp>
                <p:nvCxnSpPr>
                  <p:cNvPr id="5001" name="Google Shape;5001;p60"/>
                  <p:cNvCxnSpPr/>
                  <p:nvPr/>
                </p:nvCxnSpPr>
                <p:spPr>
                  <a:xfrm>
                    <a:off x="1735336400" y="909392047"/>
                    <a:ext cx="401300608" cy="0"/>
                  </a:xfrm>
                  <a:prstGeom prst="straightConnector1">
                    <a:avLst/>
                  </a:prstGeom>
                  <a:noFill/>
                  <a:ln cap="flat" cmpd="sng" w="9525">
                    <a:solidFill>
                      <a:schemeClr val="dk1"/>
                    </a:solidFill>
                    <a:prstDash val="solid"/>
                    <a:miter lim="800000"/>
                    <a:headEnd len="med" w="med" type="none"/>
                    <a:tailEnd len="med" w="med" type="none"/>
                  </a:ln>
                </p:spPr>
              </p:cxnSp>
              <p:cxnSp>
                <p:nvCxnSpPr>
                  <p:cNvPr id="5002" name="Google Shape;5002;p60"/>
                  <p:cNvCxnSpPr/>
                  <p:nvPr/>
                </p:nvCxnSpPr>
                <p:spPr>
                  <a:xfrm>
                    <a:off x="1724494282" y="1059134383"/>
                    <a:ext cx="401294762" cy="0"/>
                  </a:xfrm>
                  <a:prstGeom prst="straightConnector1">
                    <a:avLst/>
                  </a:prstGeom>
                  <a:noFill/>
                  <a:ln cap="flat" cmpd="sng" w="9525">
                    <a:solidFill>
                      <a:schemeClr val="dk1"/>
                    </a:solidFill>
                    <a:prstDash val="solid"/>
                    <a:miter lim="800000"/>
                    <a:headEnd len="med" w="med" type="none"/>
                    <a:tailEnd len="med" w="med" type="none"/>
                  </a:ln>
                </p:spPr>
              </p:cxnSp>
              <p:cxnSp>
                <p:nvCxnSpPr>
                  <p:cNvPr id="5003" name="Google Shape;5003;p60"/>
                  <p:cNvCxnSpPr/>
                  <p:nvPr/>
                </p:nvCxnSpPr>
                <p:spPr>
                  <a:xfrm>
                    <a:off x="1713646241" y="1201567860"/>
                    <a:ext cx="412143259" cy="0"/>
                  </a:xfrm>
                  <a:prstGeom prst="straightConnector1">
                    <a:avLst/>
                  </a:prstGeom>
                  <a:noFill/>
                  <a:ln cap="flat" cmpd="sng" w="9525">
                    <a:solidFill>
                      <a:schemeClr val="dk1"/>
                    </a:solidFill>
                    <a:prstDash val="solid"/>
                    <a:miter lim="800000"/>
                    <a:headEnd len="med" w="med" type="none"/>
                    <a:tailEnd len="med" w="med" type="none"/>
                  </a:ln>
                </p:spPr>
              </p:cxnSp>
              <p:cxnSp>
                <p:nvCxnSpPr>
                  <p:cNvPr id="5004" name="Google Shape;5004;p60"/>
                  <p:cNvCxnSpPr/>
                  <p:nvPr/>
                </p:nvCxnSpPr>
                <p:spPr>
                  <a:xfrm>
                    <a:off x="1713646241" y="1358612007"/>
                    <a:ext cx="401300608" cy="0"/>
                  </a:xfrm>
                  <a:prstGeom prst="straightConnector1">
                    <a:avLst/>
                  </a:prstGeom>
                  <a:noFill/>
                  <a:ln cap="flat" cmpd="sng" w="9525">
                    <a:solidFill>
                      <a:schemeClr val="dk1"/>
                    </a:solidFill>
                    <a:prstDash val="solid"/>
                    <a:miter lim="800000"/>
                    <a:headEnd len="med" w="med" type="none"/>
                    <a:tailEnd len="med" w="med" type="none"/>
                  </a:ln>
                </p:spPr>
              </p:cxnSp>
              <p:cxnSp>
                <p:nvCxnSpPr>
                  <p:cNvPr id="5005" name="Google Shape;5005;p60"/>
                  <p:cNvCxnSpPr/>
                  <p:nvPr/>
                </p:nvCxnSpPr>
                <p:spPr>
                  <a:xfrm>
                    <a:off x="1702802642" y="1519309409"/>
                    <a:ext cx="401294762" cy="0"/>
                  </a:xfrm>
                  <a:prstGeom prst="straightConnector1">
                    <a:avLst/>
                  </a:prstGeom>
                  <a:noFill/>
                  <a:ln cap="flat" cmpd="sng" w="9525">
                    <a:solidFill>
                      <a:schemeClr val="dk1"/>
                    </a:solidFill>
                    <a:prstDash val="solid"/>
                    <a:miter lim="800000"/>
                    <a:headEnd len="med" w="med" type="none"/>
                    <a:tailEnd len="med" w="med" type="none"/>
                  </a:ln>
                </p:spPr>
              </p:cxnSp>
              <p:cxnSp>
                <p:nvCxnSpPr>
                  <p:cNvPr id="5006" name="Google Shape;5006;p60"/>
                  <p:cNvCxnSpPr/>
                  <p:nvPr/>
                </p:nvCxnSpPr>
                <p:spPr>
                  <a:xfrm>
                    <a:off x="1724494282" y="1680004461"/>
                    <a:ext cx="401294762" cy="0"/>
                  </a:xfrm>
                  <a:prstGeom prst="straightConnector1">
                    <a:avLst/>
                  </a:prstGeom>
                  <a:noFill/>
                  <a:ln cap="flat" cmpd="sng" w="9525">
                    <a:solidFill>
                      <a:schemeClr val="dk1"/>
                    </a:solidFill>
                    <a:prstDash val="solid"/>
                    <a:miter lim="800000"/>
                    <a:headEnd len="med" w="med" type="none"/>
                    <a:tailEnd len="med" w="med" type="none"/>
                  </a:ln>
                </p:spPr>
              </p:cxnSp>
              <p:cxnSp>
                <p:nvCxnSpPr>
                  <p:cNvPr id="5007" name="Google Shape;5007;p60"/>
                  <p:cNvCxnSpPr/>
                  <p:nvPr/>
                </p:nvCxnSpPr>
                <p:spPr>
                  <a:xfrm>
                    <a:off x="1735336400" y="1837048608"/>
                    <a:ext cx="401300608" cy="0"/>
                  </a:xfrm>
                  <a:prstGeom prst="straightConnector1">
                    <a:avLst/>
                  </a:prstGeom>
                  <a:noFill/>
                  <a:ln cap="flat" cmpd="sng" w="9525">
                    <a:solidFill>
                      <a:schemeClr val="dk1"/>
                    </a:solidFill>
                    <a:prstDash val="solid"/>
                    <a:miter lim="800000"/>
                    <a:headEnd len="med" w="med" type="none"/>
                    <a:tailEnd len="med" w="med" type="none"/>
                  </a:ln>
                </p:spPr>
              </p:cxnSp>
              <p:cxnSp>
                <p:nvCxnSpPr>
                  <p:cNvPr id="5008" name="Google Shape;5008;p60"/>
                  <p:cNvCxnSpPr/>
                  <p:nvPr/>
                </p:nvCxnSpPr>
                <p:spPr>
                  <a:xfrm>
                    <a:off x="1735336400" y="1997743660"/>
                    <a:ext cx="401300608" cy="0"/>
                  </a:xfrm>
                  <a:prstGeom prst="straightConnector1">
                    <a:avLst/>
                  </a:prstGeom>
                  <a:noFill/>
                  <a:ln cap="flat" cmpd="sng" w="9525">
                    <a:solidFill>
                      <a:schemeClr val="dk1"/>
                    </a:solidFill>
                    <a:prstDash val="solid"/>
                    <a:miter lim="800000"/>
                    <a:headEnd len="med" w="med" type="none"/>
                    <a:tailEnd len="med" w="med" type="none"/>
                  </a:ln>
                </p:spPr>
              </p:cxnSp>
              <p:cxnSp>
                <p:nvCxnSpPr>
                  <p:cNvPr id="5009" name="Google Shape;5009;p60"/>
                  <p:cNvCxnSpPr/>
                  <p:nvPr/>
                </p:nvCxnSpPr>
                <p:spPr>
                  <a:xfrm>
                    <a:off x="1746188884" y="2147483646"/>
                    <a:ext cx="401294762" cy="0"/>
                  </a:xfrm>
                  <a:prstGeom prst="straightConnector1">
                    <a:avLst/>
                  </a:prstGeom>
                  <a:noFill/>
                  <a:ln cap="flat" cmpd="sng" w="9525">
                    <a:solidFill>
                      <a:schemeClr val="dk1"/>
                    </a:solidFill>
                    <a:prstDash val="solid"/>
                    <a:miter lim="800000"/>
                    <a:headEnd len="med" w="med" type="none"/>
                    <a:tailEnd len="med" w="med" type="none"/>
                  </a:ln>
                </p:spPr>
              </p:cxnSp>
              <p:cxnSp>
                <p:nvCxnSpPr>
                  <p:cNvPr id="5010" name="Google Shape;5010;p60"/>
                  <p:cNvCxnSpPr/>
                  <p:nvPr/>
                </p:nvCxnSpPr>
                <p:spPr>
                  <a:xfrm rot="10800000">
                    <a:off x="1746188724" y="178956627"/>
                    <a:ext cx="401294762"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5011" name="Google Shape;5011;p60"/>
              <p:cNvGrpSpPr/>
              <p:nvPr/>
            </p:nvGrpSpPr>
            <p:grpSpPr>
              <a:xfrm>
                <a:off x="563539596" y="962435023"/>
                <a:ext cx="484692578" cy="1185048623"/>
                <a:chOff x="0" y="0"/>
                <a:chExt cx="2147483647" cy="2147483647"/>
              </a:xfrm>
            </p:grpSpPr>
            <p:grpSp>
              <p:nvGrpSpPr>
                <p:cNvPr id="5012" name="Google Shape;5012;p60"/>
                <p:cNvGrpSpPr/>
                <p:nvPr/>
              </p:nvGrpSpPr>
              <p:grpSpPr>
                <a:xfrm>
                  <a:off x="0" y="379940947"/>
                  <a:ext cx="2044737622" cy="1767542699"/>
                  <a:chOff x="0" y="0"/>
                  <a:chExt cx="2147483647" cy="2147483647"/>
                </a:xfrm>
              </p:grpSpPr>
              <p:sp>
                <p:nvSpPr>
                  <p:cNvPr id="5013" name="Google Shape;5013;p60"/>
                  <p:cNvSpPr txBox="1"/>
                  <p:nvPr/>
                </p:nvSpPr>
                <p:spPr>
                  <a:xfrm>
                    <a:off x="410074658" y="0"/>
                    <a:ext cx="1618701435" cy="1902631237"/>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014" name="Google Shape;5014;p60"/>
                  <p:cNvCxnSpPr/>
                  <p:nvPr/>
                </p:nvCxnSpPr>
                <p:spPr>
                  <a:xfrm flipH="1" rot="10800000">
                    <a:off x="1629497628" y="193"/>
                    <a:ext cx="410070652" cy="236827041"/>
                  </a:xfrm>
                  <a:prstGeom prst="straightConnector1">
                    <a:avLst/>
                  </a:prstGeom>
                  <a:noFill/>
                  <a:ln cap="flat" cmpd="sng" w="9525">
                    <a:solidFill>
                      <a:schemeClr val="dk1"/>
                    </a:solidFill>
                    <a:prstDash val="solid"/>
                    <a:miter lim="800000"/>
                    <a:headEnd len="med" w="med" type="none"/>
                    <a:tailEnd len="med" w="med" type="none"/>
                  </a:ln>
                </p:spPr>
              </p:cxnSp>
              <p:sp>
                <p:nvSpPr>
                  <p:cNvPr id="5015" name="Google Shape;5015;p60"/>
                  <p:cNvSpPr txBox="1"/>
                  <p:nvPr/>
                </p:nvSpPr>
                <p:spPr>
                  <a:xfrm>
                    <a:off x="291372976" y="24083272"/>
                    <a:ext cx="474817708" cy="2970343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016" name="Google Shape;5016;p60"/>
                  <p:cNvCxnSpPr/>
                  <p:nvPr/>
                </p:nvCxnSpPr>
                <p:spPr>
                  <a:xfrm flipH="1" rot="10800000">
                    <a:off x="3700" y="193"/>
                    <a:ext cx="410070652" cy="236827041"/>
                  </a:xfrm>
                  <a:prstGeom prst="straightConnector1">
                    <a:avLst/>
                  </a:prstGeom>
                  <a:noFill/>
                  <a:ln cap="flat" cmpd="sng" w="9525">
                    <a:solidFill>
                      <a:schemeClr val="dk1"/>
                    </a:solidFill>
                    <a:prstDash val="solid"/>
                    <a:miter lim="800000"/>
                    <a:headEnd len="med" w="med" type="none"/>
                    <a:tailEnd len="med" w="med" type="none"/>
                  </a:ln>
                </p:spPr>
              </p:cxnSp>
              <p:sp>
                <p:nvSpPr>
                  <p:cNvPr id="5017" name="Google Shape;5017;p60"/>
                  <p:cNvSpPr txBox="1"/>
                  <p:nvPr/>
                </p:nvSpPr>
                <p:spPr>
                  <a:xfrm>
                    <a:off x="1521584026" y="1641720925"/>
                    <a:ext cx="474817708" cy="2970343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018" name="Google Shape;5018;p60"/>
                  <p:cNvSpPr txBox="1"/>
                  <p:nvPr/>
                </p:nvSpPr>
                <p:spPr>
                  <a:xfrm>
                    <a:off x="32380696" y="244852409"/>
                    <a:ext cx="1607905428" cy="190263123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019" name="Google Shape;5019;p60"/>
                  <p:cNvCxnSpPr/>
                  <p:nvPr/>
                </p:nvCxnSpPr>
                <p:spPr>
                  <a:xfrm flipH="1" rot="10800000">
                    <a:off x="1629497628" y="1902628398"/>
                    <a:ext cx="410070652" cy="236827041"/>
                  </a:xfrm>
                  <a:prstGeom prst="straightConnector1">
                    <a:avLst/>
                  </a:prstGeom>
                  <a:noFill/>
                  <a:ln cap="flat" cmpd="sng" w="9525">
                    <a:solidFill>
                      <a:schemeClr val="dk1"/>
                    </a:solidFill>
                    <a:prstDash val="solid"/>
                    <a:miter lim="800000"/>
                    <a:headEnd len="med" w="med" type="none"/>
                    <a:tailEnd len="med" w="med" type="none"/>
                  </a:ln>
                </p:spPr>
              </p:cxnSp>
              <p:grpSp>
                <p:nvGrpSpPr>
                  <p:cNvPr id="5020" name="Google Shape;5020;p60"/>
                  <p:cNvGrpSpPr/>
                  <p:nvPr/>
                </p:nvGrpSpPr>
                <p:grpSpPr>
                  <a:xfrm>
                    <a:off x="10796279" y="192670001"/>
                    <a:ext cx="2028767388" cy="236827041"/>
                    <a:chOff x="0" y="0"/>
                    <a:chExt cx="2147483647" cy="2147483647"/>
                  </a:xfrm>
                </p:grpSpPr>
                <p:cxnSp>
                  <p:nvCxnSpPr>
                    <p:cNvPr id="5021" name="Google Shape;5021;p60"/>
                    <p:cNvCxnSpPr/>
                    <p:nvPr/>
                  </p:nvCxnSpPr>
                  <p:spPr>
                    <a:xfrm flipH="1" rot="10800000">
                      <a:off x="1713417117" y="0"/>
                      <a:ext cx="43406652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022" name="Google Shape;5022;p60"/>
                    <p:cNvCxnSpPr/>
                    <p:nvPr/>
                  </p:nvCxnSpPr>
                  <p:spPr>
                    <a:xfrm>
                      <a:off x="0" y="2147483647"/>
                      <a:ext cx="173626611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023" name="Google Shape;5023;p60"/>
                  <p:cNvGrpSpPr/>
                  <p:nvPr/>
                </p:nvGrpSpPr>
                <p:grpSpPr>
                  <a:xfrm>
                    <a:off x="10799012" y="361259281"/>
                    <a:ext cx="2136684634" cy="224784033"/>
                    <a:chOff x="0" y="0"/>
                    <a:chExt cx="2147483647" cy="2147483647"/>
                  </a:xfrm>
                </p:grpSpPr>
                <p:cxnSp>
                  <p:nvCxnSpPr>
                    <p:cNvPr id="5024" name="Google Shape;5024;p60"/>
                    <p:cNvCxnSpPr/>
                    <p:nvPr/>
                  </p:nvCxnSpPr>
                  <p:spPr>
                    <a:xfrm flipH="1" rot="10800000">
                      <a:off x="1735340457" y="0"/>
                      <a:ext cx="41214318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025" name="Google Shape;5025;p60"/>
                    <p:cNvCxnSpPr/>
                    <p:nvPr/>
                  </p:nvCxnSpPr>
                  <p:spPr>
                    <a:xfrm>
                      <a:off x="0" y="2147483647"/>
                      <a:ext cx="17570310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026" name="Google Shape;5026;p60"/>
                  <p:cNvGrpSpPr/>
                  <p:nvPr/>
                </p:nvGrpSpPr>
                <p:grpSpPr>
                  <a:xfrm>
                    <a:off x="10799923" y="529846130"/>
                    <a:ext cx="2017972020" cy="196687941"/>
                    <a:chOff x="0" y="0"/>
                    <a:chExt cx="2147483647" cy="2147483647"/>
                  </a:xfrm>
                </p:grpSpPr>
                <p:cxnSp>
                  <p:nvCxnSpPr>
                    <p:cNvPr id="5027" name="Google Shape;5027;p60"/>
                    <p:cNvCxnSpPr/>
                    <p:nvPr/>
                  </p:nvCxnSpPr>
                  <p:spPr>
                    <a:xfrm flipH="1" rot="10800000">
                      <a:off x="1711095029" y="0"/>
                      <a:ext cx="43638861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028" name="Google Shape;5028;p60"/>
                    <p:cNvCxnSpPr/>
                    <p:nvPr/>
                  </p:nvCxnSpPr>
                  <p:spPr>
                    <a:xfrm>
                      <a:off x="0" y="2147455450"/>
                      <a:ext cx="173406558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029" name="Google Shape;5029;p60"/>
                  <p:cNvGrpSpPr/>
                  <p:nvPr/>
                </p:nvGrpSpPr>
                <p:grpSpPr>
                  <a:xfrm>
                    <a:off x="10795368" y="698432747"/>
                    <a:ext cx="2017975664" cy="196687941"/>
                    <a:chOff x="0" y="0"/>
                    <a:chExt cx="2147483646" cy="2147483647"/>
                  </a:xfrm>
                </p:grpSpPr>
                <p:cxnSp>
                  <p:nvCxnSpPr>
                    <p:cNvPr id="5030" name="Google Shape;5030;p60"/>
                    <p:cNvCxnSpPr/>
                    <p:nvPr/>
                  </p:nvCxnSpPr>
                  <p:spPr>
                    <a:xfrm flipH="1" rot="10800000">
                      <a:off x="1711095817" y="0"/>
                      <a:ext cx="43638782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031" name="Google Shape;5031;p60"/>
                    <p:cNvCxnSpPr/>
                    <p:nvPr/>
                  </p:nvCxnSpPr>
                  <p:spPr>
                    <a:xfrm>
                      <a:off x="0" y="2147455450"/>
                      <a:ext cx="1734062451"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032" name="Google Shape;5032;p60"/>
                  <p:cNvGrpSpPr/>
                  <p:nvPr/>
                </p:nvGrpSpPr>
                <p:grpSpPr>
                  <a:xfrm>
                    <a:off x="10796279" y="867022027"/>
                    <a:ext cx="2017972020" cy="196687941"/>
                    <a:chOff x="0" y="0"/>
                    <a:chExt cx="2147483647" cy="2147483647"/>
                  </a:xfrm>
                </p:grpSpPr>
                <p:cxnSp>
                  <p:nvCxnSpPr>
                    <p:cNvPr id="5033" name="Google Shape;5033;p60"/>
                    <p:cNvCxnSpPr/>
                    <p:nvPr/>
                  </p:nvCxnSpPr>
                  <p:spPr>
                    <a:xfrm flipH="1" rot="10800000">
                      <a:off x="1711095029" y="0"/>
                      <a:ext cx="43638861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034" name="Google Shape;5034;p60"/>
                    <p:cNvCxnSpPr/>
                    <p:nvPr/>
                  </p:nvCxnSpPr>
                  <p:spPr>
                    <a:xfrm>
                      <a:off x="0" y="2147455450"/>
                      <a:ext cx="173406558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035" name="Google Shape;5035;p60"/>
                  <p:cNvGrpSpPr/>
                  <p:nvPr/>
                </p:nvGrpSpPr>
                <p:grpSpPr>
                  <a:xfrm>
                    <a:off x="118712614" y="1035608939"/>
                    <a:ext cx="1910062062" cy="240839665"/>
                    <a:chOff x="0" y="0"/>
                    <a:chExt cx="2147483647" cy="2147483647"/>
                  </a:xfrm>
                </p:grpSpPr>
                <p:cxnSp>
                  <p:nvCxnSpPr>
                    <p:cNvPr id="5036" name="Google Shape;5036;p60"/>
                    <p:cNvCxnSpPr/>
                    <p:nvPr/>
                  </p:nvCxnSpPr>
                  <p:spPr>
                    <a:xfrm flipH="1" rot="10800000">
                      <a:off x="1686441025" y="0"/>
                      <a:ext cx="46104262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037" name="Google Shape;5037;p60"/>
                    <p:cNvCxnSpPr/>
                    <p:nvPr/>
                  </p:nvCxnSpPr>
                  <p:spPr>
                    <a:xfrm>
                      <a:off x="0" y="2147460619"/>
                      <a:ext cx="171070595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038" name="Google Shape;5038;p60"/>
                  <p:cNvGrpSpPr/>
                  <p:nvPr/>
                </p:nvGrpSpPr>
                <p:grpSpPr>
                  <a:xfrm>
                    <a:off x="2733" y="1164053891"/>
                    <a:ext cx="2028769210" cy="280978747"/>
                    <a:chOff x="0" y="0"/>
                    <a:chExt cx="2147483647" cy="2147483647"/>
                  </a:xfrm>
                </p:grpSpPr>
                <p:cxnSp>
                  <p:nvCxnSpPr>
                    <p:cNvPr id="5039" name="Google Shape;5039;p60"/>
                    <p:cNvCxnSpPr/>
                    <p:nvPr/>
                  </p:nvCxnSpPr>
                  <p:spPr>
                    <a:xfrm flipH="1" rot="10800000">
                      <a:off x="1713417507" y="0"/>
                      <a:ext cx="43406613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040" name="Google Shape;5040;p60"/>
                    <p:cNvCxnSpPr/>
                    <p:nvPr/>
                  </p:nvCxnSpPr>
                  <p:spPr>
                    <a:xfrm>
                      <a:off x="0" y="2147483647"/>
                      <a:ext cx="173626455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041" name="Google Shape;5041;p60"/>
                  <p:cNvGrpSpPr/>
                  <p:nvPr/>
                </p:nvGrpSpPr>
                <p:grpSpPr>
                  <a:xfrm>
                    <a:off x="0" y="1332643090"/>
                    <a:ext cx="2136680329" cy="280978747"/>
                    <a:chOff x="0" y="0"/>
                    <a:chExt cx="2147483647" cy="2147483647"/>
                  </a:xfrm>
                </p:grpSpPr>
                <p:cxnSp>
                  <p:nvCxnSpPr>
                    <p:cNvPr id="5042" name="Google Shape;5042;p60"/>
                    <p:cNvCxnSpPr/>
                    <p:nvPr/>
                  </p:nvCxnSpPr>
                  <p:spPr>
                    <a:xfrm flipH="1" rot="10800000">
                      <a:off x="1626881065" y="0"/>
                      <a:ext cx="52060258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043" name="Google Shape;5043;p60"/>
                    <p:cNvCxnSpPr/>
                    <p:nvPr/>
                  </p:nvCxnSpPr>
                  <p:spPr>
                    <a:xfrm>
                      <a:off x="0" y="2147483647"/>
                      <a:ext cx="164857607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044" name="Google Shape;5044;p60"/>
                  <p:cNvGrpSpPr/>
                  <p:nvPr/>
                </p:nvGrpSpPr>
                <p:grpSpPr>
                  <a:xfrm>
                    <a:off x="2733" y="1545384627"/>
                    <a:ext cx="2017982952" cy="236824473"/>
                    <a:chOff x="0" y="0"/>
                    <a:chExt cx="2147483647" cy="2147483647"/>
                  </a:xfrm>
                </p:grpSpPr>
                <p:cxnSp>
                  <p:nvCxnSpPr>
                    <p:cNvPr id="5045" name="Google Shape;5045;p60"/>
                    <p:cNvCxnSpPr/>
                    <p:nvPr/>
                  </p:nvCxnSpPr>
                  <p:spPr>
                    <a:xfrm flipH="1" rot="10800000">
                      <a:off x="1711097393" y="0"/>
                      <a:ext cx="43638625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046" name="Google Shape;5046;p60"/>
                    <p:cNvCxnSpPr/>
                    <p:nvPr/>
                  </p:nvCxnSpPr>
                  <p:spPr>
                    <a:xfrm>
                      <a:off x="0" y="2147483647"/>
                      <a:ext cx="173406384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047" name="Google Shape;5047;p60"/>
                  <p:cNvGrpSpPr/>
                  <p:nvPr/>
                </p:nvGrpSpPr>
                <p:grpSpPr>
                  <a:xfrm>
                    <a:off x="3644" y="1713973826"/>
                    <a:ext cx="2017979308" cy="236824473"/>
                    <a:chOff x="0" y="0"/>
                    <a:chExt cx="2147483647" cy="2147483647"/>
                  </a:xfrm>
                </p:grpSpPr>
                <p:cxnSp>
                  <p:nvCxnSpPr>
                    <p:cNvPr id="5048" name="Google Shape;5048;p60"/>
                    <p:cNvCxnSpPr/>
                    <p:nvPr/>
                  </p:nvCxnSpPr>
                  <p:spPr>
                    <a:xfrm flipH="1" rot="10800000">
                      <a:off x="1711096605" y="0"/>
                      <a:ext cx="4363870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049" name="Google Shape;5049;p60"/>
                    <p:cNvCxnSpPr/>
                    <p:nvPr/>
                  </p:nvCxnSpPr>
                  <p:spPr>
                    <a:xfrm>
                      <a:off x="0" y="2147483647"/>
                      <a:ext cx="1734066974"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5050" name="Google Shape;5050;p60"/>
                <p:cNvGrpSpPr/>
                <p:nvPr/>
              </p:nvGrpSpPr>
              <p:grpSpPr>
                <a:xfrm>
                  <a:off x="195231681" y="0"/>
                  <a:ext cx="1952251963" cy="1942646823"/>
                  <a:chOff x="0" y="0"/>
                  <a:chExt cx="2147483647" cy="2147483646"/>
                </a:xfrm>
              </p:grpSpPr>
              <p:grpSp>
                <p:nvGrpSpPr>
                  <p:cNvPr id="5051" name="Google Shape;5051;p60"/>
                  <p:cNvGrpSpPr/>
                  <p:nvPr/>
                </p:nvGrpSpPr>
                <p:grpSpPr>
                  <a:xfrm>
                    <a:off x="0" y="0"/>
                    <a:ext cx="1989246419" cy="325043368"/>
                    <a:chOff x="0" y="0"/>
                    <a:chExt cx="2147483647" cy="2147483647"/>
                  </a:xfrm>
                </p:grpSpPr>
                <p:sp>
                  <p:nvSpPr>
                    <p:cNvPr id="5052" name="Google Shape;5052;p60"/>
                    <p:cNvSpPr txBox="1"/>
                    <p:nvPr/>
                  </p:nvSpPr>
                  <p:spPr>
                    <a:xfrm>
                      <a:off x="0" y="1158202902"/>
                      <a:ext cx="1720421077" cy="989280278"/>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053" name="Google Shape;5053;p60"/>
                    <p:cNvSpPr/>
                    <p:nvPr/>
                  </p:nvSpPr>
                  <p:spPr>
                    <a:xfrm>
                      <a:off x="0" y="0"/>
                      <a:ext cx="2135278063" cy="1206460797"/>
                    </a:xfrm>
                    <a:prstGeom prst="parallelogram">
                      <a:avLst>
                        <a:gd fmla="val 3216"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054" name="Google Shape;5054;p60"/>
                    <p:cNvSpPr/>
                    <p:nvPr/>
                  </p:nvSpPr>
                  <p:spPr>
                    <a:xfrm>
                      <a:off x="1732629984" y="24120656"/>
                      <a:ext cx="414853662" cy="212336299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055" name="Google Shape;5055;p60"/>
                    <p:cNvSpPr/>
                    <p:nvPr/>
                  </p:nvSpPr>
                  <p:spPr>
                    <a:xfrm>
                      <a:off x="183019425" y="241299710"/>
                      <a:ext cx="1732628907" cy="699737101"/>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056" name="Google Shape;5056;p60"/>
                    <p:cNvSpPr/>
                    <p:nvPr/>
                  </p:nvSpPr>
                  <p:spPr>
                    <a:xfrm>
                      <a:off x="585678820" y="193042872"/>
                      <a:ext cx="1000531958" cy="820387859"/>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5057" name="Google Shape;5057;p60"/>
                  <p:cNvCxnSpPr/>
                  <p:nvPr/>
                </p:nvCxnSpPr>
                <p:spPr>
                  <a:xfrm flipH="1">
                    <a:off x="2102275103" y="164348307"/>
                    <a:ext cx="33903643" cy="1968526910"/>
                  </a:xfrm>
                  <a:prstGeom prst="straightConnector1">
                    <a:avLst/>
                  </a:prstGeom>
                  <a:noFill/>
                  <a:ln cap="flat" cmpd="sng" w="25400">
                    <a:solidFill>
                      <a:schemeClr val="dk1"/>
                    </a:solidFill>
                    <a:prstDash val="solid"/>
                    <a:miter lim="800000"/>
                    <a:headEnd len="med" w="med" type="none"/>
                    <a:tailEnd len="med" w="med" type="none"/>
                  </a:ln>
                </p:spPr>
              </p:cxnSp>
              <p:cxnSp>
                <p:nvCxnSpPr>
                  <p:cNvPr id="5058" name="Google Shape;5058;p60"/>
                  <p:cNvCxnSpPr/>
                  <p:nvPr/>
                </p:nvCxnSpPr>
                <p:spPr>
                  <a:xfrm>
                    <a:off x="1729285646" y="580695433"/>
                    <a:ext cx="418198000" cy="0"/>
                  </a:xfrm>
                  <a:prstGeom prst="straightConnector1">
                    <a:avLst/>
                  </a:prstGeom>
                  <a:noFill/>
                  <a:ln cap="flat" cmpd="sng" w="9525">
                    <a:solidFill>
                      <a:schemeClr val="dk1"/>
                    </a:solidFill>
                    <a:prstDash val="solid"/>
                    <a:miter lim="800000"/>
                    <a:headEnd len="med" w="med" type="none"/>
                    <a:tailEnd len="med" w="med" type="none"/>
                  </a:ln>
                </p:spPr>
              </p:cxnSp>
              <p:cxnSp>
                <p:nvCxnSpPr>
                  <p:cNvPr id="5059" name="Google Shape;5059;p60"/>
                  <p:cNvCxnSpPr/>
                  <p:nvPr/>
                </p:nvCxnSpPr>
                <p:spPr>
                  <a:xfrm>
                    <a:off x="1717987004" y="730437769"/>
                    <a:ext cx="418191908" cy="0"/>
                  </a:xfrm>
                  <a:prstGeom prst="straightConnector1">
                    <a:avLst/>
                  </a:prstGeom>
                  <a:noFill/>
                  <a:ln cap="flat" cmpd="sng" w="9525">
                    <a:solidFill>
                      <a:schemeClr val="dk1"/>
                    </a:solidFill>
                    <a:prstDash val="solid"/>
                    <a:miter lim="800000"/>
                    <a:headEnd len="med" w="med" type="none"/>
                    <a:tailEnd len="med" w="med" type="none"/>
                  </a:ln>
                </p:spPr>
              </p:cxnSp>
              <p:cxnSp>
                <p:nvCxnSpPr>
                  <p:cNvPr id="5060" name="Google Shape;5060;p60"/>
                  <p:cNvCxnSpPr/>
                  <p:nvPr/>
                </p:nvCxnSpPr>
                <p:spPr>
                  <a:xfrm>
                    <a:off x="1717987004" y="909392047"/>
                    <a:ext cx="418191908" cy="0"/>
                  </a:xfrm>
                  <a:prstGeom prst="straightConnector1">
                    <a:avLst/>
                  </a:prstGeom>
                  <a:noFill/>
                  <a:ln cap="flat" cmpd="sng" w="9525">
                    <a:solidFill>
                      <a:schemeClr val="dk1"/>
                    </a:solidFill>
                    <a:prstDash val="solid"/>
                    <a:miter lim="800000"/>
                    <a:headEnd len="med" w="med" type="none"/>
                    <a:tailEnd len="med" w="med" type="none"/>
                  </a:ln>
                </p:spPr>
              </p:cxnSp>
              <p:cxnSp>
                <p:nvCxnSpPr>
                  <p:cNvPr id="5061" name="Google Shape;5061;p60"/>
                  <p:cNvCxnSpPr/>
                  <p:nvPr/>
                </p:nvCxnSpPr>
                <p:spPr>
                  <a:xfrm>
                    <a:off x="1706680645" y="1059134383"/>
                    <a:ext cx="418198000" cy="0"/>
                  </a:xfrm>
                  <a:prstGeom prst="straightConnector1">
                    <a:avLst/>
                  </a:prstGeom>
                  <a:noFill/>
                  <a:ln cap="flat" cmpd="sng" w="9525">
                    <a:solidFill>
                      <a:schemeClr val="dk1"/>
                    </a:solidFill>
                    <a:prstDash val="solid"/>
                    <a:miter lim="800000"/>
                    <a:headEnd len="med" w="med" type="none"/>
                    <a:tailEnd len="med" w="med" type="none"/>
                  </a:ln>
                </p:spPr>
              </p:cxnSp>
              <p:cxnSp>
                <p:nvCxnSpPr>
                  <p:cNvPr id="5062" name="Google Shape;5062;p60"/>
                  <p:cNvCxnSpPr/>
                  <p:nvPr/>
                </p:nvCxnSpPr>
                <p:spPr>
                  <a:xfrm>
                    <a:off x="1695382003" y="1201567860"/>
                    <a:ext cx="429497198" cy="0"/>
                  </a:xfrm>
                  <a:prstGeom prst="straightConnector1">
                    <a:avLst/>
                  </a:prstGeom>
                  <a:noFill/>
                  <a:ln cap="flat" cmpd="sng" w="9525">
                    <a:solidFill>
                      <a:schemeClr val="dk1"/>
                    </a:solidFill>
                    <a:prstDash val="solid"/>
                    <a:miter lim="800000"/>
                    <a:headEnd len="med" w="med" type="none"/>
                    <a:tailEnd len="med" w="med" type="none"/>
                  </a:ln>
                </p:spPr>
              </p:cxnSp>
              <p:cxnSp>
                <p:nvCxnSpPr>
                  <p:cNvPr id="5063" name="Google Shape;5063;p60"/>
                  <p:cNvCxnSpPr/>
                  <p:nvPr/>
                </p:nvCxnSpPr>
                <p:spPr>
                  <a:xfrm>
                    <a:off x="1695382003" y="1358612007"/>
                    <a:ext cx="418191908" cy="0"/>
                  </a:xfrm>
                  <a:prstGeom prst="straightConnector1">
                    <a:avLst/>
                  </a:prstGeom>
                  <a:noFill/>
                  <a:ln cap="flat" cmpd="sng" w="9525">
                    <a:solidFill>
                      <a:schemeClr val="dk1"/>
                    </a:solidFill>
                    <a:prstDash val="solid"/>
                    <a:miter lim="800000"/>
                    <a:headEnd len="med" w="med" type="none"/>
                    <a:tailEnd len="med" w="med" type="none"/>
                  </a:ln>
                </p:spPr>
              </p:cxnSp>
              <p:cxnSp>
                <p:nvCxnSpPr>
                  <p:cNvPr id="5064" name="Google Shape;5064;p60"/>
                  <p:cNvCxnSpPr/>
                  <p:nvPr/>
                </p:nvCxnSpPr>
                <p:spPr>
                  <a:xfrm>
                    <a:off x="1684077188" y="1519309409"/>
                    <a:ext cx="418198000" cy="0"/>
                  </a:xfrm>
                  <a:prstGeom prst="straightConnector1">
                    <a:avLst/>
                  </a:prstGeom>
                  <a:noFill/>
                  <a:ln cap="flat" cmpd="sng" w="9525">
                    <a:solidFill>
                      <a:schemeClr val="dk1"/>
                    </a:solidFill>
                    <a:prstDash val="solid"/>
                    <a:miter lim="800000"/>
                    <a:headEnd len="med" w="med" type="none"/>
                    <a:tailEnd len="med" w="med" type="none"/>
                  </a:ln>
                </p:spPr>
              </p:cxnSp>
              <p:cxnSp>
                <p:nvCxnSpPr>
                  <p:cNvPr id="5065" name="Google Shape;5065;p60"/>
                  <p:cNvCxnSpPr/>
                  <p:nvPr/>
                </p:nvCxnSpPr>
                <p:spPr>
                  <a:xfrm>
                    <a:off x="1706680645" y="1680004461"/>
                    <a:ext cx="418198000" cy="0"/>
                  </a:xfrm>
                  <a:prstGeom prst="straightConnector1">
                    <a:avLst/>
                  </a:prstGeom>
                  <a:noFill/>
                  <a:ln cap="flat" cmpd="sng" w="9525">
                    <a:solidFill>
                      <a:schemeClr val="dk1"/>
                    </a:solidFill>
                    <a:prstDash val="solid"/>
                    <a:miter lim="800000"/>
                    <a:headEnd len="med" w="med" type="none"/>
                    <a:tailEnd len="med" w="med" type="none"/>
                  </a:ln>
                </p:spPr>
              </p:cxnSp>
              <p:cxnSp>
                <p:nvCxnSpPr>
                  <p:cNvPr id="5066" name="Google Shape;5066;p60"/>
                  <p:cNvCxnSpPr/>
                  <p:nvPr/>
                </p:nvCxnSpPr>
                <p:spPr>
                  <a:xfrm>
                    <a:off x="1717987004" y="1837046258"/>
                    <a:ext cx="418191908" cy="0"/>
                  </a:xfrm>
                  <a:prstGeom prst="straightConnector1">
                    <a:avLst/>
                  </a:prstGeom>
                  <a:noFill/>
                  <a:ln cap="flat" cmpd="sng" w="9525">
                    <a:solidFill>
                      <a:schemeClr val="dk1"/>
                    </a:solidFill>
                    <a:prstDash val="solid"/>
                    <a:miter lim="800000"/>
                    <a:headEnd len="med" w="med" type="none"/>
                    <a:tailEnd len="med" w="med" type="none"/>
                  </a:ln>
                </p:spPr>
              </p:cxnSp>
              <p:cxnSp>
                <p:nvCxnSpPr>
                  <p:cNvPr id="5067" name="Google Shape;5067;p60"/>
                  <p:cNvCxnSpPr/>
                  <p:nvPr/>
                </p:nvCxnSpPr>
                <p:spPr>
                  <a:xfrm>
                    <a:off x="1717987004" y="1997743660"/>
                    <a:ext cx="418191908" cy="0"/>
                  </a:xfrm>
                  <a:prstGeom prst="straightConnector1">
                    <a:avLst/>
                  </a:prstGeom>
                  <a:noFill/>
                  <a:ln cap="flat" cmpd="sng" w="9525">
                    <a:solidFill>
                      <a:schemeClr val="dk1"/>
                    </a:solidFill>
                    <a:prstDash val="solid"/>
                    <a:miter lim="800000"/>
                    <a:headEnd len="med" w="med" type="none"/>
                    <a:tailEnd len="med" w="med" type="none"/>
                  </a:ln>
                </p:spPr>
              </p:cxnSp>
              <p:cxnSp>
                <p:nvCxnSpPr>
                  <p:cNvPr id="5068" name="Google Shape;5068;p60"/>
                  <p:cNvCxnSpPr/>
                  <p:nvPr/>
                </p:nvCxnSpPr>
                <p:spPr>
                  <a:xfrm>
                    <a:off x="1729285646" y="2147483646"/>
                    <a:ext cx="418198000" cy="0"/>
                  </a:xfrm>
                  <a:prstGeom prst="straightConnector1">
                    <a:avLst/>
                  </a:prstGeom>
                  <a:noFill/>
                  <a:ln cap="flat" cmpd="sng" w="9525">
                    <a:solidFill>
                      <a:schemeClr val="dk1"/>
                    </a:solidFill>
                    <a:prstDash val="solid"/>
                    <a:miter lim="800000"/>
                    <a:headEnd len="med" w="med" type="none"/>
                    <a:tailEnd len="med" w="med" type="none"/>
                  </a:ln>
                </p:spPr>
              </p:cxnSp>
              <p:cxnSp>
                <p:nvCxnSpPr>
                  <p:cNvPr id="5069" name="Google Shape;5069;p60"/>
                  <p:cNvCxnSpPr/>
                  <p:nvPr/>
                </p:nvCxnSpPr>
                <p:spPr>
                  <a:xfrm rot="10800000">
                    <a:off x="1729285561" y="178956627"/>
                    <a:ext cx="418198000"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5070" name="Google Shape;5070;p60"/>
              <p:cNvGrpSpPr/>
              <p:nvPr/>
            </p:nvGrpSpPr>
            <p:grpSpPr>
              <a:xfrm>
                <a:off x="1113165830" y="962435023"/>
                <a:ext cx="484691621" cy="1185048623"/>
                <a:chOff x="0" y="0"/>
                <a:chExt cx="2147483647" cy="2147483647"/>
              </a:xfrm>
            </p:grpSpPr>
            <p:grpSp>
              <p:nvGrpSpPr>
                <p:cNvPr id="5071" name="Google Shape;5071;p60"/>
                <p:cNvGrpSpPr/>
                <p:nvPr/>
              </p:nvGrpSpPr>
              <p:grpSpPr>
                <a:xfrm>
                  <a:off x="0" y="379940947"/>
                  <a:ext cx="1941985812" cy="1767542699"/>
                  <a:chOff x="0" y="0"/>
                  <a:chExt cx="2147483647" cy="2147483647"/>
                </a:xfrm>
              </p:grpSpPr>
              <p:sp>
                <p:nvSpPr>
                  <p:cNvPr id="5072" name="Google Shape;5072;p60"/>
                  <p:cNvSpPr txBox="1"/>
                  <p:nvPr/>
                </p:nvSpPr>
                <p:spPr>
                  <a:xfrm>
                    <a:off x="431772843" y="0"/>
                    <a:ext cx="1704351408" cy="1902631237"/>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073" name="Google Shape;5073;p60"/>
                  <p:cNvCxnSpPr/>
                  <p:nvPr/>
                </p:nvCxnSpPr>
                <p:spPr>
                  <a:xfrm flipH="1" rot="10800000">
                    <a:off x="1715715021" y="193"/>
                    <a:ext cx="431768625" cy="236827041"/>
                  </a:xfrm>
                  <a:prstGeom prst="straightConnector1">
                    <a:avLst/>
                  </a:prstGeom>
                  <a:noFill/>
                  <a:ln cap="flat" cmpd="sng" w="9525">
                    <a:solidFill>
                      <a:schemeClr val="dk1"/>
                    </a:solidFill>
                    <a:prstDash val="solid"/>
                    <a:miter lim="800000"/>
                    <a:headEnd len="med" w="med" type="none"/>
                    <a:tailEnd len="med" w="med" type="none"/>
                  </a:ln>
                </p:spPr>
              </p:cxnSp>
              <p:sp>
                <p:nvSpPr>
                  <p:cNvPr id="5074" name="Google Shape;5074;p60"/>
                  <p:cNvSpPr txBox="1"/>
                  <p:nvPr/>
                </p:nvSpPr>
                <p:spPr>
                  <a:xfrm>
                    <a:off x="306782653" y="24083272"/>
                    <a:ext cx="499941627" cy="2970343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075" name="Google Shape;5075;p60"/>
                  <p:cNvCxnSpPr/>
                  <p:nvPr/>
                </p:nvCxnSpPr>
                <p:spPr>
                  <a:xfrm flipH="1" rot="10800000">
                    <a:off x="3896" y="193"/>
                    <a:ext cx="431768625" cy="236827041"/>
                  </a:xfrm>
                  <a:prstGeom prst="straightConnector1">
                    <a:avLst/>
                  </a:prstGeom>
                  <a:noFill/>
                  <a:ln cap="flat" cmpd="sng" w="9525">
                    <a:solidFill>
                      <a:schemeClr val="dk1"/>
                    </a:solidFill>
                    <a:prstDash val="solid"/>
                    <a:miter lim="800000"/>
                    <a:headEnd len="med" w="med" type="none"/>
                    <a:tailEnd len="med" w="med" type="none"/>
                  </a:ln>
                </p:spPr>
              </p:cxnSp>
              <p:sp>
                <p:nvSpPr>
                  <p:cNvPr id="5076" name="Google Shape;5076;p60"/>
                  <p:cNvSpPr txBox="1"/>
                  <p:nvPr/>
                </p:nvSpPr>
                <p:spPr>
                  <a:xfrm>
                    <a:off x="1602087575" y="1641720925"/>
                    <a:ext cx="499941627" cy="2970343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077" name="Google Shape;5077;p60"/>
                  <p:cNvSpPr txBox="1"/>
                  <p:nvPr/>
                </p:nvSpPr>
                <p:spPr>
                  <a:xfrm>
                    <a:off x="34086375" y="244852409"/>
                    <a:ext cx="1692991731" cy="190263123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078" name="Google Shape;5078;p60"/>
                  <p:cNvCxnSpPr/>
                  <p:nvPr/>
                </p:nvCxnSpPr>
                <p:spPr>
                  <a:xfrm flipH="1" rot="10800000">
                    <a:off x="1715715021" y="1902628398"/>
                    <a:ext cx="431768625" cy="236827041"/>
                  </a:xfrm>
                  <a:prstGeom prst="straightConnector1">
                    <a:avLst/>
                  </a:prstGeom>
                  <a:noFill/>
                  <a:ln cap="flat" cmpd="sng" w="9525">
                    <a:solidFill>
                      <a:schemeClr val="dk1"/>
                    </a:solidFill>
                    <a:prstDash val="solid"/>
                    <a:miter lim="800000"/>
                    <a:headEnd len="med" w="med" type="none"/>
                    <a:tailEnd len="med" w="med" type="none"/>
                  </a:ln>
                </p:spPr>
              </p:cxnSp>
              <p:grpSp>
                <p:nvGrpSpPr>
                  <p:cNvPr id="5079" name="Google Shape;5079;p60"/>
                  <p:cNvGrpSpPr/>
                  <p:nvPr/>
                </p:nvGrpSpPr>
                <p:grpSpPr>
                  <a:xfrm>
                    <a:off x="11359866" y="192670001"/>
                    <a:ext cx="2136117005" cy="236827041"/>
                    <a:chOff x="0" y="0"/>
                    <a:chExt cx="2147483647" cy="2147483647"/>
                  </a:xfrm>
                </p:grpSpPr>
                <p:cxnSp>
                  <p:nvCxnSpPr>
                    <p:cNvPr id="5080" name="Google Shape;5080;p60"/>
                    <p:cNvCxnSpPr/>
                    <p:nvPr/>
                  </p:nvCxnSpPr>
                  <p:spPr>
                    <a:xfrm flipH="1" rot="10800000">
                      <a:off x="1713417507" y="0"/>
                      <a:ext cx="43406613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081" name="Google Shape;5081;p60"/>
                    <p:cNvCxnSpPr/>
                    <p:nvPr/>
                  </p:nvCxnSpPr>
                  <p:spPr>
                    <a:xfrm>
                      <a:off x="0" y="2147483647"/>
                      <a:ext cx="173626455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082" name="Google Shape;5082;p60"/>
                  <p:cNvGrpSpPr/>
                  <p:nvPr/>
                </p:nvGrpSpPr>
                <p:grpSpPr>
                  <a:xfrm>
                    <a:off x="11366581" y="361259281"/>
                    <a:ext cx="2136117005" cy="224784033"/>
                    <a:chOff x="0" y="0"/>
                    <a:chExt cx="2147483647" cy="2147483647"/>
                  </a:xfrm>
                </p:grpSpPr>
                <p:cxnSp>
                  <p:nvCxnSpPr>
                    <p:cNvPr id="5083" name="Google Shape;5083;p60"/>
                    <p:cNvCxnSpPr/>
                    <p:nvPr/>
                  </p:nvCxnSpPr>
                  <p:spPr>
                    <a:xfrm flipH="1" rot="10800000">
                      <a:off x="1713417507" y="0"/>
                      <a:ext cx="43406613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084" name="Google Shape;5084;p60"/>
                    <p:cNvCxnSpPr/>
                    <p:nvPr/>
                  </p:nvCxnSpPr>
                  <p:spPr>
                    <a:xfrm>
                      <a:off x="0" y="2147483647"/>
                      <a:ext cx="173626455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085" name="Google Shape;5085;p60"/>
                  <p:cNvGrpSpPr/>
                  <p:nvPr/>
                </p:nvGrpSpPr>
                <p:grpSpPr>
                  <a:xfrm>
                    <a:off x="11363703" y="529846130"/>
                    <a:ext cx="2124756179" cy="196687941"/>
                    <a:chOff x="0" y="0"/>
                    <a:chExt cx="2147483647" cy="2147483647"/>
                  </a:xfrm>
                </p:grpSpPr>
                <p:cxnSp>
                  <p:nvCxnSpPr>
                    <p:cNvPr id="5086" name="Google Shape;5086;p60"/>
                    <p:cNvCxnSpPr/>
                    <p:nvPr/>
                  </p:nvCxnSpPr>
                  <p:spPr>
                    <a:xfrm flipH="1" rot="10800000">
                      <a:off x="1711096605" y="0"/>
                      <a:ext cx="4363870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087" name="Google Shape;5087;p60"/>
                    <p:cNvCxnSpPr/>
                    <p:nvPr/>
                  </p:nvCxnSpPr>
                  <p:spPr>
                    <a:xfrm>
                      <a:off x="0" y="2147455450"/>
                      <a:ext cx="173406697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088" name="Google Shape;5088;p60"/>
                  <p:cNvGrpSpPr/>
                  <p:nvPr/>
                </p:nvGrpSpPr>
                <p:grpSpPr>
                  <a:xfrm>
                    <a:off x="11360826" y="698432747"/>
                    <a:ext cx="2124760016" cy="196687941"/>
                    <a:chOff x="0" y="0"/>
                    <a:chExt cx="2147483647" cy="2147483647"/>
                  </a:xfrm>
                </p:grpSpPr>
                <p:cxnSp>
                  <p:nvCxnSpPr>
                    <p:cNvPr id="5089" name="Google Shape;5089;p60"/>
                    <p:cNvCxnSpPr/>
                    <p:nvPr/>
                  </p:nvCxnSpPr>
                  <p:spPr>
                    <a:xfrm flipH="1" rot="10800000">
                      <a:off x="1711097393" y="0"/>
                      <a:ext cx="43638625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090" name="Google Shape;5090;p60"/>
                    <p:cNvCxnSpPr/>
                    <p:nvPr/>
                  </p:nvCxnSpPr>
                  <p:spPr>
                    <a:xfrm>
                      <a:off x="0" y="2147455450"/>
                      <a:ext cx="173406384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091" name="Google Shape;5091;p60"/>
                  <p:cNvGrpSpPr/>
                  <p:nvPr/>
                </p:nvGrpSpPr>
                <p:grpSpPr>
                  <a:xfrm>
                    <a:off x="11359866" y="867022027"/>
                    <a:ext cx="2124756179" cy="196687941"/>
                    <a:chOff x="0" y="0"/>
                    <a:chExt cx="2147483647" cy="2147483647"/>
                  </a:xfrm>
                </p:grpSpPr>
                <p:cxnSp>
                  <p:nvCxnSpPr>
                    <p:cNvPr id="5092" name="Google Shape;5092;p60"/>
                    <p:cNvCxnSpPr/>
                    <p:nvPr/>
                  </p:nvCxnSpPr>
                  <p:spPr>
                    <a:xfrm flipH="1" rot="10800000">
                      <a:off x="1711096605" y="0"/>
                      <a:ext cx="4363870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093" name="Google Shape;5093;p60"/>
                    <p:cNvCxnSpPr/>
                    <p:nvPr/>
                  </p:nvCxnSpPr>
                  <p:spPr>
                    <a:xfrm>
                      <a:off x="0" y="2147455450"/>
                      <a:ext cx="173406697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094" name="Google Shape;5094;p60"/>
                  <p:cNvGrpSpPr/>
                  <p:nvPr/>
                </p:nvGrpSpPr>
                <p:grpSpPr>
                  <a:xfrm>
                    <a:off x="11364662" y="1035608939"/>
                    <a:ext cx="2124760016" cy="240839665"/>
                    <a:chOff x="0" y="0"/>
                    <a:chExt cx="2147483647" cy="2147483647"/>
                  </a:xfrm>
                </p:grpSpPr>
                <p:cxnSp>
                  <p:nvCxnSpPr>
                    <p:cNvPr id="5095" name="Google Shape;5095;p60"/>
                    <p:cNvCxnSpPr/>
                    <p:nvPr/>
                  </p:nvCxnSpPr>
                  <p:spPr>
                    <a:xfrm flipH="1" rot="10800000">
                      <a:off x="1711097393" y="0"/>
                      <a:ext cx="43638625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096" name="Google Shape;5096;p60"/>
                    <p:cNvCxnSpPr/>
                    <p:nvPr/>
                  </p:nvCxnSpPr>
                  <p:spPr>
                    <a:xfrm>
                      <a:off x="0" y="2147460619"/>
                      <a:ext cx="173406384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097" name="Google Shape;5097;p60"/>
                  <p:cNvGrpSpPr/>
                  <p:nvPr/>
                </p:nvGrpSpPr>
                <p:grpSpPr>
                  <a:xfrm>
                    <a:off x="4796" y="1164053891"/>
                    <a:ext cx="2136115087" cy="280978747"/>
                    <a:chOff x="0" y="0"/>
                    <a:chExt cx="2147483647" cy="2147483647"/>
                  </a:xfrm>
                </p:grpSpPr>
                <p:cxnSp>
                  <p:nvCxnSpPr>
                    <p:cNvPr id="5098" name="Google Shape;5098;p60"/>
                    <p:cNvCxnSpPr/>
                    <p:nvPr/>
                  </p:nvCxnSpPr>
                  <p:spPr>
                    <a:xfrm flipH="1" rot="10800000">
                      <a:off x="1713417117" y="0"/>
                      <a:ext cx="43406652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099" name="Google Shape;5099;p60"/>
                    <p:cNvCxnSpPr/>
                    <p:nvPr/>
                  </p:nvCxnSpPr>
                  <p:spPr>
                    <a:xfrm>
                      <a:off x="0" y="2147483647"/>
                      <a:ext cx="173626611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100" name="Google Shape;5100;p60"/>
                  <p:cNvGrpSpPr/>
                  <p:nvPr/>
                </p:nvGrpSpPr>
                <p:grpSpPr>
                  <a:xfrm>
                    <a:off x="0" y="1332643090"/>
                    <a:ext cx="2136120842" cy="280978747"/>
                    <a:chOff x="0" y="0"/>
                    <a:chExt cx="2147483647" cy="2147483647"/>
                  </a:xfrm>
                </p:grpSpPr>
                <p:cxnSp>
                  <p:nvCxnSpPr>
                    <p:cNvPr id="5101" name="Google Shape;5101;p60"/>
                    <p:cNvCxnSpPr/>
                    <p:nvPr/>
                  </p:nvCxnSpPr>
                  <p:spPr>
                    <a:xfrm flipH="1" rot="10800000">
                      <a:off x="1713418286" y="0"/>
                      <a:ext cx="43406536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102" name="Google Shape;5102;p60"/>
                    <p:cNvCxnSpPr/>
                    <p:nvPr/>
                  </p:nvCxnSpPr>
                  <p:spPr>
                    <a:xfrm>
                      <a:off x="0" y="2147483647"/>
                      <a:ext cx="173626143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103" name="Google Shape;5103;p60"/>
                  <p:cNvGrpSpPr/>
                  <p:nvPr/>
                </p:nvGrpSpPr>
                <p:grpSpPr>
                  <a:xfrm>
                    <a:off x="8632" y="1545384627"/>
                    <a:ext cx="2124748505" cy="236824473"/>
                    <a:chOff x="0" y="0"/>
                    <a:chExt cx="2147483647" cy="2147483647"/>
                  </a:xfrm>
                </p:grpSpPr>
                <p:cxnSp>
                  <p:nvCxnSpPr>
                    <p:cNvPr id="5104" name="Google Shape;5104;p60"/>
                    <p:cNvCxnSpPr/>
                    <p:nvPr/>
                  </p:nvCxnSpPr>
                  <p:spPr>
                    <a:xfrm flipH="1" rot="10800000">
                      <a:off x="1711095029" y="0"/>
                      <a:ext cx="43638861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105" name="Google Shape;5105;p60"/>
                    <p:cNvCxnSpPr/>
                    <p:nvPr/>
                  </p:nvCxnSpPr>
                  <p:spPr>
                    <a:xfrm>
                      <a:off x="0" y="2147483647"/>
                      <a:ext cx="173406558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106" name="Google Shape;5106;p60"/>
                  <p:cNvGrpSpPr/>
                  <p:nvPr/>
                </p:nvGrpSpPr>
                <p:grpSpPr>
                  <a:xfrm>
                    <a:off x="3836" y="1713973826"/>
                    <a:ext cx="2124752342" cy="236824473"/>
                    <a:chOff x="0" y="0"/>
                    <a:chExt cx="2147483646" cy="2147483647"/>
                  </a:xfrm>
                </p:grpSpPr>
                <p:cxnSp>
                  <p:nvCxnSpPr>
                    <p:cNvPr id="5107" name="Google Shape;5107;p60"/>
                    <p:cNvCxnSpPr/>
                    <p:nvPr/>
                  </p:nvCxnSpPr>
                  <p:spPr>
                    <a:xfrm flipH="1" rot="10800000">
                      <a:off x="1711095817" y="0"/>
                      <a:ext cx="43638782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108" name="Google Shape;5108;p60"/>
                    <p:cNvCxnSpPr/>
                    <p:nvPr/>
                  </p:nvCxnSpPr>
                  <p:spPr>
                    <a:xfrm>
                      <a:off x="0" y="2147483647"/>
                      <a:ext cx="1734062451"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5109" name="Google Shape;5109;p60"/>
                <p:cNvGrpSpPr/>
                <p:nvPr/>
              </p:nvGrpSpPr>
              <p:grpSpPr>
                <a:xfrm>
                  <a:off x="113027841" y="0"/>
                  <a:ext cx="2034455805" cy="1942646823"/>
                  <a:chOff x="0" y="0"/>
                  <a:chExt cx="2147483647" cy="2147483646"/>
                </a:xfrm>
              </p:grpSpPr>
              <p:grpSp>
                <p:nvGrpSpPr>
                  <p:cNvPr id="5110" name="Google Shape;5110;p60"/>
                  <p:cNvGrpSpPr/>
                  <p:nvPr/>
                </p:nvGrpSpPr>
                <p:grpSpPr>
                  <a:xfrm>
                    <a:off x="0" y="0"/>
                    <a:ext cx="1995636784" cy="325043368"/>
                    <a:chOff x="0" y="0"/>
                    <a:chExt cx="2147483647" cy="2147483647"/>
                  </a:xfrm>
                </p:grpSpPr>
                <p:sp>
                  <p:nvSpPr>
                    <p:cNvPr id="5111" name="Google Shape;5111;p60"/>
                    <p:cNvSpPr txBox="1"/>
                    <p:nvPr/>
                  </p:nvSpPr>
                  <p:spPr>
                    <a:xfrm>
                      <a:off x="0" y="1158202902"/>
                      <a:ext cx="1738998895" cy="989280278"/>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112" name="Google Shape;5112;p60"/>
                    <p:cNvSpPr/>
                    <p:nvPr/>
                  </p:nvSpPr>
                  <p:spPr>
                    <a:xfrm>
                      <a:off x="0" y="0"/>
                      <a:ext cx="2135819083" cy="1206460797"/>
                    </a:xfrm>
                    <a:prstGeom prst="parallelogram">
                      <a:avLst>
                        <a:gd fmla="val 3075"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113" name="Google Shape;5113;p60"/>
                    <p:cNvSpPr/>
                    <p:nvPr/>
                  </p:nvSpPr>
                  <p:spPr>
                    <a:xfrm>
                      <a:off x="1750666456" y="24120656"/>
                      <a:ext cx="396817190" cy="212336299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114" name="Google Shape;5114;p60"/>
                    <p:cNvSpPr/>
                    <p:nvPr/>
                  </p:nvSpPr>
                  <p:spPr>
                    <a:xfrm>
                      <a:off x="268439018" y="241299710"/>
                      <a:ext cx="1657299905" cy="699737101"/>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115" name="Google Shape;5115;p60"/>
                    <p:cNvSpPr/>
                    <p:nvPr/>
                  </p:nvSpPr>
                  <p:spPr>
                    <a:xfrm>
                      <a:off x="653582547" y="193042872"/>
                      <a:ext cx="957032122" cy="820387859"/>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5116" name="Google Shape;5116;p60"/>
                  <p:cNvCxnSpPr/>
                  <p:nvPr/>
                </p:nvCxnSpPr>
                <p:spPr>
                  <a:xfrm flipH="1">
                    <a:off x="2104098713" y="164348307"/>
                    <a:ext cx="32539680" cy="1968526910"/>
                  </a:xfrm>
                  <a:prstGeom prst="straightConnector1">
                    <a:avLst/>
                  </a:prstGeom>
                  <a:noFill/>
                  <a:ln cap="flat" cmpd="sng" w="25400">
                    <a:solidFill>
                      <a:schemeClr val="dk1"/>
                    </a:solidFill>
                    <a:prstDash val="solid"/>
                    <a:miter lim="800000"/>
                    <a:headEnd len="med" w="med" type="none"/>
                    <a:tailEnd len="med" w="med" type="none"/>
                  </a:ln>
                </p:spPr>
              </p:cxnSp>
              <p:cxnSp>
                <p:nvCxnSpPr>
                  <p:cNvPr id="5117" name="Google Shape;5117;p60"/>
                  <p:cNvCxnSpPr/>
                  <p:nvPr/>
                </p:nvCxnSpPr>
                <p:spPr>
                  <a:xfrm>
                    <a:off x="1746188330" y="580695433"/>
                    <a:ext cx="401295316" cy="0"/>
                  </a:xfrm>
                  <a:prstGeom prst="straightConnector1">
                    <a:avLst/>
                  </a:prstGeom>
                  <a:noFill/>
                  <a:ln cap="flat" cmpd="sng" w="9525">
                    <a:solidFill>
                      <a:schemeClr val="dk1"/>
                    </a:solidFill>
                    <a:prstDash val="solid"/>
                    <a:miter lim="800000"/>
                    <a:headEnd len="med" w="med" type="none"/>
                    <a:tailEnd len="med" w="med" type="none"/>
                  </a:ln>
                </p:spPr>
              </p:cxnSp>
              <p:cxnSp>
                <p:nvCxnSpPr>
                  <p:cNvPr id="5118" name="Google Shape;5118;p60"/>
                  <p:cNvCxnSpPr/>
                  <p:nvPr/>
                </p:nvCxnSpPr>
                <p:spPr>
                  <a:xfrm>
                    <a:off x="1735340274" y="730437769"/>
                    <a:ext cx="401301161" cy="0"/>
                  </a:xfrm>
                  <a:prstGeom prst="straightConnector1">
                    <a:avLst/>
                  </a:prstGeom>
                  <a:noFill/>
                  <a:ln cap="flat" cmpd="sng" w="9525">
                    <a:solidFill>
                      <a:schemeClr val="dk1"/>
                    </a:solidFill>
                    <a:prstDash val="solid"/>
                    <a:miter lim="800000"/>
                    <a:headEnd len="med" w="med" type="none"/>
                    <a:tailEnd len="med" w="med" type="none"/>
                  </a:ln>
                </p:spPr>
              </p:cxnSp>
              <p:cxnSp>
                <p:nvCxnSpPr>
                  <p:cNvPr id="5119" name="Google Shape;5119;p60"/>
                  <p:cNvCxnSpPr/>
                  <p:nvPr/>
                </p:nvCxnSpPr>
                <p:spPr>
                  <a:xfrm>
                    <a:off x="1735340274" y="909392047"/>
                    <a:ext cx="401301161" cy="0"/>
                  </a:xfrm>
                  <a:prstGeom prst="straightConnector1">
                    <a:avLst/>
                  </a:prstGeom>
                  <a:noFill/>
                  <a:ln cap="flat" cmpd="sng" w="9525">
                    <a:solidFill>
                      <a:schemeClr val="dk1"/>
                    </a:solidFill>
                    <a:prstDash val="solid"/>
                    <a:miter lim="800000"/>
                    <a:headEnd len="med" w="med" type="none"/>
                    <a:tailEnd len="med" w="med" type="none"/>
                  </a:ln>
                </p:spPr>
              </p:cxnSp>
              <p:cxnSp>
                <p:nvCxnSpPr>
                  <p:cNvPr id="5120" name="Google Shape;5120;p60"/>
                  <p:cNvCxnSpPr/>
                  <p:nvPr/>
                </p:nvCxnSpPr>
                <p:spPr>
                  <a:xfrm>
                    <a:off x="1724498141" y="1059134383"/>
                    <a:ext cx="401295316" cy="0"/>
                  </a:xfrm>
                  <a:prstGeom prst="straightConnector1">
                    <a:avLst/>
                  </a:prstGeom>
                  <a:noFill/>
                  <a:ln cap="flat" cmpd="sng" w="9525">
                    <a:solidFill>
                      <a:schemeClr val="dk1"/>
                    </a:solidFill>
                    <a:prstDash val="solid"/>
                    <a:miter lim="800000"/>
                    <a:headEnd len="med" w="med" type="none"/>
                    <a:tailEnd len="med" w="med" type="none"/>
                  </a:ln>
                </p:spPr>
              </p:cxnSp>
              <p:cxnSp>
                <p:nvCxnSpPr>
                  <p:cNvPr id="5121" name="Google Shape;5121;p60"/>
                  <p:cNvCxnSpPr/>
                  <p:nvPr/>
                </p:nvCxnSpPr>
                <p:spPr>
                  <a:xfrm>
                    <a:off x="1713648604" y="1201567860"/>
                    <a:ext cx="412143827" cy="0"/>
                  </a:xfrm>
                  <a:prstGeom prst="straightConnector1">
                    <a:avLst/>
                  </a:prstGeom>
                  <a:noFill/>
                  <a:ln cap="flat" cmpd="sng" w="9525">
                    <a:solidFill>
                      <a:schemeClr val="dk1"/>
                    </a:solidFill>
                    <a:prstDash val="solid"/>
                    <a:miter lim="800000"/>
                    <a:headEnd len="med" w="med" type="none"/>
                    <a:tailEnd len="med" w="med" type="none"/>
                  </a:ln>
                </p:spPr>
              </p:cxnSp>
              <p:cxnSp>
                <p:nvCxnSpPr>
                  <p:cNvPr id="5122" name="Google Shape;5122;p60"/>
                  <p:cNvCxnSpPr/>
                  <p:nvPr/>
                </p:nvCxnSpPr>
                <p:spPr>
                  <a:xfrm>
                    <a:off x="1713648604" y="1358612007"/>
                    <a:ext cx="401301161" cy="0"/>
                  </a:xfrm>
                  <a:prstGeom prst="straightConnector1">
                    <a:avLst/>
                  </a:prstGeom>
                  <a:noFill/>
                  <a:ln cap="flat" cmpd="sng" w="9525">
                    <a:solidFill>
                      <a:schemeClr val="dk1"/>
                    </a:solidFill>
                    <a:prstDash val="solid"/>
                    <a:miter lim="800000"/>
                    <a:headEnd len="med" w="med" type="none"/>
                    <a:tailEnd len="med" w="med" type="none"/>
                  </a:ln>
                </p:spPr>
              </p:cxnSp>
              <p:cxnSp>
                <p:nvCxnSpPr>
                  <p:cNvPr id="5123" name="Google Shape;5123;p60"/>
                  <p:cNvCxnSpPr/>
                  <p:nvPr/>
                </p:nvCxnSpPr>
                <p:spPr>
                  <a:xfrm>
                    <a:off x="1702806471" y="1519309409"/>
                    <a:ext cx="401295316" cy="0"/>
                  </a:xfrm>
                  <a:prstGeom prst="straightConnector1">
                    <a:avLst/>
                  </a:prstGeom>
                  <a:noFill/>
                  <a:ln cap="flat" cmpd="sng" w="9525">
                    <a:solidFill>
                      <a:schemeClr val="dk1"/>
                    </a:solidFill>
                    <a:prstDash val="solid"/>
                    <a:miter lim="800000"/>
                    <a:headEnd len="med" w="med" type="none"/>
                    <a:tailEnd len="med" w="med" type="none"/>
                  </a:ln>
                </p:spPr>
              </p:cxnSp>
              <p:cxnSp>
                <p:nvCxnSpPr>
                  <p:cNvPr id="5124" name="Google Shape;5124;p60"/>
                  <p:cNvCxnSpPr/>
                  <p:nvPr/>
                </p:nvCxnSpPr>
                <p:spPr>
                  <a:xfrm>
                    <a:off x="1724498141" y="1680004461"/>
                    <a:ext cx="401295316" cy="0"/>
                  </a:xfrm>
                  <a:prstGeom prst="straightConnector1">
                    <a:avLst/>
                  </a:prstGeom>
                  <a:noFill/>
                  <a:ln cap="flat" cmpd="sng" w="9525">
                    <a:solidFill>
                      <a:schemeClr val="dk1"/>
                    </a:solidFill>
                    <a:prstDash val="solid"/>
                    <a:miter lim="800000"/>
                    <a:headEnd len="med" w="med" type="none"/>
                    <a:tailEnd len="med" w="med" type="none"/>
                  </a:ln>
                </p:spPr>
              </p:cxnSp>
              <p:cxnSp>
                <p:nvCxnSpPr>
                  <p:cNvPr id="5125" name="Google Shape;5125;p60"/>
                  <p:cNvCxnSpPr/>
                  <p:nvPr/>
                </p:nvCxnSpPr>
                <p:spPr>
                  <a:xfrm>
                    <a:off x="1735340274" y="1837046258"/>
                    <a:ext cx="401301161" cy="0"/>
                  </a:xfrm>
                  <a:prstGeom prst="straightConnector1">
                    <a:avLst/>
                  </a:prstGeom>
                  <a:noFill/>
                  <a:ln cap="flat" cmpd="sng" w="9525">
                    <a:solidFill>
                      <a:schemeClr val="dk1"/>
                    </a:solidFill>
                    <a:prstDash val="solid"/>
                    <a:miter lim="800000"/>
                    <a:headEnd len="med" w="med" type="none"/>
                    <a:tailEnd len="med" w="med" type="none"/>
                  </a:ln>
                </p:spPr>
              </p:cxnSp>
              <p:cxnSp>
                <p:nvCxnSpPr>
                  <p:cNvPr id="5126" name="Google Shape;5126;p60"/>
                  <p:cNvCxnSpPr/>
                  <p:nvPr/>
                </p:nvCxnSpPr>
                <p:spPr>
                  <a:xfrm>
                    <a:off x="1735340274" y="1997743660"/>
                    <a:ext cx="401301161" cy="0"/>
                  </a:xfrm>
                  <a:prstGeom prst="straightConnector1">
                    <a:avLst/>
                  </a:prstGeom>
                  <a:noFill/>
                  <a:ln cap="flat" cmpd="sng" w="9525">
                    <a:solidFill>
                      <a:schemeClr val="dk1"/>
                    </a:solidFill>
                    <a:prstDash val="solid"/>
                    <a:miter lim="800000"/>
                    <a:headEnd len="med" w="med" type="none"/>
                    <a:tailEnd len="med" w="med" type="none"/>
                  </a:ln>
                </p:spPr>
              </p:cxnSp>
              <p:cxnSp>
                <p:nvCxnSpPr>
                  <p:cNvPr id="5127" name="Google Shape;5127;p60"/>
                  <p:cNvCxnSpPr/>
                  <p:nvPr/>
                </p:nvCxnSpPr>
                <p:spPr>
                  <a:xfrm>
                    <a:off x="1746188330" y="2147483646"/>
                    <a:ext cx="401295316" cy="0"/>
                  </a:xfrm>
                  <a:prstGeom prst="straightConnector1">
                    <a:avLst/>
                  </a:prstGeom>
                  <a:noFill/>
                  <a:ln cap="flat" cmpd="sng" w="9525">
                    <a:solidFill>
                      <a:schemeClr val="dk1"/>
                    </a:solidFill>
                    <a:prstDash val="solid"/>
                    <a:miter lim="800000"/>
                    <a:headEnd len="med" w="med" type="none"/>
                    <a:tailEnd len="med" w="med" type="none"/>
                  </a:ln>
                </p:spPr>
              </p:cxnSp>
              <p:cxnSp>
                <p:nvCxnSpPr>
                  <p:cNvPr id="5128" name="Google Shape;5128;p60"/>
                  <p:cNvCxnSpPr/>
                  <p:nvPr/>
                </p:nvCxnSpPr>
                <p:spPr>
                  <a:xfrm rot="10800000">
                    <a:off x="1746188171" y="178956627"/>
                    <a:ext cx="401295316"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5129" name="Google Shape;5129;p60"/>
              <p:cNvGrpSpPr/>
              <p:nvPr/>
            </p:nvGrpSpPr>
            <p:grpSpPr>
              <a:xfrm>
                <a:off x="1639600426" y="962435023"/>
                <a:ext cx="507883220" cy="1185048623"/>
                <a:chOff x="0" y="0"/>
                <a:chExt cx="2147483647" cy="2147483647"/>
              </a:xfrm>
            </p:grpSpPr>
            <p:grpSp>
              <p:nvGrpSpPr>
                <p:cNvPr id="5130" name="Google Shape;5130;p60"/>
                <p:cNvGrpSpPr/>
                <p:nvPr/>
              </p:nvGrpSpPr>
              <p:grpSpPr>
                <a:xfrm>
                  <a:off x="0" y="379940947"/>
                  <a:ext cx="1951369675" cy="1767542699"/>
                  <a:chOff x="0" y="0"/>
                  <a:chExt cx="2147483646" cy="2147483647"/>
                </a:xfrm>
              </p:grpSpPr>
              <p:sp>
                <p:nvSpPr>
                  <p:cNvPr id="5131" name="Google Shape;5131;p60"/>
                  <p:cNvSpPr txBox="1"/>
                  <p:nvPr/>
                </p:nvSpPr>
                <p:spPr>
                  <a:xfrm>
                    <a:off x="517984350" y="0"/>
                    <a:ext cx="1618703452" cy="1902631237"/>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132" name="Google Shape;5132;p60"/>
                  <p:cNvCxnSpPr/>
                  <p:nvPr/>
                </p:nvCxnSpPr>
                <p:spPr>
                  <a:xfrm flipH="1" rot="10800000">
                    <a:off x="1737412483" y="193"/>
                    <a:ext cx="410071163" cy="236827041"/>
                  </a:xfrm>
                  <a:prstGeom prst="straightConnector1">
                    <a:avLst/>
                  </a:prstGeom>
                  <a:noFill/>
                  <a:ln cap="flat" cmpd="sng" w="9525">
                    <a:solidFill>
                      <a:schemeClr val="dk1"/>
                    </a:solidFill>
                    <a:prstDash val="solid"/>
                    <a:miter lim="800000"/>
                    <a:headEnd len="med" w="med" type="none"/>
                    <a:tailEnd len="med" w="med" type="none"/>
                  </a:ln>
                </p:spPr>
              </p:cxnSp>
              <p:sp>
                <p:nvSpPr>
                  <p:cNvPr id="5133" name="Google Shape;5133;p60"/>
                  <p:cNvSpPr txBox="1"/>
                  <p:nvPr/>
                </p:nvSpPr>
                <p:spPr>
                  <a:xfrm>
                    <a:off x="399282520" y="24083272"/>
                    <a:ext cx="474818300" cy="2970343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134" name="Google Shape;5134;p60"/>
                  <p:cNvCxnSpPr/>
                  <p:nvPr/>
                </p:nvCxnSpPr>
                <p:spPr>
                  <a:xfrm flipH="1" rot="10800000">
                    <a:off x="107912882" y="193"/>
                    <a:ext cx="410071163" cy="236827041"/>
                  </a:xfrm>
                  <a:prstGeom prst="straightConnector1">
                    <a:avLst/>
                  </a:prstGeom>
                  <a:noFill/>
                  <a:ln cap="flat" cmpd="sng" w="9525">
                    <a:solidFill>
                      <a:schemeClr val="dk1"/>
                    </a:solidFill>
                    <a:prstDash val="solid"/>
                    <a:miter lim="800000"/>
                    <a:headEnd len="med" w="med" type="none"/>
                    <a:tailEnd len="med" w="med" type="none"/>
                  </a:ln>
                </p:spPr>
              </p:cxnSp>
              <p:sp>
                <p:nvSpPr>
                  <p:cNvPr id="5135" name="Google Shape;5135;p60"/>
                  <p:cNvSpPr txBox="1"/>
                  <p:nvPr/>
                </p:nvSpPr>
                <p:spPr>
                  <a:xfrm>
                    <a:off x="1629500569" y="1641720925"/>
                    <a:ext cx="474818300" cy="2970343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136" name="Google Shape;5136;p60"/>
                  <p:cNvSpPr txBox="1"/>
                  <p:nvPr/>
                </p:nvSpPr>
                <p:spPr>
                  <a:xfrm>
                    <a:off x="140291740" y="244852409"/>
                    <a:ext cx="1607907432" cy="190263123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137" name="Google Shape;5137;p60"/>
                  <p:cNvCxnSpPr/>
                  <p:nvPr/>
                </p:nvCxnSpPr>
                <p:spPr>
                  <a:xfrm flipH="1" rot="10800000">
                    <a:off x="1737412483" y="1902628398"/>
                    <a:ext cx="410071163" cy="236827041"/>
                  </a:xfrm>
                  <a:prstGeom prst="straightConnector1">
                    <a:avLst/>
                  </a:prstGeom>
                  <a:noFill/>
                  <a:ln cap="flat" cmpd="sng" w="9525">
                    <a:solidFill>
                      <a:schemeClr val="dk1"/>
                    </a:solidFill>
                    <a:prstDash val="solid"/>
                    <a:miter lim="800000"/>
                    <a:headEnd len="med" w="med" type="none"/>
                    <a:tailEnd len="med" w="med" type="none"/>
                  </a:ln>
                </p:spPr>
              </p:cxnSp>
              <p:grpSp>
                <p:nvGrpSpPr>
                  <p:cNvPr id="5138" name="Google Shape;5138;p60"/>
                  <p:cNvGrpSpPr/>
                  <p:nvPr/>
                </p:nvGrpSpPr>
                <p:grpSpPr>
                  <a:xfrm>
                    <a:off x="10793560" y="192670001"/>
                    <a:ext cx="2136687297" cy="236827041"/>
                    <a:chOff x="0" y="0"/>
                    <a:chExt cx="2147483647" cy="2147483647"/>
                  </a:xfrm>
                </p:grpSpPr>
                <p:cxnSp>
                  <p:nvCxnSpPr>
                    <p:cNvPr id="5139" name="Google Shape;5139;p60"/>
                    <p:cNvCxnSpPr/>
                    <p:nvPr/>
                  </p:nvCxnSpPr>
                  <p:spPr>
                    <a:xfrm flipH="1" rot="10800000">
                      <a:off x="1735340457" y="0"/>
                      <a:ext cx="41214318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140" name="Google Shape;5140;p60"/>
                    <p:cNvCxnSpPr/>
                    <p:nvPr/>
                  </p:nvCxnSpPr>
                  <p:spPr>
                    <a:xfrm>
                      <a:off x="0" y="2147483647"/>
                      <a:ext cx="17570310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141" name="Google Shape;5141;p60"/>
                  <p:cNvGrpSpPr/>
                  <p:nvPr/>
                </p:nvGrpSpPr>
                <p:grpSpPr>
                  <a:xfrm>
                    <a:off x="118713673" y="361259281"/>
                    <a:ext cx="2028769916" cy="224784033"/>
                    <a:chOff x="0" y="0"/>
                    <a:chExt cx="2147483647" cy="2147483647"/>
                  </a:xfrm>
                </p:grpSpPr>
                <p:cxnSp>
                  <p:nvCxnSpPr>
                    <p:cNvPr id="5142" name="Google Shape;5142;p60"/>
                    <p:cNvCxnSpPr/>
                    <p:nvPr/>
                  </p:nvCxnSpPr>
                  <p:spPr>
                    <a:xfrm flipH="1" rot="10800000">
                      <a:off x="1713417117" y="0"/>
                      <a:ext cx="43406652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143" name="Google Shape;5143;p60"/>
                    <p:cNvCxnSpPr/>
                    <p:nvPr/>
                  </p:nvCxnSpPr>
                  <p:spPr>
                    <a:xfrm>
                      <a:off x="0" y="2147483647"/>
                      <a:ext cx="173626611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144" name="Google Shape;5144;p60"/>
                  <p:cNvGrpSpPr/>
                  <p:nvPr/>
                </p:nvGrpSpPr>
                <p:grpSpPr>
                  <a:xfrm>
                    <a:off x="118709118" y="529846130"/>
                    <a:ext cx="1910066747" cy="196687941"/>
                    <a:chOff x="0" y="0"/>
                    <a:chExt cx="2147483647" cy="2147483647"/>
                  </a:xfrm>
                </p:grpSpPr>
                <p:cxnSp>
                  <p:nvCxnSpPr>
                    <p:cNvPr id="5145" name="Google Shape;5145;p60"/>
                    <p:cNvCxnSpPr/>
                    <p:nvPr/>
                  </p:nvCxnSpPr>
                  <p:spPr>
                    <a:xfrm flipH="1" rot="10800000">
                      <a:off x="1710705243" y="0"/>
                      <a:ext cx="43677840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146" name="Google Shape;5146;p60"/>
                    <p:cNvCxnSpPr/>
                    <p:nvPr/>
                  </p:nvCxnSpPr>
                  <p:spPr>
                    <a:xfrm>
                      <a:off x="0" y="2147455450"/>
                      <a:ext cx="1710703891"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147" name="Google Shape;5147;p60"/>
                  <p:cNvGrpSpPr/>
                  <p:nvPr/>
                </p:nvGrpSpPr>
                <p:grpSpPr>
                  <a:xfrm>
                    <a:off x="118710029" y="698432747"/>
                    <a:ext cx="2017974534" cy="196687941"/>
                    <a:chOff x="0" y="0"/>
                    <a:chExt cx="2147483647" cy="2147483647"/>
                  </a:xfrm>
                </p:grpSpPr>
                <p:cxnSp>
                  <p:nvCxnSpPr>
                    <p:cNvPr id="5148" name="Google Shape;5148;p60"/>
                    <p:cNvCxnSpPr/>
                    <p:nvPr/>
                  </p:nvCxnSpPr>
                  <p:spPr>
                    <a:xfrm flipH="1" rot="10800000">
                      <a:off x="1711095029" y="0"/>
                      <a:ext cx="43638861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149" name="Google Shape;5149;p60"/>
                    <p:cNvCxnSpPr/>
                    <p:nvPr/>
                  </p:nvCxnSpPr>
                  <p:spPr>
                    <a:xfrm>
                      <a:off x="0" y="2147455450"/>
                      <a:ext cx="173406558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150" name="Google Shape;5150;p60"/>
                  <p:cNvGrpSpPr/>
                  <p:nvPr/>
                </p:nvGrpSpPr>
                <p:grpSpPr>
                  <a:xfrm>
                    <a:off x="118705474" y="867022027"/>
                    <a:ext cx="2017980000" cy="196687941"/>
                    <a:chOff x="0" y="0"/>
                    <a:chExt cx="2147483647" cy="2147483647"/>
                  </a:xfrm>
                </p:grpSpPr>
                <p:cxnSp>
                  <p:nvCxnSpPr>
                    <p:cNvPr id="5151" name="Google Shape;5151;p60"/>
                    <p:cNvCxnSpPr/>
                    <p:nvPr/>
                  </p:nvCxnSpPr>
                  <p:spPr>
                    <a:xfrm flipH="1" rot="10800000">
                      <a:off x="1711096211" y="0"/>
                      <a:ext cx="43638743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152" name="Google Shape;5152;p60"/>
                    <p:cNvCxnSpPr/>
                    <p:nvPr/>
                  </p:nvCxnSpPr>
                  <p:spPr>
                    <a:xfrm>
                      <a:off x="0" y="2147455450"/>
                      <a:ext cx="173406088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153" name="Google Shape;5153;p60"/>
                  <p:cNvGrpSpPr/>
                  <p:nvPr/>
                </p:nvGrpSpPr>
                <p:grpSpPr>
                  <a:xfrm>
                    <a:off x="118710029" y="1035608939"/>
                    <a:ext cx="2017978178" cy="240839665"/>
                    <a:chOff x="0" y="0"/>
                    <a:chExt cx="2147483646" cy="2147483647"/>
                  </a:xfrm>
                </p:grpSpPr>
                <p:cxnSp>
                  <p:nvCxnSpPr>
                    <p:cNvPr id="5154" name="Google Shape;5154;p60"/>
                    <p:cNvCxnSpPr/>
                    <p:nvPr/>
                  </p:nvCxnSpPr>
                  <p:spPr>
                    <a:xfrm flipH="1" rot="10800000">
                      <a:off x="1711095817" y="0"/>
                      <a:ext cx="43638782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155" name="Google Shape;5155;p60"/>
                    <p:cNvCxnSpPr/>
                    <p:nvPr/>
                  </p:nvCxnSpPr>
                  <p:spPr>
                    <a:xfrm>
                      <a:off x="0" y="2147460619"/>
                      <a:ext cx="1734062451"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156" name="Google Shape;5156;p60"/>
                  <p:cNvGrpSpPr/>
                  <p:nvPr/>
                </p:nvGrpSpPr>
                <p:grpSpPr>
                  <a:xfrm>
                    <a:off x="0" y="1164053891"/>
                    <a:ext cx="2136685475" cy="280978747"/>
                    <a:chOff x="0" y="0"/>
                    <a:chExt cx="2147483646" cy="2147483647"/>
                  </a:xfrm>
                </p:grpSpPr>
                <p:cxnSp>
                  <p:nvCxnSpPr>
                    <p:cNvPr id="5157" name="Google Shape;5157;p60"/>
                    <p:cNvCxnSpPr/>
                    <p:nvPr/>
                  </p:nvCxnSpPr>
                  <p:spPr>
                    <a:xfrm flipH="1" rot="10800000">
                      <a:off x="1735340106" y="0"/>
                      <a:ext cx="41214354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158" name="Google Shape;5158;p60"/>
                    <p:cNvCxnSpPr/>
                    <p:nvPr/>
                  </p:nvCxnSpPr>
                  <p:spPr>
                    <a:xfrm>
                      <a:off x="0" y="2147483647"/>
                      <a:ext cx="175703259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159" name="Google Shape;5159;p60"/>
                  <p:cNvGrpSpPr/>
                  <p:nvPr/>
                </p:nvGrpSpPr>
                <p:grpSpPr>
                  <a:xfrm>
                    <a:off x="107911003" y="1332643090"/>
                    <a:ext cx="2028773560" cy="280978747"/>
                    <a:chOff x="0" y="0"/>
                    <a:chExt cx="2147483647" cy="2147483647"/>
                  </a:xfrm>
                </p:grpSpPr>
                <p:cxnSp>
                  <p:nvCxnSpPr>
                    <p:cNvPr id="5160" name="Google Shape;5160;p60"/>
                    <p:cNvCxnSpPr/>
                    <p:nvPr/>
                  </p:nvCxnSpPr>
                  <p:spPr>
                    <a:xfrm flipH="1" rot="10800000">
                      <a:off x="1713417897" y="0"/>
                      <a:ext cx="43406574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161" name="Google Shape;5161;p60"/>
                    <p:cNvCxnSpPr/>
                    <p:nvPr/>
                  </p:nvCxnSpPr>
                  <p:spPr>
                    <a:xfrm>
                      <a:off x="0" y="2147483647"/>
                      <a:ext cx="173626299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162" name="Google Shape;5162;p60"/>
                  <p:cNvGrpSpPr/>
                  <p:nvPr/>
                </p:nvGrpSpPr>
                <p:grpSpPr>
                  <a:xfrm>
                    <a:off x="107917380" y="1545384627"/>
                    <a:ext cx="1910069908" cy="236824473"/>
                    <a:chOff x="0" y="0"/>
                    <a:chExt cx="2147483647" cy="2147483647"/>
                  </a:xfrm>
                </p:grpSpPr>
                <p:cxnSp>
                  <p:nvCxnSpPr>
                    <p:cNvPr id="5163" name="Google Shape;5163;p60"/>
                    <p:cNvCxnSpPr/>
                    <p:nvPr/>
                  </p:nvCxnSpPr>
                  <p:spPr>
                    <a:xfrm flipH="1" rot="10800000">
                      <a:off x="1686442345" y="0"/>
                      <a:ext cx="46104130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164" name="Google Shape;5164;p60"/>
                    <p:cNvCxnSpPr/>
                    <p:nvPr/>
                  </p:nvCxnSpPr>
                  <p:spPr>
                    <a:xfrm>
                      <a:off x="0" y="2147483647"/>
                      <a:ext cx="171070914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165" name="Google Shape;5165;p60"/>
                  <p:cNvGrpSpPr/>
                  <p:nvPr/>
                </p:nvGrpSpPr>
                <p:grpSpPr>
                  <a:xfrm>
                    <a:off x="107914647" y="1713973826"/>
                    <a:ext cx="2017985466" cy="236824473"/>
                    <a:chOff x="0" y="0"/>
                    <a:chExt cx="2147483647" cy="2147483647"/>
                  </a:xfrm>
                </p:grpSpPr>
                <p:cxnSp>
                  <p:nvCxnSpPr>
                    <p:cNvPr id="5166" name="Google Shape;5166;p60"/>
                    <p:cNvCxnSpPr/>
                    <p:nvPr/>
                  </p:nvCxnSpPr>
                  <p:spPr>
                    <a:xfrm flipH="1" rot="10800000">
                      <a:off x="1711097393" y="0"/>
                      <a:ext cx="43638625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167" name="Google Shape;5167;p60"/>
                    <p:cNvCxnSpPr/>
                    <p:nvPr/>
                  </p:nvCxnSpPr>
                  <p:spPr>
                    <a:xfrm>
                      <a:off x="0" y="2147483647"/>
                      <a:ext cx="1734063842"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5168" name="Google Shape;5168;p60"/>
                <p:cNvGrpSpPr/>
                <p:nvPr/>
              </p:nvGrpSpPr>
              <p:grpSpPr>
                <a:xfrm>
                  <a:off x="205927776" y="0"/>
                  <a:ext cx="1941555870" cy="1942646823"/>
                  <a:chOff x="0" y="0"/>
                  <a:chExt cx="2147483647" cy="2147483646"/>
                </a:xfrm>
              </p:grpSpPr>
              <p:grpSp>
                <p:nvGrpSpPr>
                  <p:cNvPr id="5169" name="Google Shape;5169;p60"/>
                  <p:cNvGrpSpPr/>
                  <p:nvPr/>
                </p:nvGrpSpPr>
                <p:grpSpPr>
                  <a:xfrm>
                    <a:off x="0" y="0"/>
                    <a:ext cx="1995636856" cy="325043368"/>
                    <a:chOff x="0" y="0"/>
                    <a:chExt cx="2147483647" cy="2147483647"/>
                  </a:xfrm>
                </p:grpSpPr>
                <p:sp>
                  <p:nvSpPr>
                    <p:cNvPr id="5170" name="Google Shape;5170;p60"/>
                    <p:cNvSpPr txBox="1"/>
                    <p:nvPr/>
                  </p:nvSpPr>
                  <p:spPr>
                    <a:xfrm>
                      <a:off x="0" y="1158202902"/>
                      <a:ext cx="1738992511" cy="989280278"/>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171" name="Google Shape;5171;p60"/>
                    <p:cNvSpPr/>
                    <p:nvPr/>
                  </p:nvSpPr>
                  <p:spPr>
                    <a:xfrm>
                      <a:off x="0" y="0"/>
                      <a:ext cx="2135809600" cy="1206460797"/>
                    </a:xfrm>
                    <a:prstGeom prst="parallelogram">
                      <a:avLst>
                        <a:gd fmla="val 3075"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172" name="Google Shape;5172;p60"/>
                    <p:cNvSpPr/>
                    <p:nvPr/>
                  </p:nvSpPr>
                  <p:spPr>
                    <a:xfrm>
                      <a:off x="1750666456" y="24120656"/>
                      <a:ext cx="396817190" cy="212336299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173" name="Google Shape;5173;p60"/>
                    <p:cNvSpPr/>
                    <p:nvPr/>
                  </p:nvSpPr>
                  <p:spPr>
                    <a:xfrm>
                      <a:off x="268431051" y="241299710"/>
                      <a:ext cx="1657299905" cy="699737101"/>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174" name="Google Shape;5174;p60"/>
                    <p:cNvSpPr/>
                    <p:nvPr/>
                  </p:nvSpPr>
                  <p:spPr>
                    <a:xfrm>
                      <a:off x="653580953" y="193042872"/>
                      <a:ext cx="957032122" cy="820387859"/>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5175" name="Google Shape;5175;p60"/>
                  <p:cNvCxnSpPr/>
                  <p:nvPr/>
                </p:nvCxnSpPr>
                <p:spPr>
                  <a:xfrm flipH="1">
                    <a:off x="2104101704" y="164348307"/>
                    <a:ext cx="32533804" cy="1968526910"/>
                  </a:xfrm>
                  <a:prstGeom prst="straightConnector1">
                    <a:avLst/>
                  </a:prstGeom>
                  <a:noFill/>
                  <a:ln cap="flat" cmpd="sng" w="25400">
                    <a:solidFill>
                      <a:schemeClr val="dk1"/>
                    </a:solidFill>
                    <a:prstDash val="solid"/>
                    <a:miter lim="800000"/>
                    <a:headEnd len="med" w="med" type="none"/>
                    <a:tailEnd len="med" w="med" type="none"/>
                  </a:ln>
                </p:spPr>
              </p:cxnSp>
              <p:cxnSp>
                <p:nvCxnSpPr>
                  <p:cNvPr id="5176" name="Google Shape;5176;p60"/>
                  <p:cNvCxnSpPr/>
                  <p:nvPr/>
                </p:nvCxnSpPr>
                <p:spPr>
                  <a:xfrm>
                    <a:off x="1746182470" y="580695433"/>
                    <a:ext cx="401301176" cy="0"/>
                  </a:xfrm>
                  <a:prstGeom prst="straightConnector1">
                    <a:avLst/>
                  </a:prstGeom>
                  <a:noFill/>
                  <a:ln cap="flat" cmpd="sng" w="9525">
                    <a:solidFill>
                      <a:schemeClr val="dk1"/>
                    </a:solidFill>
                    <a:prstDash val="solid"/>
                    <a:miter lim="800000"/>
                    <a:headEnd len="med" w="med" type="none"/>
                    <a:tailEnd len="med" w="med" type="none"/>
                  </a:ln>
                </p:spPr>
              </p:cxnSp>
              <p:cxnSp>
                <p:nvCxnSpPr>
                  <p:cNvPr id="5177" name="Google Shape;5177;p60"/>
                  <p:cNvCxnSpPr/>
                  <p:nvPr/>
                </p:nvCxnSpPr>
                <p:spPr>
                  <a:xfrm>
                    <a:off x="1735340337" y="730437769"/>
                    <a:ext cx="401295330" cy="0"/>
                  </a:xfrm>
                  <a:prstGeom prst="straightConnector1">
                    <a:avLst/>
                  </a:prstGeom>
                  <a:noFill/>
                  <a:ln cap="flat" cmpd="sng" w="9525">
                    <a:solidFill>
                      <a:schemeClr val="dk1"/>
                    </a:solidFill>
                    <a:prstDash val="solid"/>
                    <a:miter lim="800000"/>
                    <a:headEnd len="med" w="med" type="none"/>
                    <a:tailEnd len="med" w="med" type="none"/>
                  </a:ln>
                </p:spPr>
              </p:cxnSp>
              <p:cxnSp>
                <p:nvCxnSpPr>
                  <p:cNvPr id="5178" name="Google Shape;5178;p60"/>
                  <p:cNvCxnSpPr/>
                  <p:nvPr/>
                </p:nvCxnSpPr>
                <p:spPr>
                  <a:xfrm>
                    <a:off x="1735340337" y="909392047"/>
                    <a:ext cx="401295330" cy="0"/>
                  </a:xfrm>
                  <a:prstGeom prst="straightConnector1">
                    <a:avLst/>
                  </a:prstGeom>
                  <a:noFill/>
                  <a:ln cap="flat" cmpd="sng" w="9525">
                    <a:solidFill>
                      <a:schemeClr val="dk1"/>
                    </a:solidFill>
                    <a:prstDash val="solid"/>
                    <a:miter lim="800000"/>
                    <a:headEnd len="med" w="med" type="none"/>
                    <a:tailEnd len="med" w="med" type="none"/>
                  </a:ln>
                </p:spPr>
              </p:cxnSp>
              <p:cxnSp>
                <p:nvCxnSpPr>
                  <p:cNvPr id="5179" name="Google Shape;5179;p60"/>
                  <p:cNvCxnSpPr/>
                  <p:nvPr/>
                </p:nvCxnSpPr>
                <p:spPr>
                  <a:xfrm>
                    <a:off x="1724490799" y="1059134383"/>
                    <a:ext cx="401301176" cy="0"/>
                  </a:xfrm>
                  <a:prstGeom prst="straightConnector1">
                    <a:avLst/>
                  </a:prstGeom>
                  <a:noFill/>
                  <a:ln cap="flat" cmpd="sng" w="9525">
                    <a:solidFill>
                      <a:schemeClr val="dk1"/>
                    </a:solidFill>
                    <a:prstDash val="solid"/>
                    <a:miter lim="800000"/>
                    <a:headEnd len="med" w="med" type="none"/>
                    <a:tailEnd len="med" w="med" type="none"/>
                  </a:ln>
                </p:spPr>
              </p:cxnSp>
              <p:cxnSp>
                <p:nvCxnSpPr>
                  <p:cNvPr id="5180" name="Google Shape;5180;p60"/>
                  <p:cNvCxnSpPr/>
                  <p:nvPr/>
                </p:nvCxnSpPr>
                <p:spPr>
                  <a:xfrm>
                    <a:off x="1713648666" y="1201567860"/>
                    <a:ext cx="412143842" cy="0"/>
                  </a:xfrm>
                  <a:prstGeom prst="straightConnector1">
                    <a:avLst/>
                  </a:prstGeom>
                  <a:noFill/>
                  <a:ln cap="flat" cmpd="sng" w="9525">
                    <a:solidFill>
                      <a:schemeClr val="dk1"/>
                    </a:solidFill>
                    <a:prstDash val="solid"/>
                    <a:miter lim="800000"/>
                    <a:headEnd len="med" w="med" type="none"/>
                    <a:tailEnd len="med" w="med" type="none"/>
                  </a:ln>
                </p:spPr>
              </p:cxnSp>
              <p:cxnSp>
                <p:nvCxnSpPr>
                  <p:cNvPr id="5181" name="Google Shape;5181;p60"/>
                  <p:cNvCxnSpPr/>
                  <p:nvPr/>
                </p:nvCxnSpPr>
                <p:spPr>
                  <a:xfrm>
                    <a:off x="1713648666" y="1358612007"/>
                    <a:ext cx="401295330" cy="0"/>
                  </a:xfrm>
                  <a:prstGeom prst="straightConnector1">
                    <a:avLst/>
                  </a:prstGeom>
                  <a:noFill/>
                  <a:ln cap="flat" cmpd="sng" w="9525">
                    <a:solidFill>
                      <a:schemeClr val="dk1"/>
                    </a:solidFill>
                    <a:prstDash val="solid"/>
                    <a:miter lim="800000"/>
                    <a:headEnd len="med" w="med" type="none"/>
                    <a:tailEnd len="med" w="med" type="none"/>
                  </a:ln>
                </p:spPr>
              </p:cxnSp>
              <p:cxnSp>
                <p:nvCxnSpPr>
                  <p:cNvPr id="5182" name="Google Shape;5182;p60"/>
                  <p:cNvCxnSpPr/>
                  <p:nvPr/>
                </p:nvCxnSpPr>
                <p:spPr>
                  <a:xfrm>
                    <a:off x="1702800609" y="1519309409"/>
                    <a:ext cx="401301176" cy="0"/>
                  </a:xfrm>
                  <a:prstGeom prst="straightConnector1">
                    <a:avLst/>
                  </a:prstGeom>
                  <a:noFill/>
                  <a:ln cap="flat" cmpd="sng" w="9525">
                    <a:solidFill>
                      <a:schemeClr val="dk1"/>
                    </a:solidFill>
                    <a:prstDash val="solid"/>
                    <a:miter lim="800000"/>
                    <a:headEnd len="med" w="med" type="none"/>
                    <a:tailEnd len="med" w="med" type="none"/>
                  </a:ln>
                </p:spPr>
              </p:cxnSp>
              <p:cxnSp>
                <p:nvCxnSpPr>
                  <p:cNvPr id="5183" name="Google Shape;5183;p60"/>
                  <p:cNvCxnSpPr/>
                  <p:nvPr/>
                </p:nvCxnSpPr>
                <p:spPr>
                  <a:xfrm>
                    <a:off x="1724490799" y="1680004461"/>
                    <a:ext cx="401301176" cy="0"/>
                  </a:xfrm>
                  <a:prstGeom prst="straightConnector1">
                    <a:avLst/>
                  </a:prstGeom>
                  <a:noFill/>
                  <a:ln cap="flat" cmpd="sng" w="9525">
                    <a:solidFill>
                      <a:schemeClr val="dk1"/>
                    </a:solidFill>
                    <a:prstDash val="solid"/>
                    <a:miter lim="800000"/>
                    <a:headEnd len="med" w="med" type="none"/>
                    <a:tailEnd len="med" w="med" type="none"/>
                  </a:ln>
                </p:spPr>
              </p:cxnSp>
              <p:cxnSp>
                <p:nvCxnSpPr>
                  <p:cNvPr id="5184" name="Google Shape;5184;p60"/>
                  <p:cNvCxnSpPr/>
                  <p:nvPr/>
                </p:nvCxnSpPr>
                <p:spPr>
                  <a:xfrm>
                    <a:off x="1735340337" y="1837046258"/>
                    <a:ext cx="401295330" cy="0"/>
                  </a:xfrm>
                  <a:prstGeom prst="straightConnector1">
                    <a:avLst/>
                  </a:prstGeom>
                  <a:noFill/>
                  <a:ln cap="flat" cmpd="sng" w="9525">
                    <a:solidFill>
                      <a:schemeClr val="dk1"/>
                    </a:solidFill>
                    <a:prstDash val="solid"/>
                    <a:miter lim="800000"/>
                    <a:headEnd len="med" w="med" type="none"/>
                    <a:tailEnd len="med" w="med" type="none"/>
                  </a:ln>
                </p:spPr>
              </p:cxnSp>
              <p:cxnSp>
                <p:nvCxnSpPr>
                  <p:cNvPr id="5185" name="Google Shape;5185;p60"/>
                  <p:cNvCxnSpPr/>
                  <p:nvPr/>
                </p:nvCxnSpPr>
                <p:spPr>
                  <a:xfrm>
                    <a:off x="1735340337" y="1997743660"/>
                    <a:ext cx="401295330" cy="0"/>
                  </a:xfrm>
                  <a:prstGeom prst="straightConnector1">
                    <a:avLst/>
                  </a:prstGeom>
                  <a:noFill/>
                  <a:ln cap="flat" cmpd="sng" w="9525">
                    <a:solidFill>
                      <a:schemeClr val="dk1"/>
                    </a:solidFill>
                    <a:prstDash val="solid"/>
                    <a:miter lim="800000"/>
                    <a:headEnd len="med" w="med" type="none"/>
                    <a:tailEnd len="med" w="med" type="none"/>
                  </a:ln>
                </p:spPr>
              </p:cxnSp>
              <p:cxnSp>
                <p:nvCxnSpPr>
                  <p:cNvPr id="5186" name="Google Shape;5186;p60"/>
                  <p:cNvCxnSpPr/>
                  <p:nvPr/>
                </p:nvCxnSpPr>
                <p:spPr>
                  <a:xfrm>
                    <a:off x="1746182470" y="2147483646"/>
                    <a:ext cx="401301176" cy="0"/>
                  </a:xfrm>
                  <a:prstGeom prst="straightConnector1">
                    <a:avLst/>
                  </a:prstGeom>
                  <a:noFill/>
                  <a:ln cap="flat" cmpd="sng" w="9525">
                    <a:solidFill>
                      <a:schemeClr val="dk1"/>
                    </a:solidFill>
                    <a:prstDash val="solid"/>
                    <a:miter lim="800000"/>
                    <a:headEnd len="med" w="med" type="none"/>
                    <a:tailEnd len="med" w="med" type="none"/>
                  </a:ln>
                </p:spPr>
              </p:cxnSp>
              <p:cxnSp>
                <p:nvCxnSpPr>
                  <p:cNvPr id="5187" name="Google Shape;5187;p60"/>
                  <p:cNvCxnSpPr/>
                  <p:nvPr/>
                </p:nvCxnSpPr>
                <p:spPr>
                  <a:xfrm rot="10800000">
                    <a:off x="1746182389" y="178956627"/>
                    <a:ext cx="401301176" cy="0"/>
                  </a:xfrm>
                  <a:prstGeom prst="straightConnector1">
                    <a:avLst/>
                  </a:prstGeom>
                  <a:noFill/>
                  <a:ln cap="flat" cmpd="sng" w="22225">
                    <a:solidFill>
                      <a:schemeClr val="dk1"/>
                    </a:solidFill>
                    <a:prstDash val="solid"/>
                    <a:miter lim="800000"/>
                    <a:headEnd len="med" w="med" type="none"/>
                    <a:tailEnd len="med" w="med" type="none"/>
                  </a:ln>
                </p:spPr>
              </p:cxnSp>
            </p:grpSp>
          </p:grpSp>
        </p:grpSp>
        <p:grpSp>
          <p:nvGrpSpPr>
            <p:cNvPr id="5188" name="Google Shape;5188;p60"/>
            <p:cNvGrpSpPr/>
            <p:nvPr/>
          </p:nvGrpSpPr>
          <p:grpSpPr>
            <a:xfrm>
              <a:off x="427438597" y="617827836"/>
              <a:ext cx="401715616" cy="1324009598"/>
              <a:chOff x="0" y="0"/>
              <a:chExt cx="2147483647" cy="2147483647"/>
            </a:xfrm>
          </p:grpSpPr>
          <p:grpSp>
            <p:nvGrpSpPr>
              <p:cNvPr id="5189" name="Google Shape;5189;p60"/>
              <p:cNvGrpSpPr/>
              <p:nvPr/>
            </p:nvGrpSpPr>
            <p:grpSpPr>
              <a:xfrm>
                <a:off x="571157915" y="0"/>
                <a:ext cx="1544884501" cy="408434982"/>
                <a:chOff x="7000875" y="2166937"/>
                <a:chExt cx="1069975" cy="355600"/>
              </a:xfrm>
            </p:grpSpPr>
            <p:sp>
              <p:nvSpPr>
                <p:cNvPr id="5190" name="Google Shape;5190;p60"/>
                <p:cNvSpPr txBox="1"/>
                <p:nvPr/>
              </p:nvSpPr>
              <p:spPr>
                <a:xfrm>
                  <a:off x="7000875" y="2381250"/>
                  <a:ext cx="803275" cy="138112"/>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191" name="Google Shape;5191;p60"/>
                <p:cNvSpPr/>
                <p:nvPr/>
              </p:nvSpPr>
              <p:spPr>
                <a:xfrm>
                  <a:off x="7000875" y="2171700"/>
                  <a:ext cx="1069975" cy="214312"/>
                </a:xfrm>
                <a:prstGeom prst="parallelogram">
                  <a:avLst>
                    <a:gd fmla="val 5312"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192" name="Google Shape;5192;p60"/>
                <p:cNvSpPr/>
                <p:nvPr/>
              </p:nvSpPr>
              <p:spPr>
                <a:xfrm>
                  <a:off x="7802562" y="2166937"/>
                  <a:ext cx="268287" cy="35560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193" name="Google Shape;5193;p60"/>
                <p:cNvSpPr/>
                <p:nvPr/>
              </p:nvSpPr>
              <p:spPr>
                <a:xfrm>
                  <a:off x="7104062" y="2214562"/>
                  <a:ext cx="820737" cy="127000"/>
                </a:xfrm>
                <a:custGeom>
                  <a:rect b="b" l="l" r="r" t="t"/>
                  <a:pathLst>
                    <a:path extrusionOk="0" h="63" w="280">
                      <a:moveTo>
                        <a:pt x="0" y="63"/>
                      </a:moveTo>
                      <a:lnTo>
                        <a:pt x="37" y="62"/>
                      </a:lnTo>
                      <a:lnTo>
                        <a:pt x="219" y="0"/>
                      </a:lnTo>
                      <a:lnTo>
                        <a:pt x="280" y="0"/>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194" name="Google Shape;5194;p60"/>
                <p:cNvSpPr/>
                <p:nvPr/>
              </p:nvSpPr>
              <p:spPr>
                <a:xfrm>
                  <a:off x="7291387" y="2208212"/>
                  <a:ext cx="482600" cy="147637"/>
                </a:xfrm>
                <a:custGeom>
                  <a:rect b="b" l="l" r="r" t="t"/>
                  <a:pathLst>
                    <a:path extrusionOk="0" h="93" w="293">
                      <a:moveTo>
                        <a:pt x="0" y="0"/>
                      </a:moveTo>
                      <a:lnTo>
                        <a:pt x="67" y="1"/>
                      </a:lnTo>
                      <a:lnTo>
                        <a:pt x="195" y="93"/>
                      </a:lnTo>
                      <a:lnTo>
                        <a:pt x="293" y="93"/>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5195" name="Google Shape;5195;p60"/>
              <p:cNvCxnSpPr/>
              <p:nvPr/>
            </p:nvCxnSpPr>
            <p:spPr>
              <a:xfrm flipH="1">
                <a:off x="405662206" y="394075563"/>
                <a:ext cx="515669947" cy="568673328"/>
              </a:xfrm>
              <a:prstGeom prst="straightConnector1">
                <a:avLst/>
              </a:prstGeom>
              <a:noFill/>
              <a:ln cap="flat" cmpd="sng" w="9525">
                <a:solidFill>
                  <a:schemeClr val="dk1"/>
                </a:solidFill>
                <a:prstDash val="solid"/>
                <a:miter lim="800000"/>
                <a:headEnd len="med" w="med" type="none"/>
                <a:tailEnd len="med" w="med" type="none"/>
              </a:ln>
            </p:spPr>
          </p:cxnSp>
          <p:cxnSp>
            <p:nvCxnSpPr>
              <p:cNvPr id="5196" name="Google Shape;5196;p60"/>
              <p:cNvCxnSpPr/>
              <p:nvPr/>
            </p:nvCxnSpPr>
            <p:spPr>
              <a:xfrm flipH="1">
                <a:off x="845701949" y="405011056"/>
                <a:ext cx="293358751" cy="557736547"/>
              </a:xfrm>
              <a:prstGeom prst="straightConnector1">
                <a:avLst/>
              </a:prstGeom>
              <a:noFill/>
              <a:ln cap="flat" cmpd="sng" w="9525">
                <a:solidFill>
                  <a:schemeClr val="dk1"/>
                </a:solidFill>
                <a:prstDash val="solid"/>
                <a:miter lim="800000"/>
                <a:headEnd len="med" w="med" type="none"/>
                <a:tailEnd len="med" w="med" type="none"/>
              </a:ln>
            </p:spPr>
          </p:cxnSp>
          <p:cxnSp>
            <p:nvCxnSpPr>
              <p:cNvPr id="5197" name="Google Shape;5197;p60"/>
              <p:cNvCxnSpPr/>
              <p:nvPr/>
            </p:nvCxnSpPr>
            <p:spPr>
              <a:xfrm>
                <a:off x="1306366787" y="410480828"/>
                <a:ext cx="82507424" cy="565027757"/>
              </a:xfrm>
              <a:prstGeom prst="straightConnector1">
                <a:avLst/>
              </a:prstGeom>
              <a:noFill/>
              <a:ln cap="flat" cmpd="sng" w="9525">
                <a:solidFill>
                  <a:schemeClr val="dk1"/>
                </a:solidFill>
                <a:prstDash val="solid"/>
                <a:miter lim="800000"/>
                <a:headEnd len="med" w="med" type="none"/>
                <a:tailEnd len="med" w="med" type="none"/>
              </a:ln>
            </p:spPr>
          </p:cxnSp>
          <p:cxnSp>
            <p:nvCxnSpPr>
              <p:cNvPr id="5198" name="Google Shape;5198;p60"/>
              <p:cNvCxnSpPr/>
              <p:nvPr/>
            </p:nvCxnSpPr>
            <p:spPr>
              <a:xfrm>
                <a:off x="1508051171" y="437819271"/>
                <a:ext cx="396494493" cy="524928556"/>
              </a:xfrm>
              <a:prstGeom prst="straightConnector1">
                <a:avLst/>
              </a:prstGeom>
              <a:noFill/>
              <a:ln cap="flat" cmpd="sng" w="9525">
                <a:solidFill>
                  <a:schemeClr val="dk1"/>
                </a:solidFill>
                <a:prstDash val="solid"/>
                <a:miter lim="800000"/>
                <a:headEnd len="med" w="med" type="none"/>
                <a:tailEnd len="med" w="med" type="none"/>
              </a:ln>
            </p:spPr>
          </p:cxnSp>
          <p:grpSp>
            <p:nvGrpSpPr>
              <p:cNvPr id="5199" name="Google Shape;5199;p60"/>
              <p:cNvGrpSpPr/>
              <p:nvPr/>
            </p:nvGrpSpPr>
            <p:grpSpPr>
              <a:xfrm>
                <a:off x="0" y="962748726"/>
                <a:ext cx="501920910" cy="1184734920"/>
                <a:chOff x="0" y="0"/>
                <a:chExt cx="2147483647" cy="2147483647"/>
              </a:xfrm>
            </p:grpSpPr>
            <p:grpSp>
              <p:nvGrpSpPr>
                <p:cNvPr id="5200" name="Google Shape;5200;p60"/>
                <p:cNvGrpSpPr/>
                <p:nvPr/>
              </p:nvGrpSpPr>
              <p:grpSpPr>
                <a:xfrm>
                  <a:off x="0" y="379941000"/>
                  <a:ext cx="1951370457" cy="1767542646"/>
                  <a:chOff x="0" y="0"/>
                  <a:chExt cx="2147483647" cy="2147483647"/>
                </a:xfrm>
              </p:grpSpPr>
              <p:sp>
                <p:nvSpPr>
                  <p:cNvPr id="5201" name="Google Shape;5201;p60"/>
                  <p:cNvSpPr txBox="1"/>
                  <p:nvPr/>
                </p:nvSpPr>
                <p:spPr>
                  <a:xfrm>
                    <a:off x="517983910" y="466"/>
                    <a:ext cx="1618702078" cy="1902630824"/>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202" name="Google Shape;5202;p60"/>
                  <p:cNvCxnSpPr/>
                  <p:nvPr/>
                </p:nvCxnSpPr>
                <p:spPr>
                  <a:xfrm flipH="1" rot="10800000">
                    <a:off x="1737412831" y="0"/>
                    <a:ext cx="410070815" cy="236824421"/>
                  </a:xfrm>
                  <a:prstGeom prst="straightConnector1">
                    <a:avLst/>
                  </a:prstGeom>
                  <a:noFill/>
                  <a:ln cap="flat" cmpd="sng" w="9525">
                    <a:solidFill>
                      <a:schemeClr val="dk1"/>
                    </a:solidFill>
                    <a:prstDash val="solid"/>
                    <a:miter lim="800000"/>
                    <a:headEnd len="med" w="med" type="none"/>
                    <a:tailEnd len="med" w="med" type="none"/>
                  </a:ln>
                </p:spPr>
              </p:cxnSp>
              <p:sp>
                <p:nvSpPr>
                  <p:cNvPr id="5203" name="Google Shape;5203;p60"/>
                  <p:cNvSpPr txBox="1"/>
                  <p:nvPr/>
                </p:nvSpPr>
                <p:spPr>
                  <a:xfrm>
                    <a:off x="399285825" y="24083733"/>
                    <a:ext cx="474817897" cy="29703431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204" name="Google Shape;5204;p60"/>
                  <p:cNvCxnSpPr/>
                  <p:nvPr/>
                </p:nvCxnSpPr>
                <p:spPr>
                  <a:xfrm flipH="1" rot="10800000">
                    <a:off x="107914612" y="0"/>
                    <a:ext cx="410070815" cy="236824421"/>
                  </a:xfrm>
                  <a:prstGeom prst="straightConnector1">
                    <a:avLst/>
                  </a:prstGeom>
                  <a:noFill/>
                  <a:ln cap="flat" cmpd="sng" w="9525">
                    <a:solidFill>
                      <a:schemeClr val="dk1"/>
                    </a:solidFill>
                    <a:prstDash val="solid"/>
                    <a:miter lim="800000"/>
                    <a:headEnd len="med" w="med" type="none"/>
                    <a:tailEnd len="med" w="med" type="none"/>
                  </a:ln>
                </p:spPr>
              </p:cxnSp>
              <p:sp>
                <p:nvSpPr>
                  <p:cNvPr id="5205" name="Google Shape;5205;p60"/>
                  <p:cNvSpPr txBox="1"/>
                  <p:nvPr/>
                </p:nvSpPr>
                <p:spPr>
                  <a:xfrm>
                    <a:off x="1629499187" y="1641720389"/>
                    <a:ext cx="474817897" cy="29703431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206" name="Google Shape;5206;p60"/>
                  <p:cNvSpPr txBox="1"/>
                  <p:nvPr/>
                </p:nvSpPr>
                <p:spPr>
                  <a:xfrm>
                    <a:off x="140291621" y="244852822"/>
                    <a:ext cx="1607906068" cy="190263082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207" name="Google Shape;5207;p60"/>
                  <p:cNvCxnSpPr/>
                  <p:nvPr/>
                </p:nvCxnSpPr>
                <p:spPr>
                  <a:xfrm flipH="1" rot="10800000">
                    <a:off x="1737412831" y="1902631019"/>
                    <a:ext cx="410070815" cy="236824421"/>
                  </a:xfrm>
                  <a:prstGeom prst="straightConnector1">
                    <a:avLst/>
                  </a:prstGeom>
                  <a:noFill/>
                  <a:ln cap="flat" cmpd="sng" w="9525">
                    <a:solidFill>
                      <a:schemeClr val="dk1"/>
                    </a:solidFill>
                    <a:prstDash val="solid"/>
                    <a:miter lim="800000"/>
                    <a:headEnd len="med" w="med" type="none"/>
                    <a:tailEnd len="med" w="med" type="none"/>
                  </a:ln>
                </p:spPr>
              </p:cxnSp>
              <p:grpSp>
                <p:nvGrpSpPr>
                  <p:cNvPr id="5208" name="Google Shape;5208;p60"/>
                  <p:cNvGrpSpPr/>
                  <p:nvPr/>
                </p:nvGrpSpPr>
                <p:grpSpPr>
                  <a:xfrm>
                    <a:off x="10793550" y="192670411"/>
                    <a:ext cx="2136685484" cy="236824421"/>
                    <a:chOff x="0" y="0"/>
                    <a:chExt cx="2147483647" cy="2147483647"/>
                  </a:xfrm>
                </p:grpSpPr>
                <p:cxnSp>
                  <p:nvCxnSpPr>
                    <p:cNvPr id="5209" name="Google Shape;5209;p60"/>
                    <p:cNvCxnSpPr/>
                    <p:nvPr/>
                  </p:nvCxnSpPr>
                  <p:spPr>
                    <a:xfrm flipH="1" rot="10800000">
                      <a:off x="1735340457" y="0"/>
                      <a:ext cx="41214318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210" name="Google Shape;5210;p60"/>
                    <p:cNvCxnSpPr/>
                    <p:nvPr/>
                  </p:nvCxnSpPr>
                  <p:spPr>
                    <a:xfrm>
                      <a:off x="0" y="2147483647"/>
                      <a:ext cx="17570310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211" name="Google Shape;5211;p60"/>
                  <p:cNvGrpSpPr/>
                  <p:nvPr/>
                </p:nvGrpSpPr>
                <p:grpSpPr>
                  <a:xfrm>
                    <a:off x="10799927" y="361259574"/>
                    <a:ext cx="2136683662" cy="236824421"/>
                    <a:chOff x="0" y="0"/>
                    <a:chExt cx="2147483646" cy="2147483647"/>
                  </a:xfrm>
                </p:grpSpPr>
                <p:cxnSp>
                  <p:nvCxnSpPr>
                    <p:cNvPr id="5212" name="Google Shape;5212;p60"/>
                    <p:cNvCxnSpPr/>
                    <p:nvPr/>
                  </p:nvCxnSpPr>
                  <p:spPr>
                    <a:xfrm flipH="1" rot="10800000">
                      <a:off x="1735340106" y="0"/>
                      <a:ext cx="41214354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213" name="Google Shape;5213;p60"/>
                    <p:cNvCxnSpPr/>
                    <p:nvPr/>
                  </p:nvCxnSpPr>
                  <p:spPr>
                    <a:xfrm>
                      <a:off x="0" y="2147483647"/>
                      <a:ext cx="175703259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214" name="Google Shape;5214;p60"/>
                  <p:cNvGrpSpPr/>
                  <p:nvPr/>
                </p:nvGrpSpPr>
                <p:grpSpPr>
                  <a:xfrm>
                    <a:off x="118709017" y="529846154"/>
                    <a:ext cx="1910064644" cy="236824421"/>
                    <a:chOff x="0" y="0"/>
                    <a:chExt cx="2147483646" cy="2147483647"/>
                  </a:xfrm>
                </p:grpSpPr>
                <p:cxnSp>
                  <p:nvCxnSpPr>
                    <p:cNvPr id="5215" name="Google Shape;5215;p60"/>
                    <p:cNvCxnSpPr/>
                    <p:nvPr/>
                  </p:nvCxnSpPr>
                  <p:spPr>
                    <a:xfrm flipH="1" rot="10800000">
                      <a:off x="1686441465" y="0"/>
                      <a:ext cx="46104218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216" name="Google Shape;5216;p60"/>
                    <p:cNvCxnSpPr/>
                    <p:nvPr/>
                  </p:nvCxnSpPr>
                  <p:spPr>
                    <a:xfrm>
                      <a:off x="0" y="2147483647"/>
                      <a:ext cx="1710704323"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217" name="Google Shape;5217;p60"/>
                  <p:cNvGrpSpPr/>
                  <p:nvPr/>
                </p:nvGrpSpPr>
                <p:grpSpPr>
                  <a:xfrm>
                    <a:off x="118709928" y="698432734"/>
                    <a:ext cx="1910061000" cy="236824421"/>
                    <a:chOff x="0" y="0"/>
                    <a:chExt cx="2147483647" cy="2147483647"/>
                  </a:xfrm>
                </p:grpSpPr>
                <p:cxnSp>
                  <p:nvCxnSpPr>
                    <p:cNvPr id="5218" name="Google Shape;5218;p60"/>
                    <p:cNvCxnSpPr/>
                    <p:nvPr/>
                  </p:nvCxnSpPr>
                  <p:spPr>
                    <a:xfrm flipH="1" rot="10800000">
                      <a:off x="1686440586" y="0"/>
                      <a:ext cx="46104306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219" name="Google Shape;5219;p60"/>
                    <p:cNvCxnSpPr/>
                    <p:nvPr/>
                  </p:nvCxnSpPr>
                  <p:spPr>
                    <a:xfrm>
                      <a:off x="0" y="2147483647"/>
                      <a:ext cx="171070758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220" name="Google Shape;5220;p60"/>
                  <p:cNvGrpSpPr/>
                  <p:nvPr/>
                </p:nvGrpSpPr>
                <p:grpSpPr>
                  <a:xfrm>
                    <a:off x="118705373" y="867022623"/>
                    <a:ext cx="2017978288" cy="236824421"/>
                    <a:chOff x="0" y="0"/>
                    <a:chExt cx="2147483647" cy="2147483647"/>
                  </a:xfrm>
                </p:grpSpPr>
                <p:cxnSp>
                  <p:nvCxnSpPr>
                    <p:cNvPr id="5221" name="Google Shape;5221;p60"/>
                    <p:cNvCxnSpPr/>
                    <p:nvPr/>
                  </p:nvCxnSpPr>
                  <p:spPr>
                    <a:xfrm flipH="1" rot="10800000">
                      <a:off x="1711096211" y="0"/>
                      <a:ext cx="43638743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222" name="Google Shape;5222;p60"/>
                    <p:cNvCxnSpPr/>
                    <p:nvPr/>
                  </p:nvCxnSpPr>
                  <p:spPr>
                    <a:xfrm>
                      <a:off x="0" y="2147483647"/>
                      <a:ext cx="173406088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223" name="Google Shape;5223;p60"/>
                  <p:cNvGrpSpPr/>
                  <p:nvPr/>
                </p:nvGrpSpPr>
                <p:grpSpPr>
                  <a:xfrm>
                    <a:off x="118709928" y="1035608885"/>
                    <a:ext cx="2017976466" cy="280978686"/>
                    <a:chOff x="0" y="0"/>
                    <a:chExt cx="2147483646" cy="2147483647"/>
                  </a:xfrm>
                </p:grpSpPr>
                <p:cxnSp>
                  <p:nvCxnSpPr>
                    <p:cNvPr id="5224" name="Google Shape;5224;p60"/>
                    <p:cNvCxnSpPr/>
                    <p:nvPr/>
                  </p:nvCxnSpPr>
                  <p:spPr>
                    <a:xfrm flipH="1" rot="10800000">
                      <a:off x="1711095817" y="0"/>
                      <a:ext cx="43638782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225" name="Google Shape;5225;p60"/>
                    <p:cNvCxnSpPr/>
                    <p:nvPr/>
                  </p:nvCxnSpPr>
                  <p:spPr>
                    <a:xfrm>
                      <a:off x="0" y="2147483647"/>
                      <a:ext cx="1734062451"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226" name="Google Shape;5226;p60"/>
                  <p:cNvGrpSpPr/>
                  <p:nvPr/>
                </p:nvGrpSpPr>
                <p:grpSpPr>
                  <a:xfrm>
                    <a:off x="0" y="1204196110"/>
                    <a:ext cx="2136687306" cy="280978686"/>
                    <a:chOff x="0" y="0"/>
                    <a:chExt cx="2147483646" cy="2147483647"/>
                  </a:xfrm>
                </p:grpSpPr>
                <p:cxnSp>
                  <p:nvCxnSpPr>
                    <p:cNvPr id="5227" name="Google Shape;5227;p60"/>
                    <p:cNvCxnSpPr/>
                    <p:nvPr/>
                  </p:nvCxnSpPr>
                  <p:spPr>
                    <a:xfrm flipH="1" rot="10800000">
                      <a:off x="1735340809" y="0"/>
                      <a:ext cx="41214283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228" name="Google Shape;5228;p60"/>
                    <p:cNvCxnSpPr/>
                    <p:nvPr/>
                  </p:nvCxnSpPr>
                  <p:spPr>
                    <a:xfrm>
                      <a:off x="0" y="2147483647"/>
                      <a:ext cx="175702960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229" name="Google Shape;5229;p60"/>
                  <p:cNvGrpSpPr/>
                  <p:nvPr/>
                </p:nvGrpSpPr>
                <p:grpSpPr>
                  <a:xfrm>
                    <a:off x="911" y="1372785273"/>
                    <a:ext cx="2136681840" cy="280978686"/>
                    <a:chOff x="0" y="0"/>
                    <a:chExt cx="2147483647" cy="2147483647"/>
                  </a:xfrm>
                </p:grpSpPr>
                <p:cxnSp>
                  <p:nvCxnSpPr>
                    <p:cNvPr id="5230" name="Google Shape;5230;p60"/>
                    <p:cNvCxnSpPr/>
                    <p:nvPr/>
                  </p:nvCxnSpPr>
                  <p:spPr>
                    <a:xfrm flipH="1" rot="10800000">
                      <a:off x="1735339754" y="0"/>
                      <a:ext cx="41214389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231" name="Google Shape;5231;p60"/>
                    <p:cNvCxnSpPr/>
                    <p:nvPr/>
                  </p:nvCxnSpPr>
                  <p:spPr>
                    <a:xfrm>
                      <a:off x="0" y="2147483647"/>
                      <a:ext cx="175703409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232" name="Google Shape;5232;p60"/>
                  <p:cNvGrpSpPr/>
                  <p:nvPr/>
                </p:nvGrpSpPr>
                <p:grpSpPr>
                  <a:xfrm>
                    <a:off x="107917288" y="1585523217"/>
                    <a:ext cx="1910068288" cy="196687898"/>
                    <a:chOff x="0" y="0"/>
                    <a:chExt cx="2147483647" cy="2147483647"/>
                  </a:xfrm>
                </p:grpSpPr>
                <p:cxnSp>
                  <p:nvCxnSpPr>
                    <p:cNvPr id="5233" name="Google Shape;5233;p60"/>
                    <p:cNvCxnSpPr/>
                    <p:nvPr/>
                  </p:nvCxnSpPr>
                  <p:spPr>
                    <a:xfrm flipH="1" rot="10800000">
                      <a:off x="1686442345" y="0"/>
                      <a:ext cx="46104130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234" name="Google Shape;5234;p60"/>
                    <p:cNvCxnSpPr/>
                    <p:nvPr/>
                  </p:nvCxnSpPr>
                  <p:spPr>
                    <a:xfrm>
                      <a:off x="0" y="2147483647"/>
                      <a:ext cx="171070914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235" name="Google Shape;5235;p60"/>
                  <p:cNvGrpSpPr/>
                  <p:nvPr/>
                </p:nvGrpSpPr>
                <p:grpSpPr>
                  <a:xfrm>
                    <a:off x="107914555" y="1754113026"/>
                    <a:ext cx="1910070110" cy="196687898"/>
                    <a:chOff x="0" y="0"/>
                    <a:chExt cx="2147483647" cy="2147483647"/>
                  </a:xfrm>
                </p:grpSpPr>
                <p:cxnSp>
                  <p:nvCxnSpPr>
                    <p:cNvPr id="5236" name="Google Shape;5236;p60"/>
                    <p:cNvCxnSpPr/>
                    <p:nvPr/>
                  </p:nvCxnSpPr>
                  <p:spPr>
                    <a:xfrm flipH="1" rot="10800000">
                      <a:off x="1686442785" y="0"/>
                      <a:ext cx="46104086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237" name="Google Shape;5237;p60"/>
                    <p:cNvCxnSpPr/>
                    <p:nvPr/>
                  </p:nvCxnSpPr>
                  <p:spPr>
                    <a:xfrm>
                      <a:off x="0" y="2147483647"/>
                      <a:ext cx="1710707517"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5238" name="Google Shape;5238;p60"/>
                <p:cNvGrpSpPr/>
                <p:nvPr/>
              </p:nvGrpSpPr>
              <p:grpSpPr>
                <a:xfrm>
                  <a:off x="205928644" y="0"/>
                  <a:ext cx="1941555000" cy="1942646874"/>
                  <a:chOff x="0" y="0"/>
                  <a:chExt cx="2147483647" cy="2147483646"/>
                </a:xfrm>
              </p:grpSpPr>
              <p:grpSp>
                <p:nvGrpSpPr>
                  <p:cNvPr id="5239" name="Google Shape;5239;p60"/>
                  <p:cNvGrpSpPr/>
                  <p:nvPr/>
                </p:nvGrpSpPr>
                <p:grpSpPr>
                  <a:xfrm>
                    <a:off x="0" y="0"/>
                    <a:ext cx="1995636856" cy="325045629"/>
                    <a:chOff x="0" y="0"/>
                    <a:chExt cx="2147483647" cy="2147483647"/>
                  </a:xfrm>
                </p:grpSpPr>
                <p:sp>
                  <p:nvSpPr>
                    <p:cNvPr id="5240" name="Google Shape;5240;p60"/>
                    <p:cNvSpPr txBox="1"/>
                    <p:nvPr/>
                  </p:nvSpPr>
                  <p:spPr>
                    <a:xfrm>
                      <a:off x="0" y="1158182886"/>
                      <a:ext cx="1738992511" cy="989288554"/>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241" name="Google Shape;5241;p60"/>
                    <p:cNvSpPr/>
                    <p:nvPr/>
                  </p:nvSpPr>
                  <p:spPr>
                    <a:xfrm>
                      <a:off x="0" y="0"/>
                      <a:ext cx="2135809600" cy="1206452075"/>
                    </a:xfrm>
                    <a:prstGeom prst="parallelogram">
                      <a:avLst>
                        <a:gd fmla="val 3075"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242" name="Google Shape;5242;p60"/>
                    <p:cNvSpPr/>
                    <p:nvPr/>
                  </p:nvSpPr>
                  <p:spPr>
                    <a:xfrm>
                      <a:off x="1750666456" y="24136006"/>
                      <a:ext cx="396817190" cy="212334764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243" name="Google Shape;5243;p60"/>
                    <p:cNvSpPr/>
                    <p:nvPr/>
                  </p:nvSpPr>
                  <p:spPr>
                    <a:xfrm>
                      <a:off x="268432644" y="241286322"/>
                      <a:ext cx="1657299905" cy="699747450"/>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244" name="Google Shape;5244;p60"/>
                    <p:cNvSpPr/>
                    <p:nvPr/>
                  </p:nvSpPr>
                  <p:spPr>
                    <a:xfrm>
                      <a:off x="653580953" y="193029834"/>
                      <a:ext cx="957032122" cy="820381928"/>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5245" name="Google Shape;5245;p60"/>
                  <p:cNvCxnSpPr/>
                  <p:nvPr/>
                </p:nvCxnSpPr>
                <p:spPr>
                  <a:xfrm flipH="1">
                    <a:off x="2104101704" y="164348849"/>
                    <a:ext cx="32533804" cy="1968523951"/>
                  </a:xfrm>
                  <a:prstGeom prst="straightConnector1">
                    <a:avLst/>
                  </a:prstGeom>
                  <a:noFill/>
                  <a:ln cap="flat" cmpd="sng" w="25400">
                    <a:solidFill>
                      <a:schemeClr val="dk1"/>
                    </a:solidFill>
                    <a:prstDash val="solid"/>
                    <a:miter lim="800000"/>
                    <a:headEnd len="med" w="med" type="none"/>
                    <a:tailEnd len="med" w="med" type="none"/>
                  </a:ln>
                </p:spPr>
              </p:cxnSp>
              <p:cxnSp>
                <p:nvCxnSpPr>
                  <p:cNvPr id="5246" name="Google Shape;5246;p60"/>
                  <p:cNvCxnSpPr/>
                  <p:nvPr/>
                </p:nvCxnSpPr>
                <p:spPr>
                  <a:xfrm>
                    <a:off x="1746182470" y="580698211"/>
                    <a:ext cx="401301176" cy="0"/>
                  </a:xfrm>
                  <a:prstGeom prst="straightConnector1">
                    <a:avLst/>
                  </a:prstGeom>
                  <a:noFill/>
                  <a:ln cap="flat" cmpd="sng" w="9525">
                    <a:solidFill>
                      <a:schemeClr val="dk1"/>
                    </a:solidFill>
                    <a:prstDash val="solid"/>
                    <a:miter lim="800000"/>
                    <a:headEnd len="med" w="med" type="none"/>
                    <a:tailEnd len="med" w="med" type="none"/>
                  </a:ln>
                </p:spPr>
              </p:cxnSp>
              <p:cxnSp>
                <p:nvCxnSpPr>
                  <p:cNvPr id="5247" name="Google Shape;5247;p60"/>
                  <p:cNvCxnSpPr/>
                  <p:nvPr/>
                </p:nvCxnSpPr>
                <p:spPr>
                  <a:xfrm>
                    <a:off x="1735340337" y="730435807"/>
                    <a:ext cx="401295330" cy="0"/>
                  </a:xfrm>
                  <a:prstGeom prst="straightConnector1">
                    <a:avLst/>
                  </a:prstGeom>
                  <a:noFill/>
                  <a:ln cap="flat" cmpd="sng" w="9525">
                    <a:solidFill>
                      <a:schemeClr val="dk1"/>
                    </a:solidFill>
                    <a:prstDash val="solid"/>
                    <a:miter lim="800000"/>
                    <a:headEnd len="med" w="med" type="none"/>
                    <a:tailEnd len="med" w="med" type="none"/>
                  </a:ln>
                </p:spPr>
              </p:cxnSp>
              <p:cxnSp>
                <p:nvCxnSpPr>
                  <p:cNvPr id="5248" name="Google Shape;5248;p60"/>
                  <p:cNvCxnSpPr/>
                  <p:nvPr/>
                </p:nvCxnSpPr>
                <p:spPr>
                  <a:xfrm>
                    <a:off x="1735340337" y="909394736"/>
                    <a:ext cx="401295330" cy="0"/>
                  </a:xfrm>
                  <a:prstGeom prst="straightConnector1">
                    <a:avLst/>
                  </a:prstGeom>
                  <a:noFill/>
                  <a:ln cap="flat" cmpd="sng" w="9525">
                    <a:solidFill>
                      <a:schemeClr val="dk1"/>
                    </a:solidFill>
                    <a:prstDash val="solid"/>
                    <a:miter lim="800000"/>
                    <a:headEnd len="med" w="med" type="none"/>
                    <a:tailEnd len="med" w="med" type="none"/>
                  </a:ln>
                </p:spPr>
              </p:cxnSp>
              <p:cxnSp>
                <p:nvCxnSpPr>
                  <p:cNvPr id="5249" name="Google Shape;5249;p60"/>
                  <p:cNvCxnSpPr/>
                  <p:nvPr/>
                </p:nvCxnSpPr>
                <p:spPr>
                  <a:xfrm>
                    <a:off x="1724490799" y="1059132331"/>
                    <a:ext cx="401301176" cy="0"/>
                  </a:xfrm>
                  <a:prstGeom prst="straightConnector1">
                    <a:avLst/>
                  </a:prstGeom>
                  <a:noFill/>
                  <a:ln cap="flat" cmpd="sng" w="9525">
                    <a:solidFill>
                      <a:schemeClr val="dk1"/>
                    </a:solidFill>
                    <a:prstDash val="solid"/>
                    <a:miter lim="800000"/>
                    <a:headEnd len="med" w="med" type="none"/>
                    <a:tailEnd len="med" w="med" type="none"/>
                  </a:ln>
                </p:spPr>
              </p:cxnSp>
              <p:cxnSp>
                <p:nvCxnSpPr>
                  <p:cNvPr id="5250" name="Google Shape;5250;p60"/>
                  <p:cNvCxnSpPr/>
                  <p:nvPr/>
                </p:nvCxnSpPr>
                <p:spPr>
                  <a:xfrm>
                    <a:off x="1713648666" y="1201568119"/>
                    <a:ext cx="412143842" cy="0"/>
                  </a:xfrm>
                  <a:prstGeom prst="straightConnector1">
                    <a:avLst/>
                  </a:prstGeom>
                  <a:noFill/>
                  <a:ln cap="flat" cmpd="sng" w="9525">
                    <a:solidFill>
                      <a:schemeClr val="dk1"/>
                    </a:solidFill>
                    <a:prstDash val="solid"/>
                    <a:miter lim="800000"/>
                    <a:headEnd len="med" w="med" type="none"/>
                    <a:tailEnd len="med" w="med" type="none"/>
                  </a:ln>
                </p:spPr>
              </p:cxnSp>
              <p:cxnSp>
                <p:nvCxnSpPr>
                  <p:cNvPr id="5251" name="Google Shape;5251;p60"/>
                  <p:cNvCxnSpPr/>
                  <p:nvPr/>
                </p:nvCxnSpPr>
                <p:spPr>
                  <a:xfrm>
                    <a:off x="1713648666" y="1358612223"/>
                    <a:ext cx="401295330" cy="0"/>
                  </a:xfrm>
                  <a:prstGeom prst="straightConnector1">
                    <a:avLst/>
                  </a:prstGeom>
                  <a:noFill/>
                  <a:ln cap="flat" cmpd="sng" w="9525">
                    <a:solidFill>
                      <a:schemeClr val="dk1"/>
                    </a:solidFill>
                    <a:prstDash val="solid"/>
                    <a:miter lim="800000"/>
                    <a:headEnd len="med" w="med" type="none"/>
                    <a:tailEnd len="med" w="med" type="none"/>
                  </a:ln>
                </p:spPr>
              </p:cxnSp>
              <p:cxnSp>
                <p:nvCxnSpPr>
                  <p:cNvPr id="5252" name="Google Shape;5252;p60"/>
                  <p:cNvCxnSpPr/>
                  <p:nvPr/>
                </p:nvCxnSpPr>
                <p:spPr>
                  <a:xfrm>
                    <a:off x="1702800609" y="1519307231"/>
                    <a:ext cx="401301176" cy="0"/>
                  </a:xfrm>
                  <a:prstGeom prst="straightConnector1">
                    <a:avLst/>
                  </a:prstGeom>
                  <a:noFill/>
                  <a:ln cap="flat" cmpd="sng" w="9525">
                    <a:solidFill>
                      <a:schemeClr val="dk1"/>
                    </a:solidFill>
                    <a:prstDash val="solid"/>
                    <a:miter lim="800000"/>
                    <a:headEnd len="med" w="med" type="none"/>
                    <a:tailEnd len="med" w="med" type="none"/>
                  </a:ln>
                </p:spPr>
              </p:cxnSp>
              <p:cxnSp>
                <p:nvCxnSpPr>
                  <p:cNvPr id="5253" name="Google Shape;5253;p60"/>
                  <p:cNvCxnSpPr/>
                  <p:nvPr/>
                </p:nvCxnSpPr>
                <p:spPr>
                  <a:xfrm>
                    <a:off x="1724490799" y="1680004589"/>
                    <a:ext cx="401301176" cy="0"/>
                  </a:xfrm>
                  <a:prstGeom prst="straightConnector1">
                    <a:avLst/>
                  </a:prstGeom>
                  <a:noFill/>
                  <a:ln cap="flat" cmpd="sng" w="9525">
                    <a:solidFill>
                      <a:schemeClr val="dk1"/>
                    </a:solidFill>
                    <a:prstDash val="solid"/>
                    <a:miter lim="800000"/>
                    <a:headEnd len="med" w="med" type="none"/>
                    <a:tailEnd len="med" w="med" type="none"/>
                  </a:ln>
                </p:spPr>
              </p:cxnSp>
              <p:cxnSp>
                <p:nvCxnSpPr>
                  <p:cNvPr id="5254" name="Google Shape;5254;p60"/>
                  <p:cNvCxnSpPr/>
                  <p:nvPr/>
                </p:nvCxnSpPr>
                <p:spPr>
                  <a:xfrm>
                    <a:off x="1735340337" y="1837048693"/>
                    <a:ext cx="401295330" cy="0"/>
                  </a:xfrm>
                  <a:prstGeom prst="straightConnector1">
                    <a:avLst/>
                  </a:prstGeom>
                  <a:noFill/>
                  <a:ln cap="flat" cmpd="sng" w="9525">
                    <a:solidFill>
                      <a:schemeClr val="dk1"/>
                    </a:solidFill>
                    <a:prstDash val="solid"/>
                    <a:miter lim="800000"/>
                    <a:headEnd len="med" w="med" type="none"/>
                    <a:tailEnd len="med" w="med" type="none"/>
                  </a:ln>
                </p:spPr>
              </p:cxnSp>
              <p:cxnSp>
                <p:nvCxnSpPr>
                  <p:cNvPr id="5255" name="Google Shape;5255;p60"/>
                  <p:cNvCxnSpPr/>
                  <p:nvPr/>
                </p:nvCxnSpPr>
                <p:spPr>
                  <a:xfrm>
                    <a:off x="1735340337" y="1997743701"/>
                    <a:ext cx="401295330" cy="0"/>
                  </a:xfrm>
                  <a:prstGeom prst="straightConnector1">
                    <a:avLst/>
                  </a:prstGeom>
                  <a:noFill/>
                  <a:ln cap="flat" cmpd="sng" w="9525">
                    <a:solidFill>
                      <a:schemeClr val="dk1"/>
                    </a:solidFill>
                    <a:prstDash val="solid"/>
                    <a:miter lim="800000"/>
                    <a:headEnd len="med" w="med" type="none"/>
                    <a:tailEnd len="med" w="med" type="none"/>
                  </a:ln>
                </p:spPr>
              </p:cxnSp>
              <p:cxnSp>
                <p:nvCxnSpPr>
                  <p:cNvPr id="5256" name="Google Shape;5256;p60"/>
                  <p:cNvCxnSpPr/>
                  <p:nvPr/>
                </p:nvCxnSpPr>
                <p:spPr>
                  <a:xfrm>
                    <a:off x="1746182470" y="2147483646"/>
                    <a:ext cx="401301176" cy="0"/>
                  </a:xfrm>
                  <a:prstGeom prst="straightConnector1">
                    <a:avLst/>
                  </a:prstGeom>
                  <a:noFill/>
                  <a:ln cap="flat" cmpd="sng" w="9525">
                    <a:solidFill>
                      <a:schemeClr val="dk1"/>
                    </a:solidFill>
                    <a:prstDash val="solid"/>
                    <a:miter lim="800000"/>
                    <a:headEnd len="med" w="med" type="none"/>
                    <a:tailEnd len="med" w="med" type="none"/>
                  </a:ln>
                </p:spPr>
              </p:cxnSp>
              <p:cxnSp>
                <p:nvCxnSpPr>
                  <p:cNvPr id="5257" name="Google Shape;5257;p60"/>
                  <p:cNvCxnSpPr/>
                  <p:nvPr/>
                </p:nvCxnSpPr>
                <p:spPr>
                  <a:xfrm rot="10800000">
                    <a:off x="1746182389" y="178957166"/>
                    <a:ext cx="401301176"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5258" name="Google Shape;5258;p60"/>
              <p:cNvGrpSpPr/>
              <p:nvPr/>
            </p:nvGrpSpPr>
            <p:grpSpPr>
              <a:xfrm>
                <a:off x="556925013" y="962748756"/>
                <a:ext cx="501919732" cy="1184734627"/>
                <a:chOff x="0" y="0"/>
                <a:chExt cx="2147483647" cy="2147483647"/>
              </a:xfrm>
            </p:grpSpPr>
            <p:grpSp>
              <p:nvGrpSpPr>
                <p:cNvPr id="5259" name="Google Shape;5259;p60"/>
                <p:cNvGrpSpPr/>
                <p:nvPr/>
              </p:nvGrpSpPr>
              <p:grpSpPr>
                <a:xfrm>
                  <a:off x="0" y="379941094"/>
                  <a:ext cx="1951368418" cy="1767542552"/>
                  <a:chOff x="0" y="0"/>
                  <a:chExt cx="2147483646" cy="2147483647"/>
                </a:xfrm>
              </p:grpSpPr>
              <p:sp>
                <p:nvSpPr>
                  <p:cNvPr id="5260" name="Google Shape;5260;p60"/>
                  <p:cNvSpPr txBox="1"/>
                  <p:nvPr/>
                </p:nvSpPr>
                <p:spPr>
                  <a:xfrm>
                    <a:off x="517989312" y="466"/>
                    <a:ext cx="1618707572" cy="1902631396"/>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261" name="Google Shape;5261;p60"/>
                  <p:cNvCxnSpPr/>
                  <p:nvPr/>
                </p:nvCxnSpPr>
                <p:spPr>
                  <a:xfrm flipH="1" rot="10800000">
                    <a:off x="1737411439" y="0"/>
                    <a:ext cx="410072207" cy="236824492"/>
                  </a:xfrm>
                  <a:prstGeom prst="straightConnector1">
                    <a:avLst/>
                  </a:prstGeom>
                  <a:noFill/>
                  <a:ln cap="flat" cmpd="sng" w="9525">
                    <a:solidFill>
                      <a:schemeClr val="dk1"/>
                    </a:solidFill>
                    <a:prstDash val="solid"/>
                    <a:miter lim="800000"/>
                    <a:headEnd len="med" w="med" type="none"/>
                    <a:tailEnd len="med" w="med" type="none"/>
                  </a:ln>
                </p:spPr>
              </p:cxnSp>
              <p:sp>
                <p:nvSpPr>
                  <p:cNvPr id="5262" name="Google Shape;5262;p60"/>
                  <p:cNvSpPr txBox="1"/>
                  <p:nvPr/>
                </p:nvSpPr>
                <p:spPr>
                  <a:xfrm>
                    <a:off x="399279892" y="24083740"/>
                    <a:ext cx="474819508" cy="29703440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263" name="Google Shape;5263;p60"/>
                  <p:cNvCxnSpPr/>
                  <p:nvPr/>
                </p:nvCxnSpPr>
                <p:spPr>
                  <a:xfrm flipH="1" rot="10800000">
                    <a:off x="107918622" y="0"/>
                    <a:ext cx="410072207" cy="236824492"/>
                  </a:xfrm>
                  <a:prstGeom prst="straightConnector1">
                    <a:avLst/>
                  </a:prstGeom>
                  <a:noFill/>
                  <a:ln cap="flat" cmpd="sng" w="9525">
                    <a:solidFill>
                      <a:schemeClr val="dk1"/>
                    </a:solidFill>
                    <a:prstDash val="solid"/>
                    <a:miter lim="800000"/>
                    <a:headEnd len="med" w="med" type="none"/>
                    <a:tailEnd len="med" w="med" type="none"/>
                  </a:ln>
                </p:spPr>
              </p:cxnSp>
              <p:sp>
                <p:nvSpPr>
                  <p:cNvPr id="5264" name="Google Shape;5264;p60"/>
                  <p:cNvSpPr txBox="1"/>
                  <p:nvPr/>
                </p:nvSpPr>
                <p:spPr>
                  <a:xfrm>
                    <a:off x="1629497429" y="1641720883"/>
                    <a:ext cx="474819508" cy="29703440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265" name="Google Shape;5265;p60"/>
                  <p:cNvSpPr txBox="1"/>
                  <p:nvPr/>
                </p:nvSpPr>
                <p:spPr>
                  <a:xfrm>
                    <a:off x="140288453" y="244852250"/>
                    <a:ext cx="1607918719" cy="190263139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266" name="Google Shape;5266;p60"/>
                  <p:cNvCxnSpPr/>
                  <p:nvPr/>
                </p:nvCxnSpPr>
                <p:spPr>
                  <a:xfrm flipH="1" rot="10800000">
                    <a:off x="1737411439" y="1902631591"/>
                    <a:ext cx="410072207" cy="236824492"/>
                  </a:xfrm>
                  <a:prstGeom prst="straightConnector1">
                    <a:avLst/>
                  </a:prstGeom>
                  <a:noFill/>
                  <a:ln cap="flat" cmpd="sng" w="9525">
                    <a:solidFill>
                      <a:schemeClr val="dk1"/>
                    </a:solidFill>
                    <a:prstDash val="solid"/>
                    <a:miter lim="800000"/>
                    <a:headEnd len="med" w="med" type="none"/>
                    <a:tailEnd len="med" w="med" type="none"/>
                  </a:ln>
                </p:spPr>
              </p:cxnSp>
              <p:grpSp>
                <p:nvGrpSpPr>
                  <p:cNvPr id="5267" name="Google Shape;5267;p60"/>
                  <p:cNvGrpSpPr/>
                  <p:nvPr/>
                </p:nvGrpSpPr>
                <p:grpSpPr>
                  <a:xfrm>
                    <a:off x="10789943" y="192670469"/>
                    <a:ext cx="2136689091" cy="236824492"/>
                    <a:chOff x="0" y="0"/>
                    <a:chExt cx="2147483647" cy="2147483647"/>
                  </a:xfrm>
                </p:grpSpPr>
                <p:cxnSp>
                  <p:nvCxnSpPr>
                    <p:cNvPr id="5268" name="Google Shape;5268;p60"/>
                    <p:cNvCxnSpPr/>
                    <p:nvPr/>
                  </p:nvCxnSpPr>
                  <p:spPr>
                    <a:xfrm flipH="1" rot="10800000">
                      <a:off x="1735339754" y="0"/>
                      <a:ext cx="41214389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269" name="Google Shape;5269;p60"/>
                    <p:cNvCxnSpPr/>
                    <p:nvPr/>
                  </p:nvCxnSpPr>
                  <p:spPr>
                    <a:xfrm>
                      <a:off x="0" y="2147483647"/>
                      <a:ext cx="175703409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270" name="Google Shape;5270;p60"/>
                  <p:cNvGrpSpPr/>
                  <p:nvPr/>
                </p:nvGrpSpPr>
                <p:grpSpPr>
                  <a:xfrm>
                    <a:off x="118706687" y="361259682"/>
                    <a:ext cx="2028776902" cy="236824492"/>
                    <a:chOff x="0" y="0"/>
                    <a:chExt cx="2147483647" cy="2147483647"/>
                  </a:xfrm>
                </p:grpSpPr>
                <p:cxnSp>
                  <p:nvCxnSpPr>
                    <p:cNvPr id="5271" name="Google Shape;5271;p60"/>
                    <p:cNvCxnSpPr/>
                    <p:nvPr/>
                  </p:nvCxnSpPr>
                  <p:spPr>
                    <a:xfrm flipH="1" rot="10800000">
                      <a:off x="1713417507" y="0"/>
                      <a:ext cx="43406613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272" name="Google Shape;5272;p60"/>
                    <p:cNvCxnSpPr/>
                    <p:nvPr/>
                  </p:nvCxnSpPr>
                  <p:spPr>
                    <a:xfrm>
                      <a:off x="0" y="2147483647"/>
                      <a:ext cx="173626455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273" name="Google Shape;5273;p60"/>
                  <p:cNvGrpSpPr/>
                  <p:nvPr/>
                </p:nvGrpSpPr>
                <p:grpSpPr>
                  <a:xfrm>
                    <a:off x="118705776" y="529846313"/>
                    <a:ext cx="1910074770" cy="236824492"/>
                    <a:chOff x="0" y="0"/>
                    <a:chExt cx="2147483647" cy="2147483647"/>
                  </a:xfrm>
                </p:grpSpPr>
                <p:cxnSp>
                  <p:nvCxnSpPr>
                    <p:cNvPr id="5274" name="Google Shape;5274;p60"/>
                    <p:cNvCxnSpPr/>
                    <p:nvPr/>
                  </p:nvCxnSpPr>
                  <p:spPr>
                    <a:xfrm flipH="1" rot="10800000">
                      <a:off x="1686442345" y="0"/>
                      <a:ext cx="46104130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275" name="Google Shape;5275;p60"/>
                    <p:cNvCxnSpPr/>
                    <p:nvPr/>
                  </p:nvCxnSpPr>
                  <p:spPr>
                    <a:xfrm>
                      <a:off x="0" y="2147483647"/>
                      <a:ext cx="171070914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276" name="Google Shape;5276;p60"/>
                  <p:cNvGrpSpPr/>
                  <p:nvPr/>
                </p:nvGrpSpPr>
                <p:grpSpPr>
                  <a:xfrm>
                    <a:off x="118703043" y="698432944"/>
                    <a:ext cx="2017990603" cy="236824492"/>
                    <a:chOff x="0" y="0"/>
                    <a:chExt cx="2147483647" cy="2147483647"/>
                  </a:xfrm>
                </p:grpSpPr>
                <p:cxnSp>
                  <p:nvCxnSpPr>
                    <p:cNvPr id="5277" name="Google Shape;5277;p60"/>
                    <p:cNvCxnSpPr/>
                    <p:nvPr/>
                  </p:nvCxnSpPr>
                  <p:spPr>
                    <a:xfrm flipH="1" rot="10800000">
                      <a:off x="1711097393" y="0"/>
                      <a:ext cx="43638625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278" name="Google Shape;5278;p60"/>
                    <p:cNvCxnSpPr/>
                    <p:nvPr/>
                  </p:nvCxnSpPr>
                  <p:spPr>
                    <a:xfrm>
                      <a:off x="0" y="2147483647"/>
                      <a:ext cx="173406384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279" name="Google Shape;5279;p60"/>
                  <p:cNvGrpSpPr/>
                  <p:nvPr/>
                </p:nvGrpSpPr>
                <p:grpSpPr>
                  <a:xfrm>
                    <a:off x="118698488" y="867022883"/>
                    <a:ext cx="2017992425" cy="236824492"/>
                    <a:chOff x="0" y="0"/>
                    <a:chExt cx="2147483647" cy="2147483647"/>
                  </a:xfrm>
                </p:grpSpPr>
                <p:cxnSp>
                  <p:nvCxnSpPr>
                    <p:cNvPr id="5280" name="Google Shape;5280;p60"/>
                    <p:cNvCxnSpPr/>
                    <p:nvPr/>
                  </p:nvCxnSpPr>
                  <p:spPr>
                    <a:xfrm flipH="1" rot="10800000">
                      <a:off x="1711097787" y="0"/>
                      <a:ext cx="43638585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281" name="Google Shape;5281;p60"/>
                    <p:cNvCxnSpPr/>
                    <p:nvPr/>
                  </p:nvCxnSpPr>
                  <p:spPr>
                    <a:xfrm>
                      <a:off x="0" y="2147483647"/>
                      <a:ext cx="173406227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282" name="Google Shape;5282;p60"/>
                  <p:cNvGrpSpPr/>
                  <p:nvPr/>
                </p:nvGrpSpPr>
                <p:grpSpPr>
                  <a:xfrm>
                    <a:off x="118706687" y="1035609196"/>
                    <a:ext cx="2017986959" cy="280978771"/>
                    <a:chOff x="0" y="0"/>
                    <a:chExt cx="2147483647" cy="2147483647"/>
                  </a:xfrm>
                </p:grpSpPr>
                <p:cxnSp>
                  <p:nvCxnSpPr>
                    <p:cNvPr id="5283" name="Google Shape;5283;p60"/>
                    <p:cNvCxnSpPr/>
                    <p:nvPr/>
                  </p:nvCxnSpPr>
                  <p:spPr>
                    <a:xfrm flipH="1" rot="10800000">
                      <a:off x="1711096605" y="0"/>
                      <a:ext cx="4363870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284" name="Google Shape;5284;p60"/>
                    <p:cNvCxnSpPr/>
                    <p:nvPr/>
                  </p:nvCxnSpPr>
                  <p:spPr>
                    <a:xfrm>
                      <a:off x="0" y="2147483647"/>
                      <a:ext cx="173406697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285" name="Google Shape;5285;p60"/>
                  <p:cNvGrpSpPr/>
                  <p:nvPr/>
                </p:nvGrpSpPr>
                <p:grpSpPr>
                  <a:xfrm>
                    <a:off x="0" y="1204195827"/>
                    <a:ext cx="2136694557" cy="280978771"/>
                    <a:chOff x="0" y="0"/>
                    <a:chExt cx="2147483646" cy="2147483647"/>
                  </a:xfrm>
                </p:grpSpPr>
                <p:cxnSp>
                  <p:nvCxnSpPr>
                    <p:cNvPr id="5286" name="Google Shape;5286;p60"/>
                    <p:cNvCxnSpPr/>
                    <p:nvPr/>
                  </p:nvCxnSpPr>
                  <p:spPr>
                    <a:xfrm flipH="1" rot="10800000">
                      <a:off x="1735340809" y="0"/>
                      <a:ext cx="41214283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287" name="Google Shape;5287;p60"/>
                    <p:cNvCxnSpPr/>
                    <p:nvPr/>
                  </p:nvCxnSpPr>
                  <p:spPr>
                    <a:xfrm>
                      <a:off x="0" y="2147483647"/>
                      <a:ext cx="175702960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288" name="Google Shape;5288;p60"/>
                  <p:cNvGrpSpPr/>
                  <p:nvPr/>
                </p:nvGrpSpPr>
                <p:grpSpPr>
                  <a:xfrm>
                    <a:off x="107914921" y="1372785686"/>
                    <a:ext cx="2028775080" cy="280978771"/>
                    <a:chOff x="0" y="0"/>
                    <a:chExt cx="2147483647" cy="2147483647"/>
                  </a:xfrm>
                </p:grpSpPr>
                <p:cxnSp>
                  <p:nvCxnSpPr>
                    <p:cNvPr id="5289" name="Google Shape;5289;p60"/>
                    <p:cNvCxnSpPr/>
                    <p:nvPr/>
                  </p:nvCxnSpPr>
                  <p:spPr>
                    <a:xfrm flipH="1" rot="10800000">
                      <a:off x="1713417117" y="0"/>
                      <a:ext cx="43406652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290" name="Google Shape;5290;p60"/>
                    <p:cNvCxnSpPr/>
                    <p:nvPr/>
                  </p:nvCxnSpPr>
                  <p:spPr>
                    <a:xfrm>
                      <a:off x="0" y="2147483647"/>
                      <a:ext cx="173626611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291" name="Google Shape;5291;p60"/>
                  <p:cNvGrpSpPr/>
                  <p:nvPr/>
                </p:nvGrpSpPr>
                <p:grpSpPr>
                  <a:xfrm>
                    <a:off x="107917654" y="1585523694"/>
                    <a:ext cx="1910071126" cy="196687957"/>
                    <a:chOff x="0" y="0"/>
                    <a:chExt cx="2147483646" cy="2147483647"/>
                  </a:xfrm>
                </p:grpSpPr>
                <p:cxnSp>
                  <p:nvCxnSpPr>
                    <p:cNvPr id="5292" name="Google Shape;5292;p60"/>
                    <p:cNvCxnSpPr/>
                    <p:nvPr/>
                  </p:nvCxnSpPr>
                  <p:spPr>
                    <a:xfrm flipH="1" rot="10800000">
                      <a:off x="1686441465" y="0"/>
                      <a:ext cx="46104218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293" name="Google Shape;5293;p60"/>
                    <p:cNvCxnSpPr/>
                    <p:nvPr/>
                  </p:nvCxnSpPr>
                  <p:spPr>
                    <a:xfrm>
                      <a:off x="0" y="2147483647"/>
                      <a:ext cx="1710704323"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294" name="Google Shape;5294;p60"/>
                  <p:cNvGrpSpPr/>
                  <p:nvPr/>
                </p:nvGrpSpPr>
                <p:grpSpPr>
                  <a:xfrm>
                    <a:off x="107918565" y="1754112907"/>
                    <a:ext cx="2017979671" cy="196687957"/>
                    <a:chOff x="0" y="0"/>
                    <a:chExt cx="2147483647" cy="2147483647"/>
                  </a:xfrm>
                </p:grpSpPr>
                <p:cxnSp>
                  <p:nvCxnSpPr>
                    <p:cNvPr id="5295" name="Google Shape;5295;p60"/>
                    <p:cNvCxnSpPr/>
                    <p:nvPr/>
                  </p:nvCxnSpPr>
                  <p:spPr>
                    <a:xfrm flipH="1" rot="10800000">
                      <a:off x="1711095029" y="0"/>
                      <a:ext cx="43638861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296" name="Google Shape;5296;p60"/>
                    <p:cNvCxnSpPr/>
                    <p:nvPr/>
                  </p:nvCxnSpPr>
                  <p:spPr>
                    <a:xfrm>
                      <a:off x="0" y="2147483647"/>
                      <a:ext cx="1734065582"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5297" name="Google Shape;5297;p60"/>
                <p:cNvGrpSpPr/>
                <p:nvPr/>
              </p:nvGrpSpPr>
              <p:grpSpPr>
                <a:xfrm>
                  <a:off x="205924014" y="0"/>
                  <a:ext cx="1941559632" cy="1942646823"/>
                  <a:chOff x="0" y="0"/>
                  <a:chExt cx="2147483647" cy="2147483646"/>
                </a:xfrm>
              </p:grpSpPr>
              <p:grpSp>
                <p:nvGrpSpPr>
                  <p:cNvPr id="5298" name="Google Shape;5298;p60"/>
                  <p:cNvGrpSpPr/>
                  <p:nvPr/>
                </p:nvGrpSpPr>
                <p:grpSpPr>
                  <a:xfrm>
                    <a:off x="0" y="0"/>
                    <a:ext cx="1995636784" cy="325045717"/>
                    <a:chOff x="0" y="0"/>
                    <a:chExt cx="2147483647" cy="2147483647"/>
                  </a:xfrm>
                </p:grpSpPr>
                <p:sp>
                  <p:nvSpPr>
                    <p:cNvPr id="5299" name="Google Shape;5299;p60"/>
                    <p:cNvSpPr txBox="1"/>
                    <p:nvPr/>
                  </p:nvSpPr>
                  <p:spPr>
                    <a:xfrm>
                      <a:off x="0" y="1158182886"/>
                      <a:ext cx="1738998895" cy="989288554"/>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300" name="Google Shape;5300;p60"/>
                    <p:cNvSpPr/>
                    <p:nvPr/>
                  </p:nvSpPr>
                  <p:spPr>
                    <a:xfrm>
                      <a:off x="0" y="0"/>
                      <a:ext cx="2135819083" cy="1206452075"/>
                    </a:xfrm>
                    <a:prstGeom prst="parallelogram">
                      <a:avLst>
                        <a:gd fmla="val 3075"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301" name="Google Shape;5301;p60"/>
                    <p:cNvSpPr/>
                    <p:nvPr/>
                  </p:nvSpPr>
                  <p:spPr>
                    <a:xfrm>
                      <a:off x="1750666456" y="24136006"/>
                      <a:ext cx="396817190" cy="212334764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302" name="Google Shape;5302;p60"/>
                    <p:cNvSpPr/>
                    <p:nvPr/>
                  </p:nvSpPr>
                  <p:spPr>
                    <a:xfrm>
                      <a:off x="268439018" y="241286322"/>
                      <a:ext cx="1657299905" cy="699747450"/>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303" name="Google Shape;5303;p60"/>
                    <p:cNvSpPr/>
                    <p:nvPr/>
                  </p:nvSpPr>
                  <p:spPr>
                    <a:xfrm>
                      <a:off x="653582547" y="193029834"/>
                      <a:ext cx="957032122" cy="820381928"/>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5304" name="Google Shape;5304;p60"/>
                  <p:cNvCxnSpPr/>
                  <p:nvPr/>
                </p:nvCxnSpPr>
                <p:spPr>
                  <a:xfrm flipH="1">
                    <a:off x="2104098713" y="164348894"/>
                    <a:ext cx="32539680" cy="1968524490"/>
                  </a:xfrm>
                  <a:prstGeom prst="straightConnector1">
                    <a:avLst/>
                  </a:prstGeom>
                  <a:noFill/>
                  <a:ln cap="flat" cmpd="sng" w="25400">
                    <a:solidFill>
                      <a:schemeClr val="dk1"/>
                    </a:solidFill>
                    <a:prstDash val="solid"/>
                    <a:miter lim="800000"/>
                    <a:headEnd len="med" w="med" type="none"/>
                    <a:tailEnd len="med" w="med" type="none"/>
                  </a:ln>
                </p:spPr>
              </p:cxnSp>
              <p:cxnSp>
                <p:nvCxnSpPr>
                  <p:cNvPr id="5305" name="Google Shape;5305;p60"/>
                  <p:cNvCxnSpPr/>
                  <p:nvPr/>
                </p:nvCxnSpPr>
                <p:spPr>
                  <a:xfrm>
                    <a:off x="1746188330" y="580698370"/>
                    <a:ext cx="401295316" cy="0"/>
                  </a:xfrm>
                  <a:prstGeom prst="straightConnector1">
                    <a:avLst/>
                  </a:prstGeom>
                  <a:noFill/>
                  <a:ln cap="flat" cmpd="sng" w="9525">
                    <a:solidFill>
                      <a:schemeClr val="dk1"/>
                    </a:solidFill>
                    <a:prstDash val="solid"/>
                    <a:miter lim="800000"/>
                    <a:headEnd len="med" w="med" type="none"/>
                    <a:tailEnd len="med" w="med" type="none"/>
                  </a:ln>
                </p:spPr>
              </p:cxnSp>
              <p:cxnSp>
                <p:nvCxnSpPr>
                  <p:cNvPr id="5306" name="Google Shape;5306;p60"/>
                  <p:cNvCxnSpPr/>
                  <p:nvPr/>
                </p:nvCxnSpPr>
                <p:spPr>
                  <a:xfrm>
                    <a:off x="1735340274" y="730436007"/>
                    <a:ext cx="401301161" cy="0"/>
                  </a:xfrm>
                  <a:prstGeom prst="straightConnector1">
                    <a:avLst/>
                  </a:prstGeom>
                  <a:noFill/>
                  <a:ln cap="flat" cmpd="sng" w="9525">
                    <a:solidFill>
                      <a:schemeClr val="dk1"/>
                    </a:solidFill>
                    <a:prstDash val="solid"/>
                    <a:miter lim="800000"/>
                    <a:headEnd len="med" w="med" type="none"/>
                    <a:tailEnd len="med" w="med" type="none"/>
                  </a:ln>
                </p:spPr>
              </p:cxnSp>
              <p:cxnSp>
                <p:nvCxnSpPr>
                  <p:cNvPr id="5307" name="Google Shape;5307;p60"/>
                  <p:cNvCxnSpPr/>
                  <p:nvPr/>
                </p:nvCxnSpPr>
                <p:spPr>
                  <a:xfrm>
                    <a:off x="1735340274" y="909394984"/>
                    <a:ext cx="401301161" cy="0"/>
                  </a:xfrm>
                  <a:prstGeom prst="straightConnector1">
                    <a:avLst/>
                  </a:prstGeom>
                  <a:noFill/>
                  <a:ln cap="flat" cmpd="sng" w="9525">
                    <a:solidFill>
                      <a:schemeClr val="dk1"/>
                    </a:solidFill>
                    <a:prstDash val="solid"/>
                    <a:miter lim="800000"/>
                    <a:headEnd len="med" w="med" type="none"/>
                    <a:tailEnd len="med" w="med" type="none"/>
                  </a:ln>
                </p:spPr>
              </p:cxnSp>
              <p:cxnSp>
                <p:nvCxnSpPr>
                  <p:cNvPr id="5308" name="Google Shape;5308;p60"/>
                  <p:cNvCxnSpPr/>
                  <p:nvPr/>
                </p:nvCxnSpPr>
                <p:spPr>
                  <a:xfrm>
                    <a:off x="1724498141" y="1059132621"/>
                    <a:ext cx="401295316" cy="0"/>
                  </a:xfrm>
                  <a:prstGeom prst="straightConnector1">
                    <a:avLst/>
                  </a:prstGeom>
                  <a:noFill/>
                  <a:ln cap="flat" cmpd="sng" w="9525">
                    <a:solidFill>
                      <a:schemeClr val="dk1"/>
                    </a:solidFill>
                    <a:prstDash val="solid"/>
                    <a:miter lim="800000"/>
                    <a:headEnd len="med" w="med" type="none"/>
                    <a:tailEnd len="med" w="med" type="none"/>
                  </a:ln>
                </p:spPr>
              </p:cxnSp>
              <p:cxnSp>
                <p:nvCxnSpPr>
                  <p:cNvPr id="5309" name="Google Shape;5309;p60"/>
                  <p:cNvCxnSpPr/>
                  <p:nvPr/>
                </p:nvCxnSpPr>
                <p:spPr>
                  <a:xfrm>
                    <a:off x="1713648604" y="1201568447"/>
                    <a:ext cx="412143827" cy="0"/>
                  </a:xfrm>
                  <a:prstGeom prst="straightConnector1">
                    <a:avLst/>
                  </a:prstGeom>
                  <a:noFill/>
                  <a:ln cap="flat" cmpd="sng" w="9525">
                    <a:solidFill>
                      <a:schemeClr val="dk1"/>
                    </a:solidFill>
                    <a:prstDash val="solid"/>
                    <a:miter lim="800000"/>
                    <a:headEnd len="med" w="med" type="none"/>
                    <a:tailEnd len="med" w="med" type="none"/>
                  </a:ln>
                </p:spPr>
              </p:cxnSp>
              <p:cxnSp>
                <p:nvCxnSpPr>
                  <p:cNvPr id="5310" name="Google Shape;5310;p60"/>
                  <p:cNvCxnSpPr/>
                  <p:nvPr/>
                </p:nvCxnSpPr>
                <p:spPr>
                  <a:xfrm>
                    <a:off x="1713648604" y="1358612594"/>
                    <a:ext cx="401301161" cy="0"/>
                  </a:xfrm>
                  <a:prstGeom prst="straightConnector1">
                    <a:avLst/>
                  </a:prstGeom>
                  <a:noFill/>
                  <a:ln cap="flat" cmpd="sng" w="9525">
                    <a:solidFill>
                      <a:schemeClr val="dk1"/>
                    </a:solidFill>
                    <a:prstDash val="solid"/>
                    <a:miter lim="800000"/>
                    <a:headEnd len="med" w="med" type="none"/>
                    <a:tailEnd len="med" w="med" type="none"/>
                  </a:ln>
                </p:spPr>
              </p:cxnSp>
              <p:cxnSp>
                <p:nvCxnSpPr>
                  <p:cNvPr id="5311" name="Google Shape;5311;p60"/>
                  <p:cNvCxnSpPr/>
                  <p:nvPr/>
                </p:nvCxnSpPr>
                <p:spPr>
                  <a:xfrm>
                    <a:off x="1702806471" y="1519307646"/>
                    <a:ext cx="401295316" cy="0"/>
                  </a:xfrm>
                  <a:prstGeom prst="straightConnector1">
                    <a:avLst/>
                  </a:prstGeom>
                  <a:noFill/>
                  <a:ln cap="flat" cmpd="sng" w="9525">
                    <a:solidFill>
                      <a:schemeClr val="dk1"/>
                    </a:solidFill>
                    <a:prstDash val="solid"/>
                    <a:miter lim="800000"/>
                    <a:headEnd len="med" w="med" type="none"/>
                    <a:tailEnd len="med" w="med" type="none"/>
                  </a:ln>
                </p:spPr>
              </p:cxnSp>
              <p:cxnSp>
                <p:nvCxnSpPr>
                  <p:cNvPr id="5312" name="Google Shape;5312;p60"/>
                  <p:cNvCxnSpPr/>
                  <p:nvPr/>
                </p:nvCxnSpPr>
                <p:spPr>
                  <a:xfrm>
                    <a:off x="1724498141" y="1680005048"/>
                    <a:ext cx="401295316" cy="0"/>
                  </a:xfrm>
                  <a:prstGeom prst="straightConnector1">
                    <a:avLst/>
                  </a:prstGeom>
                  <a:noFill/>
                  <a:ln cap="flat" cmpd="sng" w="9525">
                    <a:solidFill>
                      <a:schemeClr val="dk1"/>
                    </a:solidFill>
                    <a:prstDash val="solid"/>
                    <a:miter lim="800000"/>
                    <a:headEnd len="med" w="med" type="none"/>
                    <a:tailEnd len="med" w="med" type="none"/>
                  </a:ln>
                </p:spPr>
              </p:cxnSp>
              <p:cxnSp>
                <p:nvCxnSpPr>
                  <p:cNvPr id="5313" name="Google Shape;5313;p60"/>
                  <p:cNvCxnSpPr/>
                  <p:nvPr/>
                </p:nvCxnSpPr>
                <p:spPr>
                  <a:xfrm>
                    <a:off x="1735340274" y="1837049195"/>
                    <a:ext cx="401301161" cy="0"/>
                  </a:xfrm>
                  <a:prstGeom prst="straightConnector1">
                    <a:avLst/>
                  </a:prstGeom>
                  <a:noFill/>
                  <a:ln cap="flat" cmpd="sng" w="9525">
                    <a:solidFill>
                      <a:schemeClr val="dk1"/>
                    </a:solidFill>
                    <a:prstDash val="solid"/>
                    <a:miter lim="800000"/>
                    <a:headEnd len="med" w="med" type="none"/>
                    <a:tailEnd len="med" w="med" type="none"/>
                  </a:ln>
                </p:spPr>
              </p:cxnSp>
              <p:cxnSp>
                <p:nvCxnSpPr>
                  <p:cNvPr id="5314" name="Google Shape;5314;p60"/>
                  <p:cNvCxnSpPr/>
                  <p:nvPr/>
                </p:nvCxnSpPr>
                <p:spPr>
                  <a:xfrm>
                    <a:off x="1735340274" y="1997744247"/>
                    <a:ext cx="401301161" cy="0"/>
                  </a:xfrm>
                  <a:prstGeom prst="straightConnector1">
                    <a:avLst/>
                  </a:prstGeom>
                  <a:noFill/>
                  <a:ln cap="flat" cmpd="sng" w="9525">
                    <a:solidFill>
                      <a:schemeClr val="dk1"/>
                    </a:solidFill>
                    <a:prstDash val="solid"/>
                    <a:miter lim="800000"/>
                    <a:headEnd len="med" w="med" type="none"/>
                    <a:tailEnd len="med" w="med" type="none"/>
                  </a:ln>
                </p:spPr>
              </p:cxnSp>
              <p:cxnSp>
                <p:nvCxnSpPr>
                  <p:cNvPr id="5315" name="Google Shape;5315;p60"/>
                  <p:cNvCxnSpPr/>
                  <p:nvPr/>
                </p:nvCxnSpPr>
                <p:spPr>
                  <a:xfrm>
                    <a:off x="1746188330" y="2147483646"/>
                    <a:ext cx="401295316" cy="0"/>
                  </a:xfrm>
                  <a:prstGeom prst="straightConnector1">
                    <a:avLst/>
                  </a:prstGeom>
                  <a:noFill/>
                  <a:ln cap="flat" cmpd="sng" w="9525">
                    <a:solidFill>
                      <a:schemeClr val="dk1"/>
                    </a:solidFill>
                    <a:prstDash val="solid"/>
                    <a:miter lim="800000"/>
                    <a:headEnd len="med" w="med" type="none"/>
                    <a:tailEnd len="med" w="med" type="none"/>
                  </a:ln>
                </p:spPr>
              </p:cxnSp>
              <p:cxnSp>
                <p:nvCxnSpPr>
                  <p:cNvPr id="5316" name="Google Shape;5316;p60"/>
                  <p:cNvCxnSpPr/>
                  <p:nvPr/>
                </p:nvCxnSpPr>
                <p:spPr>
                  <a:xfrm rot="10800000">
                    <a:off x="1746188171" y="178957215"/>
                    <a:ext cx="401295316"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5317" name="Google Shape;5317;p60"/>
              <p:cNvGrpSpPr/>
              <p:nvPr/>
            </p:nvGrpSpPr>
            <p:grpSpPr>
              <a:xfrm>
                <a:off x="1100097297" y="962748756"/>
                <a:ext cx="527131657" cy="1184734627"/>
                <a:chOff x="0" y="0"/>
                <a:chExt cx="2147483647" cy="2147483647"/>
              </a:xfrm>
            </p:grpSpPr>
            <p:grpSp>
              <p:nvGrpSpPr>
                <p:cNvPr id="5318" name="Google Shape;5318;p60"/>
                <p:cNvGrpSpPr/>
                <p:nvPr/>
              </p:nvGrpSpPr>
              <p:grpSpPr>
                <a:xfrm>
                  <a:off x="0" y="379941094"/>
                  <a:ext cx="1960745820" cy="1767542552"/>
                  <a:chOff x="0" y="0"/>
                  <a:chExt cx="2147483647" cy="2147483647"/>
                </a:xfrm>
              </p:grpSpPr>
              <p:sp>
                <p:nvSpPr>
                  <p:cNvPr id="5319" name="Google Shape;5319;p60"/>
                  <p:cNvSpPr txBox="1"/>
                  <p:nvPr/>
                </p:nvSpPr>
                <p:spPr>
                  <a:xfrm>
                    <a:off x="490856682" y="466"/>
                    <a:ext cx="1646406999" cy="1902631396"/>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320" name="Google Shape;5320;p60"/>
                  <p:cNvCxnSpPr/>
                  <p:nvPr/>
                </p:nvCxnSpPr>
                <p:spPr>
                  <a:xfrm flipH="1" rot="10800000">
                    <a:off x="1656630815" y="0"/>
                    <a:ext cx="490852260" cy="236824492"/>
                  </a:xfrm>
                  <a:prstGeom prst="straightConnector1">
                    <a:avLst/>
                  </a:prstGeom>
                  <a:noFill/>
                  <a:ln cap="flat" cmpd="sng" w="9525">
                    <a:solidFill>
                      <a:schemeClr val="dk1"/>
                    </a:solidFill>
                    <a:prstDash val="solid"/>
                    <a:miter lim="800000"/>
                    <a:headEnd len="med" w="med" type="none"/>
                    <a:tailEnd len="med" w="med" type="none"/>
                  </a:ln>
                </p:spPr>
              </p:cxnSp>
              <p:sp>
                <p:nvSpPr>
                  <p:cNvPr id="5321" name="Google Shape;5321;p60"/>
                  <p:cNvSpPr txBox="1"/>
                  <p:nvPr/>
                </p:nvSpPr>
                <p:spPr>
                  <a:xfrm>
                    <a:off x="378372445" y="24083740"/>
                    <a:ext cx="460171007" cy="29703440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322" name="Google Shape;5322;p60"/>
                  <p:cNvCxnSpPr/>
                  <p:nvPr/>
                </p:nvCxnSpPr>
                <p:spPr>
                  <a:xfrm flipH="1" rot="10800000">
                    <a:off x="102264729" y="0"/>
                    <a:ext cx="388591663" cy="236824492"/>
                  </a:xfrm>
                  <a:prstGeom prst="straightConnector1">
                    <a:avLst/>
                  </a:prstGeom>
                  <a:noFill/>
                  <a:ln cap="flat" cmpd="sng" w="9525">
                    <a:solidFill>
                      <a:schemeClr val="dk1"/>
                    </a:solidFill>
                    <a:prstDash val="solid"/>
                    <a:miter lim="800000"/>
                    <a:headEnd len="med" w="med" type="none"/>
                    <a:tailEnd len="med" w="med" type="none"/>
                  </a:ln>
                </p:spPr>
              </p:cxnSp>
              <p:sp>
                <p:nvSpPr>
                  <p:cNvPr id="5323" name="Google Shape;5323;p60"/>
                  <p:cNvSpPr txBox="1"/>
                  <p:nvPr/>
                </p:nvSpPr>
                <p:spPr>
                  <a:xfrm>
                    <a:off x="1544146578" y="1641720883"/>
                    <a:ext cx="562431606" cy="29703440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324" name="Google Shape;5324;p60"/>
                  <p:cNvSpPr txBox="1"/>
                  <p:nvPr/>
                </p:nvSpPr>
                <p:spPr>
                  <a:xfrm>
                    <a:off x="132945858" y="244852250"/>
                    <a:ext cx="1533915876" cy="190263139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325" name="Google Shape;5325;p60"/>
                  <p:cNvCxnSpPr/>
                  <p:nvPr/>
                </p:nvCxnSpPr>
                <p:spPr>
                  <a:xfrm flipH="1" rot="10800000">
                    <a:off x="1656630815" y="1902631591"/>
                    <a:ext cx="490852260" cy="236824492"/>
                  </a:xfrm>
                  <a:prstGeom prst="straightConnector1">
                    <a:avLst/>
                  </a:prstGeom>
                  <a:noFill/>
                  <a:ln cap="flat" cmpd="sng" w="9525">
                    <a:solidFill>
                      <a:schemeClr val="dk1"/>
                    </a:solidFill>
                    <a:prstDash val="solid"/>
                    <a:miter lim="800000"/>
                    <a:headEnd len="med" w="med" type="none"/>
                    <a:tailEnd len="med" w="med" type="none"/>
                  </a:ln>
                </p:spPr>
              </p:cxnSp>
              <p:grpSp>
                <p:nvGrpSpPr>
                  <p:cNvPr id="5326" name="Google Shape;5326;p60"/>
                  <p:cNvGrpSpPr/>
                  <p:nvPr/>
                </p:nvGrpSpPr>
                <p:grpSpPr>
                  <a:xfrm>
                    <a:off x="10230783" y="192670469"/>
                    <a:ext cx="2137248546" cy="236824492"/>
                    <a:chOff x="0" y="0"/>
                    <a:chExt cx="2147483646" cy="2147483647"/>
                  </a:xfrm>
                </p:grpSpPr>
                <p:cxnSp>
                  <p:nvCxnSpPr>
                    <p:cNvPr id="5327" name="Google Shape;5327;p60"/>
                    <p:cNvCxnSpPr/>
                    <p:nvPr/>
                  </p:nvCxnSpPr>
                  <p:spPr>
                    <a:xfrm flipH="1" rot="10800000">
                      <a:off x="1757031050" y="0"/>
                      <a:ext cx="39045259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328" name="Google Shape;5328;p60"/>
                    <p:cNvCxnSpPr/>
                    <p:nvPr/>
                  </p:nvCxnSpPr>
                  <p:spPr>
                    <a:xfrm>
                      <a:off x="0" y="2147483647"/>
                      <a:ext cx="1777583681"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329" name="Google Shape;5329;p60"/>
                  <p:cNvGrpSpPr/>
                  <p:nvPr/>
                </p:nvGrpSpPr>
                <p:grpSpPr>
                  <a:xfrm>
                    <a:off x="10235100" y="361259682"/>
                    <a:ext cx="2137248546" cy="236824492"/>
                    <a:chOff x="0" y="0"/>
                    <a:chExt cx="2147483646" cy="2147483647"/>
                  </a:xfrm>
                </p:grpSpPr>
                <p:cxnSp>
                  <p:nvCxnSpPr>
                    <p:cNvPr id="5330" name="Google Shape;5330;p60"/>
                    <p:cNvCxnSpPr/>
                    <p:nvPr/>
                  </p:nvCxnSpPr>
                  <p:spPr>
                    <a:xfrm flipH="1" rot="10800000">
                      <a:off x="1757031050" y="0"/>
                      <a:ext cx="390452596"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331" name="Google Shape;5331;p60"/>
                    <p:cNvCxnSpPr/>
                    <p:nvPr/>
                  </p:nvCxnSpPr>
                  <p:spPr>
                    <a:xfrm>
                      <a:off x="0" y="2147483647"/>
                      <a:ext cx="1777583681"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332" name="Google Shape;5332;p60"/>
                  <p:cNvGrpSpPr/>
                  <p:nvPr/>
                </p:nvGrpSpPr>
                <p:grpSpPr>
                  <a:xfrm>
                    <a:off x="112495459" y="529846313"/>
                    <a:ext cx="1922503088" cy="236824492"/>
                    <a:chOff x="0" y="0"/>
                    <a:chExt cx="2147483647" cy="2147483647"/>
                  </a:xfrm>
                </p:grpSpPr>
                <p:cxnSp>
                  <p:nvCxnSpPr>
                    <p:cNvPr id="5333" name="Google Shape;5333;p60"/>
                    <p:cNvCxnSpPr/>
                    <p:nvPr/>
                  </p:nvCxnSpPr>
                  <p:spPr>
                    <a:xfrm flipH="1" rot="10800000">
                      <a:off x="1713417117" y="0"/>
                      <a:ext cx="43406652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334" name="Google Shape;5334;p60"/>
                    <p:cNvCxnSpPr/>
                    <p:nvPr/>
                  </p:nvCxnSpPr>
                  <p:spPr>
                    <a:xfrm>
                      <a:off x="0" y="2147483647"/>
                      <a:ext cx="173626611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335" name="Google Shape;5335;p60"/>
                  <p:cNvGrpSpPr/>
                  <p:nvPr/>
                </p:nvGrpSpPr>
                <p:grpSpPr>
                  <a:xfrm>
                    <a:off x="112491142" y="698432944"/>
                    <a:ext cx="1922504814" cy="236824492"/>
                    <a:chOff x="0" y="0"/>
                    <a:chExt cx="2147483647" cy="2147483647"/>
                  </a:xfrm>
                </p:grpSpPr>
                <p:cxnSp>
                  <p:nvCxnSpPr>
                    <p:cNvPr id="5336" name="Google Shape;5336;p60"/>
                    <p:cNvCxnSpPr/>
                    <p:nvPr/>
                  </p:nvCxnSpPr>
                  <p:spPr>
                    <a:xfrm flipH="1" rot="10800000">
                      <a:off x="1713417507" y="0"/>
                      <a:ext cx="43406613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337" name="Google Shape;5337;p60"/>
                    <p:cNvCxnSpPr/>
                    <p:nvPr/>
                  </p:nvCxnSpPr>
                  <p:spPr>
                    <a:xfrm>
                      <a:off x="0" y="2147483647"/>
                      <a:ext cx="173626455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338" name="Google Shape;5338;p60"/>
                  <p:cNvGrpSpPr/>
                  <p:nvPr/>
                </p:nvGrpSpPr>
                <p:grpSpPr>
                  <a:xfrm>
                    <a:off x="112492005" y="867022883"/>
                    <a:ext cx="2024763684" cy="236824492"/>
                    <a:chOff x="0" y="0"/>
                    <a:chExt cx="2147483647" cy="2147483647"/>
                  </a:xfrm>
                </p:grpSpPr>
                <p:cxnSp>
                  <p:nvCxnSpPr>
                    <p:cNvPr id="5339" name="Google Shape;5339;p60"/>
                    <p:cNvCxnSpPr/>
                    <p:nvPr/>
                  </p:nvCxnSpPr>
                  <p:spPr>
                    <a:xfrm flipH="1" rot="10800000">
                      <a:off x="1626881065" y="0"/>
                      <a:ext cx="52060258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340" name="Google Shape;5340;p60"/>
                    <p:cNvCxnSpPr/>
                    <p:nvPr/>
                  </p:nvCxnSpPr>
                  <p:spPr>
                    <a:xfrm>
                      <a:off x="0" y="2147483647"/>
                      <a:ext cx="164857607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341" name="Google Shape;5341;p60"/>
                  <p:cNvGrpSpPr/>
                  <p:nvPr/>
                </p:nvGrpSpPr>
                <p:grpSpPr>
                  <a:xfrm>
                    <a:off x="112494595" y="1035609196"/>
                    <a:ext cx="2024766036" cy="280978771"/>
                    <a:chOff x="0" y="0"/>
                    <a:chExt cx="2147483646" cy="2147483647"/>
                  </a:xfrm>
                </p:grpSpPr>
                <p:cxnSp>
                  <p:nvCxnSpPr>
                    <p:cNvPr id="5342" name="Google Shape;5342;p60"/>
                    <p:cNvCxnSpPr/>
                    <p:nvPr/>
                  </p:nvCxnSpPr>
                  <p:spPr>
                    <a:xfrm flipH="1" rot="10800000">
                      <a:off x="1735340106" y="0"/>
                      <a:ext cx="41214354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343" name="Google Shape;5343;p60"/>
                    <p:cNvCxnSpPr/>
                    <p:nvPr/>
                  </p:nvCxnSpPr>
                  <p:spPr>
                    <a:xfrm>
                      <a:off x="0" y="2147483647"/>
                      <a:ext cx="175703259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344" name="Google Shape;5344;p60"/>
                  <p:cNvGrpSpPr/>
                  <p:nvPr/>
                </p:nvGrpSpPr>
                <p:grpSpPr>
                  <a:xfrm>
                    <a:off x="4316" y="1204195827"/>
                    <a:ext cx="2137255452" cy="280978771"/>
                    <a:chOff x="0" y="0"/>
                    <a:chExt cx="2147483646" cy="2147483647"/>
                  </a:xfrm>
                </p:grpSpPr>
                <p:cxnSp>
                  <p:nvCxnSpPr>
                    <p:cNvPr id="5345" name="Google Shape;5345;p60"/>
                    <p:cNvCxnSpPr/>
                    <p:nvPr/>
                  </p:nvCxnSpPr>
                  <p:spPr>
                    <a:xfrm flipH="1" rot="10800000">
                      <a:off x="1757032312" y="0"/>
                      <a:ext cx="390451334"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346" name="Google Shape;5346;p60"/>
                    <p:cNvCxnSpPr/>
                    <p:nvPr/>
                  </p:nvCxnSpPr>
                  <p:spPr>
                    <a:xfrm>
                      <a:off x="0" y="2147483647"/>
                      <a:ext cx="177758468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347" name="Google Shape;5347;p60"/>
                  <p:cNvGrpSpPr/>
                  <p:nvPr/>
                </p:nvGrpSpPr>
                <p:grpSpPr>
                  <a:xfrm>
                    <a:off x="0" y="1372785686"/>
                    <a:ext cx="2137257179" cy="280978771"/>
                    <a:chOff x="0" y="0"/>
                    <a:chExt cx="2147483647" cy="2147483647"/>
                  </a:xfrm>
                </p:grpSpPr>
                <p:cxnSp>
                  <p:nvCxnSpPr>
                    <p:cNvPr id="5348" name="Google Shape;5348;p60"/>
                    <p:cNvCxnSpPr/>
                    <p:nvPr/>
                  </p:nvCxnSpPr>
                  <p:spPr>
                    <a:xfrm flipH="1" rot="10800000">
                      <a:off x="1757032627" y="0"/>
                      <a:ext cx="39045101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349" name="Google Shape;5349;p60"/>
                    <p:cNvCxnSpPr/>
                    <p:nvPr/>
                  </p:nvCxnSpPr>
                  <p:spPr>
                    <a:xfrm>
                      <a:off x="0" y="2147483647"/>
                      <a:ext cx="177758324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350" name="Google Shape;5350;p60"/>
                  <p:cNvGrpSpPr/>
                  <p:nvPr/>
                </p:nvGrpSpPr>
                <p:grpSpPr>
                  <a:xfrm>
                    <a:off x="4316" y="1585523694"/>
                    <a:ext cx="2024767763" cy="196687957"/>
                    <a:chOff x="0" y="0"/>
                    <a:chExt cx="2147483647" cy="2147483647"/>
                  </a:xfrm>
                </p:grpSpPr>
                <p:cxnSp>
                  <p:nvCxnSpPr>
                    <p:cNvPr id="5351" name="Google Shape;5351;p60"/>
                    <p:cNvCxnSpPr/>
                    <p:nvPr/>
                  </p:nvCxnSpPr>
                  <p:spPr>
                    <a:xfrm flipH="1" rot="10800000">
                      <a:off x="1735340457" y="0"/>
                      <a:ext cx="41214318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352" name="Google Shape;5352;p60"/>
                    <p:cNvCxnSpPr/>
                    <p:nvPr/>
                  </p:nvCxnSpPr>
                  <p:spPr>
                    <a:xfrm>
                      <a:off x="0" y="2147483647"/>
                      <a:ext cx="17570310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353" name="Google Shape;5353;p60"/>
                  <p:cNvGrpSpPr/>
                  <p:nvPr/>
                </p:nvGrpSpPr>
                <p:grpSpPr>
                  <a:xfrm>
                    <a:off x="102264675" y="1754112907"/>
                    <a:ext cx="1922504814" cy="196687957"/>
                    <a:chOff x="0" y="0"/>
                    <a:chExt cx="2147483647" cy="2147483647"/>
                  </a:xfrm>
                </p:grpSpPr>
                <p:cxnSp>
                  <p:nvCxnSpPr>
                    <p:cNvPr id="5354" name="Google Shape;5354;p60"/>
                    <p:cNvCxnSpPr/>
                    <p:nvPr/>
                  </p:nvCxnSpPr>
                  <p:spPr>
                    <a:xfrm flipH="1" rot="10800000">
                      <a:off x="1713417507" y="0"/>
                      <a:ext cx="43406613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355" name="Google Shape;5355;p60"/>
                    <p:cNvCxnSpPr/>
                    <p:nvPr/>
                  </p:nvCxnSpPr>
                  <p:spPr>
                    <a:xfrm>
                      <a:off x="0" y="2147483647"/>
                      <a:ext cx="1736264556"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5356" name="Google Shape;5356;p60"/>
                <p:cNvGrpSpPr/>
                <p:nvPr/>
              </p:nvGrpSpPr>
              <p:grpSpPr>
                <a:xfrm>
                  <a:off x="196080401" y="0"/>
                  <a:ext cx="1951403245" cy="1942646823"/>
                  <a:chOff x="0" y="0"/>
                  <a:chExt cx="2147483647" cy="2147483646"/>
                </a:xfrm>
              </p:grpSpPr>
              <p:grpSp>
                <p:nvGrpSpPr>
                  <p:cNvPr id="5357" name="Google Shape;5357;p60"/>
                  <p:cNvGrpSpPr/>
                  <p:nvPr/>
                </p:nvGrpSpPr>
                <p:grpSpPr>
                  <a:xfrm>
                    <a:off x="0" y="0"/>
                    <a:ext cx="1900877469" cy="325045717"/>
                    <a:chOff x="0" y="0"/>
                    <a:chExt cx="2147483647" cy="2147483647"/>
                  </a:xfrm>
                </p:grpSpPr>
                <p:sp>
                  <p:nvSpPr>
                    <p:cNvPr id="5358" name="Google Shape;5358;p60"/>
                    <p:cNvSpPr txBox="1"/>
                    <p:nvPr/>
                  </p:nvSpPr>
                  <p:spPr>
                    <a:xfrm>
                      <a:off x="0" y="1158182886"/>
                      <a:ext cx="1741204029" cy="989288554"/>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359" name="Google Shape;5359;p60"/>
                    <p:cNvSpPr/>
                    <p:nvPr/>
                  </p:nvSpPr>
                  <p:spPr>
                    <a:xfrm>
                      <a:off x="0" y="0"/>
                      <a:ext cx="2135879575" cy="1206452075"/>
                    </a:xfrm>
                    <a:prstGeom prst="parallelogram">
                      <a:avLst>
                        <a:gd fmla="val 3059"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360" name="Google Shape;5360;p60"/>
                    <p:cNvSpPr/>
                    <p:nvPr/>
                  </p:nvSpPr>
                  <p:spPr>
                    <a:xfrm>
                      <a:off x="1752811264" y="24136006"/>
                      <a:ext cx="394672382" cy="212334764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361" name="Google Shape;5361;p60"/>
                    <p:cNvSpPr/>
                    <p:nvPr/>
                  </p:nvSpPr>
                  <p:spPr>
                    <a:xfrm>
                      <a:off x="266980173" y="241286322"/>
                      <a:ext cx="1659953083" cy="699747450"/>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362" name="Google Shape;5362;p60"/>
                    <p:cNvSpPr/>
                    <p:nvPr/>
                  </p:nvSpPr>
                  <p:spPr>
                    <a:xfrm>
                      <a:off x="661657127" y="193029834"/>
                      <a:ext cx="951859334" cy="820381928"/>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5363" name="Google Shape;5363;p60"/>
                  <p:cNvCxnSpPr/>
                  <p:nvPr/>
                </p:nvCxnSpPr>
                <p:spPr>
                  <a:xfrm flipH="1">
                    <a:off x="2106380880" y="164348894"/>
                    <a:ext cx="30827063" cy="1968524490"/>
                  </a:xfrm>
                  <a:prstGeom prst="straightConnector1">
                    <a:avLst/>
                  </a:prstGeom>
                  <a:noFill/>
                  <a:ln cap="flat" cmpd="sng" w="25400">
                    <a:solidFill>
                      <a:schemeClr val="dk1"/>
                    </a:solidFill>
                    <a:prstDash val="solid"/>
                    <a:miter lim="800000"/>
                    <a:headEnd len="med" w="med" type="none"/>
                    <a:tailEnd len="med" w="med" type="none"/>
                  </a:ln>
                </p:spPr>
              </p:cxnSp>
              <p:cxnSp>
                <p:nvCxnSpPr>
                  <p:cNvPr id="5364" name="Google Shape;5364;p60"/>
                  <p:cNvCxnSpPr/>
                  <p:nvPr/>
                </p:nvCxnSpPr>
                <p:spPr>
                  <a:xfrm>
                    <a:off x="1767307904" y="580698370"/>
                    <a:ext cx="380174490" cy="0"/>
                  </a:xfrm>
                  <a:prstGeom prst="straightConnector1">
                    <a:avLst/>
                  </a:prstGeom>
                  <a:noFill/>
                  <a:ln cap="flat" cmpd="sng" w="9525">
                    <a:solidFill>
                      <a:schemeClr val="dk1"/>
                    </a:solidFill>
                    <a:prstDash val="solid"/>
                    <a:miter lim="800000"/>
                    <a:headEnd len="med" w="med" type="none"/>
                    <a:tailEnd len="med" w="med" type="none"/>
                  </a:ln>
                </p:spPr>
              </p:cxnSp>
              <p:cxnSp>
                <p:nvCxnSpPr>
                  <p:cNvPr id="5365" name="Google Shape;5365;p60"/>
                  <p:cNvCxnSpPr/>
                  <p:nvPr/>
                </p:nvCxnSpPr>
                <p:spPr>
                  <a:xfrm>
                    <a:off x="1757030799" y="730436007"/>
                    <a:ext cx="380180027" cy="0"/>
                  </a:xfrm>
                  <a:prstGeom prst="straightConnector1">
                    <a:avLst/>
                  </a:prstGeom>
                  <a:noFill/>
                  <a:ln cap="flat" cmpd="sng" w="9525">
                    <a:solidFill>
                      <a:schemeClr val="dk1"/>
                    </a:solidFill>
                    <a:prstDash val="solid"/>
                    <a:miter lim="800000"/>
                    <a:headEnd len="med" w="med" type="none"/>
                    <a:tailEnd len="med" w="med" type="none"/>
                  </a:ln>
                </p:spPr>
              </p:cxnSp>
              <p:cxnSp>
                <p:nvCxnSpPr>
                  <p:cNvPr id="5366" name="Google Shape;5366;p60"/>
                  <p:cNvCxnSpPr/>
                  <p:nvPr/>
                </p:nvCxnSpPr>
                <p:spPr>
                  <a:xfrm>
                    <a:off x="1746759305" y="909394984"/>
                    <a:ext cx="390452026" cy="0"/>
                  </a:xfrm>
                  <a:prstGeom prst="straightConnector1">
                    <a:avLst/>
                  </a:prstGeom>
                  <a:noFill/>
                  <a:ln cap="flat" cmpd="sng" w="9525">
                    <a:solidFill>
                      <a:schemeClr val="dk1"/>
                    </a:solidFill>
                    <a:prstDash val="solid"/>
                    <a:miter lim="800000"/>
                    <a:headEnd len="med" w="med" type="none"/>
                    <a:tailEnd len="med" w="med" type="none"/>
                  </a:ln>
                </p:spPr>
              </p:cxnSp>
              <p:cxnSp>
                <p:nvCxnSpPr>
                  <p:cNvPr id="5367" name="Google Shape;5367;p60"/>
                  <p:cNvCxnSpPr/>
                  <p:nvPr/>
                </p:nvCxnSpPr>
                <p:spPr>
                  <a:xfrm>
                    <a:off x="1746759305" y="1059132621"/>
                    <a:ext cx="380174490" cy="0"/>
                  </a:xfrm>
                  <a:prstGeom prst="straightConnector1">
                    <a:avLst/>
                  </a:prstGeom>
                  <a:noFill/>
                  <a:ln cap="flat" cmpd="sng" w="9525">
                    <a:solidFill>
                      <a:schemeClr val="dk1"/>
                    </a:solidFill>
                    <a:prstDash val="solid"/>
                    <a:miter lim="800000"/>
                    <a:headEnd len="med" w="med" type="none"/>
                    <a:tailEnd len="med" w="med" type="none"/>
                  </a:ln>
                </p:spPr>
              </p:cxnSp>
              <p:cxnSp>
                <p:nvCxnSpPr>
                  <p:cNvPr id="5368" name="Google Shape;5368;p60"/>
                  <p:cNvCxnSpPr/>
                  <p:nvPr/>
                </p:nvCxnSpPr>
                <p:spPr>
                  <a:xfrm>
                    <a:off x="1736479394" y="1201568447"/>
                    <a:ext cx="390452026" cy="0"/>
                  </a:xfrm>
                  <a:prstGeom prst="straightConnector1">
                    <a:avLst/>
                  </a:prstGeom>
                  <a:noFill/>
                  <a:ln cap="flat" cmpd="sng" w="9525">
                    <a:solidFill>
                      <a:schemeClr val="dk1"/>
                    </a:solidFill>
                    <a:prstDash val="solid"/>
                    <a:miter lim="800000"/>
                    <a:headEnd len="med" w="med" type="none"/>
                    <a:tailEnd len="med" w="med" type="none"/>
                  </a:ln>
                </p:spPr>
              </p:cxnSp>
              <p:cxnSp>
                <p:nvCxnSpPr>
                  <p:cNvPr id="5369" name="Google Shape;5369;p60"/>
                  <p:cNvCxnSpPr/>
                  <p:nvPr/>
                </p:nvCxnSpPr>
                <p:spPr>
                  <a:xfrm>
                    <a:off x="1736479394" y="1358612594"/>
                    <a:ext cx="380180027" cy="0"/>
                  </a:xfrm>
                  <a:prstGeom prst="straightConnector1">
                    <a:avLst/>
                  </a:prstGeom>
                  <a:noFill/>
                  <a:ln cap="flat" cmpd="sng" w="9525">
                    <a:solidFill>
                      <a:schemeClr val="dk1"/>
                    </a:solidFill>
                    <a:prstDash val="solid"/>
                    <a:miter lim="800000"/>
                    <a:headEnd len="med" w="med" type="none"/>
                    <a:tailEnd len="med" w="med" type="none"/>
                  </a:ln>
                </p:spPr>
              </p:cxnSp>
              <p:cxnSp>
                <p:nvCxnSpPr>
                  <p:cNvPr id="5370" name="Google Shape;5370;p60"/>
                  <p:cNvCxnSpPr/>
                  <p:nvPr/>
                </p:nvCxnSpPr>
                <p:spPr>
                  <a:xfrm>
                    <a:off x="1726206497" y="1519307646"/>
                    <a:ext cx="380174490" cy="0"/>
                  </a:xfrm>
                  <a:prstGeom prst="straightConnector1">
                    <a:avLst/>
                  </a:prstGeom>
                  <a:noFill/>
                  <a:ln cap="flat" cmpd="sng" w="9525">
                    <a:solidFill>
                      <a:schemeClr val="dk1"/>
                    </a:solidFill>
                    <a:prstDash val="solid"/>
                    <a:miter lim="800000"/>
                    <a:headEnd len="med" w="med" type="none"/>
                    <a:tailEnd len="med" w="med" type="none"/>
                  </a:ln>
                </p:spPr>
              </p:cxnSp>
              <p:cxnSp>
                <p:nvCxnSpPr>
                  <p:cNvPr id="5371" name="Google Shape;5371;p60"/>
                  <p:cNvCxnSpPr/>
                  <p:nvPr/>
                </p:nvCxnSpPr>
                <p:spPr>
                  <a:xfrm>
                    <a:off x="1746759305" y="1680005048"/>
                    <a:ext cx="380174490" cy="0"/>
                  </a:xfrm>
                  <a:prstGeom prst="straightConnector1">
                    <a:avLst/>
                  </a:prstGeom>
                  <a:noFill/>
                  <a:ln cap="flat" cmpd="sng" w="9525">
                    <a:solidFill>
                      <a:schemeClr val="dk1"/>
                    </a:solidFill>
                    <a:prstDash val="solid"/>
                    <a:miter lim="800000"/>
                    <a:headEnd len="med" w="med" type="none"/>
                    <a:tailEnd len="med" w="med" type="none"/>
                  </a:ln>
                </p:spPr>
              </p:cxnSp>
              <p:cxnSp>
                <p:nvCxnSpPr>
                  <p:cNvPr id="5372" name="Google Shape;5372;p60"/>
                  <p:cNvCxnSpPr/>
                  <p:nvPr/>
                </p:nvCxnSpPr>
                <p:spPr>
                  <a:xfrm>
                    <a:off x="1757030799" y="1837049195"/>
                    <a:ext cx="380180027" cy="0"/>
                  </a:xfrm>
                  <a:prstGeom prst="straightConnector1">
                    <a:avLst/>
                  </a:prstGeom>
                  <a:noFill/>
                  <a:ln cap="flat" cmpd="sng" w="9525">
                    <a:solidFill>
                      <a:schemeClr val="dk1"/>
                    </a:solidFill>
                    <a:prstDash val="solid"/>
                    <a:miter lim="800000"/>
                    <a:headEnd len="med" w="med" type="none"/>
                    <a:tailEnd len="med" w="med" type="none"/>
                  </a:ln>
                </p:spPr>
              </p:cxnSp>
              <p:cxnSp>
                <p:nvCxnSpPr>
                  <p:cNvPr id="5373" name="Google Shape;5373;p60"/>
                  <p:cNvCxnSpPr/>
                  <p:nvPr/>
                </p:nvCxnSpPr>
                <p:spPr>
                  <a:xfrm>
                    <a:off x="1746759305" y="1997744247"/>
                    <a:ext cx="390452026" cy="0"/>
                  </a:xfrm>
                  <a:prstGeom prst="straightConnector1">
                    <a:avLst/>
                  </a:prstGeom>
                  <a:noFill/>
                  <a:ln cap="flat" cmpd="sng" w="9525">
                    <a:solidFill>
                      <a:schemeClr val="dk1"/>
                    </a:solidFill>
                    <a:prstDash val="solid"/>
                    <a:miter lim="800000"/>
                    <a:headEnd len="med" w="med" type="none"/>
                    <a:tailEnd len="med" w="med" type="none"/>
                  </a:ln>
                </p:spPr>
              </p:cxnSp>
              <p:cxnSp>
                <p:nvCxnSpPr>
                  <p:cNvPr id="5374" name="Google Shape;5374;p60"/>
                  <p:cNvCxnSpPr/>
                  <p:nvPr/>
                </p:nvCxnSpPr>
                <p:spPr>
                  <a:xfrm>
                    <a:off x="1767307904" y="2147483646"/>
                    <a:ext cx="380174490" cy="0"/>
                  </a:xfrm>
                  <a:prstGeom prst="straightConnector1">
                    <a:avLst/>
                  </a:prstGeom>
                  <a:noFill/>
                  <a:ln cap="flat" cmpd="sng" w="9525">
                    <a:solidFill>
                      <a:schemeClr val="dk1"/>
                    </a:solidFill>
                    <a:prstDash val="solid"/>
                    <a:miter lim="800000"/>
                    <a:headEnd len="med" w="med" type="none"/>
                    <a:tailEnd len="med" w="med" type="none"/>
                  </a:ln>
                </p:spPr>
              </p:cxnSp>
              <p:cxnSp>
                <p:nvCxnSpPr>
                  <p:cNvPr id="5375" name="Google Shape;5375;p60"/>
                  <p:cNvCxnSpPr/>
                  <p:nvPr/>
                </p:nvCxnSpPr>
                <p:spPr>
                  <a:xfrm rot="10800000">
                    <a:off x="1767309156" y="178957215"/>
                    <a:ext cx="380174490"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5376" name="Google Shape;5376;p60"/>
              <p:cNvGrpSpPr/>
              <p:nvPr/>
            </p:nvGrpSpPr>
            <p:grpSpPr>
              <a:xfrm>
                <a:off x="1668481291" y="962748756"/>
                <a:ext cx="479002355" cy="1184734627"/>
                <a:chOff x="0" y="0"/>
                <a:chExt cx="2147483647" cy="2147483647"/>
              </a:xfrm>
            </p:grpSpPr>
            <p:grpSp>
              <p:nvGrpSpPr>
                <p:cNvPr id="5377" name="Google Shape;5377;p60"/>
                <p:cNvGrpSpPr/>
                <p:nvPr/>
              </p:nvGrpSpPr>
              <p:grpSpPr>
                <a:xfrm>
                  <a:off x="0" y="379941094"/>
                  <a:ext cx="2044737391" cy="1767542552"/>
                  <a:chOff x="0" y="0"/>
                  <a:chExt cx="2147483647" cy="2147483647"/>
                </a:xfrm>
              </p:grpSpPr>
              <p:sp>
                <p:nvSpPr>
                  <p:cNvPr id="5378" name="Google Shape;5378;p60"/>
                  <p:cNvSpPr txBox="1"/>
                  <p:nvPr/>
                </p:nvSpPr>
                <p:spPr>
                  <a:xfrm>
                    <a:off x="410072836" y="466"/>
                    <a:ext cx="1618701435" cy="1902631396"/>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379" name="Google Shape;5379;p60"/>
                  <p:cNvCxnSpPr/>
                  <p:nvPr/>
                </p:nvCxnSpPr>
                <p:spPr>
                  <a:xfrm flipH="1" rot="10800000">
                    <a:off x="1629497628" y="0"/>
                    <a:ext cx="410070652" cy="236824492"/>
                  </a:xfrm>
                  <a:prstGeom prst="straightConnector1">
                    <a:avLst/>
                  </a:prstGeom>
                  <a:noFill/>
                  <a:ln cap="flat" cmpd="sng" w="9525">
                    <a:solidFill>
                      <a:schemeClr val="dk1"/>
                    </a:solidFill>
                    <a:prstDash val="solid"/>
                    <a:miter lim="800000"/>
                    <a:headEnd len="med" w="med" type="none"/>
                    <a:tailEnd len="med" w="med" type="none"/>
                  </a:ln>
                </p:spPr>
              </p:cxnSp>
              <p:sp>
                <p:nvSpPr>
                  <p:cNvPr id="5380" name="Google Shape;5380;p60"/>
                  <p:cNvSpPr txBox="1"/>
                  <p:nvPr/>
                </p:nvSpPr>
                <p:spPr>
                  <a:xfrm>
                    <a:off x="291371154" y="24083740"/>
                    <a:ext cx="474817708" cy="29703440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381" name="Google Shape;5381;p60"/>
                  <p:cNvCxnSpPr/>
                  <p:nvPr/>
                </p:nvCxnSpPr>
                <p:spPr>
                  <a:xfrm flipH="1" rot="10800000">
                    <a:off x="3700" y="0"/>
                    <a:ext cx="410070652" cy="236824492"/>
                  </a:xfrm>
                  <a:prstGeom prst="straightConnector1">
                    <a:avLst/>
                  </a:prstGeom>
                  <a:noFill/>
                  <a:ln cap="flat" cmpd="sng" w="9525">
                    <a:solidFill>
                      <a:schemeClr val="dk1"/>
                    </a:solidFill>
                    <a:prstDash val="solid"/>
                    <a:miter lim="800000"/>
                    <a:headEnd len="med" w="med" type="none"/>
                    <a:tailEnd len="med" w="med" type="none"/>
                  </a:ln>
                </p:spPr>
              </p:cxnSp>
              <p:sp>
                <p:nvSpPr>
                  <p:cNvPr id="5382" name="Google Shape;5382;p60"/>
                  <p:cNvSpPr txBox="1"/>
                  <p:nvPr/>
                </p:nvSpPr>
                <p:spPr>
                  <a:xfrm>
                    <a:off x="1521584026" y="1641720883"/>
                    <a:ext cx="474817708" cy="29703440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383" name="Google Shape;5383;p60"/>
                  <p:cNvSpPr txBox="1"/>
                  <p:nvPr/>
                </p:nvSpPr>
                <p:spPr>
                  <a:xfrm>
                    <a:off x="32380696" y="244852250"/>
                    <a:ext cx="1607905428" cy="190263139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384" name="Google Shape;5384;p60"/>
                  <p:cNvCxnSpPr/>
                  <p:nvPr/>
                </p:nvCxnSpPr>
                <p:spPr>
                  <a:xfrm flipH="1" rot="10800000">
                    <a:off x="1629497628" y="1902631591"/>
                    <a:ext cx="410070652" cy="236824492"/>
                  </a:xfrm>
                  <a:prstGeom prst="straightConnector1">
                    <a:avLst/>
                  </a:prstGeom>
                  <a:noFill/>
                  <a:ln cap="flat" cmpd="sng" w="9525">
                    <a:solidFill>
                      <a:schemeClr val="dk1"/>
                    </a:solidFill>
                    <a:prstDash val="solid"/>
                    <a:miter lim="800000"/>
                    <a:headEnd len="med" w="med" type="none"/>
                    <a:tailEnd len="med" w="med" type="none"/>
                  </a:ln>
                </p:spPr>
              </p:cxnSp>
              <p:grpSp>
                <p:nvGrpSpPr>
                  <p:cNvPr id="5385" name="Google Shape;5385;p60"/>
                  <p:cNvGrpSpPr/>
                  <p:nvPr/>
                </p:nvGrpSpPr>
                <p:grpSpPr>
                  <a:xfrm>
                    <a:off x="10796279" y="192670469"/>
                    <a:ext cx="2136680990" cy="236824492"/>
                    <a:chOff x="0" y="0"/>
                    <a:chExt cx="2147483647" cy="2147483647"/>
                  </a:xfrm>
                </p:grpSpPr>
                <p:cxnSp>
                  <p:nvCxnSpPr>
                    <p:cNvPr id="5386" name="Google Shape;5386;p60"/>
                    <p:cNvCxnSpPr/>
                    <p:nvPr/>
                  </p:nvCxnSpPr>
                  <p:spPr>
                    <a:xfrm flipH="1" rot="10800000">
                      <a:off x="1735339754" y="0"/>
                      <a:ext cx="41214389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387" name="Google Shape;5387;p60"/>
                    <p:cNvCxnSpPr/>
                    <p:nvPr/>
                  </p:nvCxnSpPr>
                  <p:spPr>
                    <a:xfrm>
                      <a:off x="0" y="2147483647"/>
                      <a:ext cx="175703409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388" name="Google Shape;5388;p60"/>
                  <p:cNvGrpSpPr/>
                  <p:nvPr/>
                </p:nvGrpSpPr>
                <p:grpSpPr>
                  <a:xfrm>
                    <a:off x="10799012" y="361259682"/>
                    <a:ext cx="2136684634" cy="236824492"/>
                    <a:chOff x="0" y="0"/>
                    <a:chExt cx="2147483647" cy="2147483647"/>
                  </a:xfrm>
                </p:grpSpPr>
                <p:cxnSp>
                  <p:nvCxnSpPr>
                    <p:cNvPr id="5389" name="Google Shape;5389;p60"/>
                    <p:cNvCxnSpPr/>
                    <p:nvPr/>
                  </p:nvCxnSpPr>
                  <p:spPr>
                    <a:xfrm flipH="1" rot="10800000">
                      <a:off x="1735340457" y="0"/>
                      <a:ext cx="41214318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390" name="Google Shape;5390;p60"/>
                    <p:cNvCxnSpPr/>
                    <p:nvPr/>
                  </p:nvCxnSpPr>
                  <p:spPr>
                    <a:xfrm>
                      <a:off x="0" y="2147483647"/>
                      <a:ext cx="17570310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391" name="Google Shape;5391;p60"/>
                  <p:cNvGrpSpPr/>
                  <p:nvPr/>
                </p:nvGrpSpPr>
                <p:grpSpPr>
                  <a:xfrm>
                    <a:off x="10799923" y="529846313"/>
                    <a:ext cx="2017972020" cy="236824492"/>
                    <a:chOff x="0" y="0"/>
                    <a:chExt cx="2147483647" cy="2147483647"/>
                  </a:xfrm>
                </p:grpSpPr>
                <p:cxnSp>
                  <p:nvCxnSpPr>
                    <p:cNvPr id="5392" name="Google Shape;5392;p60"/>
                    <p:cNvCxnSpPr/>
                    <p:nvPr/>
                  </p:nvCxnSpPr>
                  <p:spPr>
                    <a:xfrm flipH="1" rot="10800000">
                      <a:off x="1711095029" y="0"/>
                      <a:ext cx="43638861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393" name="Google Shape;5393;p60"/>
                    <p:cNvCxnSpPr/>
                    <p:nvPr/>
                  </p:nvCxnSpPr>
                  <p:spPr>
                    <a:xfrm>
                      <a:off x="0" y="2147483647"/>
                      <a:ext cx="173406558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394" name="Google Shape;5394;p60"/>
                  <p:cNvGrpSpPr/>
                  <p:nvPr/>
                </p:nvGrpSpPr>
                <p:grpSpPr>
                  <a:xfrm>
                    <a:off x="10795368" y="698432944"/>
                    <a:ext cx="2017975664" cy="236824492"/>
                    <a:chOff x="0" y="0"/>
                    <a:chExt cx="2147483646" cy="2147483647"/>
                  </a:xfrm>
                </p:grpSpPr>
                <p:cxnSp>
                  <p:nvCxnSpPr>
                    <p:cNvPr id="5395" name="Google Shape;5395;p60"/>
                    <p:cNvCxnSpPr/>
                    <p:nvPr/>
                  </p:nvCxnSpPr>
                  <p:spPr>
                    <a:xfrm flipH="1" rot="10800000">
                      <a:off x="1711095817" y="0"/>
                      <a:ext cx="43638782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396" name="Google Shape;5396;p60"/>
                    <p:cNvCxnSpPr/>
                    <p:nvPr/>
                  </p:nvCxnSpPr>
                  <p:spPr>
                    <a:xfrm>
                      <a:off x="0" y="2147483647"/>
                      <a:ext cx="1734062451"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397" name="Google Shape;5397;p60"/>
                  <p:cNvGrpSpPr/>
                  <p:nvPr/>
                </p:nvGrpSpPr>
                <p:grpSpPr>
                  <a:xfrm>
                    <a:off x="118708059" y="867022883"/>
                    <a:ext cx="1910060240" cy="236824492"/>
                    <a:chOff x="0" y="0"/>
                    <a:chExt cx="2147483647" cy="2147483647"/>
                  </a:xfrm>
                </p:grpSpPr>
                <p:cxnSp>
                  <p:nvCxnSpPr>
                    <p:cNvPr id="5398" name="Google Shape;5398;p60"/>
                    <p:cNvCxnSpPr/>
                    <p:nvPr/>
                  </p:nvCxnSpPr>
                  <p:spPr>
                    <a:xfrm flipH="1" rot="10800000">
                      <a:off x="1686440586" y="0"/>
                      <a:ext cx="46104306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399" name="Google Shape;5399;p60"/>
                    <p:cNvCxnSpPr/>
                    <p:nvPr/>
                  </p:nvCxnSpPr>
                  <p:spPr>
                    <a:xfrm>
                      <a:off x="0" y="2147483647"/>
                      <a:ext cx="171070758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400" name="Google Shape;5400;p60"/>
                  <p:cNvGrpSpPr/>
                  <p:nvPr/>
                </p:nvGrpSpPr>
                <p:grpSpPr>
                  <a:xfrm>
                    <a:off x="118712614" y="1035609196"/>
                    <a:ext cx="1910062720" cy="280978771"/>
                    <a:chOff x="0" y="0"/>
                    <a:chExt cx="2147483647" cy="2147483647"/>
                  </a:xfrm>
                </p:grpSpPr>
                <p:cxnSp>
                  <p:nvCxnSpPr>
                    <p:cNvPr id="5401" name="Google Shape;5401;p60"/>
                    <p:cNvCxnSpPr/>
                    <p:nvPr/>
                  </p:nvCxnSpPr>
                  <p:spPr>
                    <a:xfrm flipH="1" rot="10800000">
                      <a:off x="1807767714" y="0"/>
                      <a:ext cx="33971593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402" name="Google Shape;5402;p60"/>
                    <p:cNvCxnSpPr/>
                    <p:nvPr/>
                  </p:nvCxnSpPr>
                  <p:spPr>
                    <a:xfrm>
                      <a:off x="0" y="2147483647"/>
                      <a:ext cx="183203189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403" name="Google Shape;5403;p60"/>
                  <p:cNvGrpSpPr/>
                  <p:nvPr/>
                </p:nvGrpSpPr>
                <p:grpSpPr>
                  <a:xfrm>
                    <a:off x="2733" y="1204195827"/>
                    <a:ext cx="2136680990" cy="280978771"/>
                    <a:chOff x="0" y="0"/>
                    <a:chExt cx="2147483647" cy="2147483647"/>
                  </a:xfrm>
                </p:grpSpPr>
                <p:cxnSp>
                  <p:nvCxnSpPr>
                    <p:cNvPr id="5404" name="Google Shape;5404;p60"/>
                    <p:cNvCxnSpPr/>
                    <p:nvPr/>
                  </p:nvCxnSpPr>
                  <p:spPr>
                    <a:xfrm flipH="1" rot="10800000">
                      <a:off x="1735339754" y="0"/>
                      <a:ext cx="41214389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405" name="Google Shape;5405;p60"/>
                    <p:cNvCxnSpPr/>
                    <p:nvPr/>
                  </p:nvCxnSpPr>
                  <p:spPr>
                    <a:xfrm>
                      <a:off x="0" y="2147483647"/>
                      <a:ext cx="175703409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406" name="Google Shape;5406;p60"/>
                  <p:cNvGrpSpPr/>
                  <p:nvPr/>
                </p:nvGrpSpPr>
                <p:grpSpPr>
                  <a:xfrm>
                    <a:off x="0" y="1372785686"/>
                    <a:ext cx="2136680990" cy="280978771"/>
                    <a:chOff x="0" y="0"/>
                    <a:chExt cx="2147483647" cy="2147483647"/>
                  </a:xfrm>
                </p:grpSpPr>
                <p:cxnSp>
                  <p:nvCxnSpPr>
                    <p:cNvPr id="5407" name="Google Shape;5407;p60"/>
                    <p:cNvCxnSpPr/>
                    <p:nvPr/>
                  </p:nvCxnSpPr>
                  <p:spPr>
                    <a:xfrm flipH="1" rot="10800000">
                      <a:off x="1735339754" y="0"/>
                      <a:ext cx="41214389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408" name="Google Shape;5408;p60"/>
                    <p:cNvCxnSpPr/>
                    <p:nvPr/>
                  </p:nvCxnSpPr>
                  <p:spPr>
                    <a:xfrm>
                      <a:off x="0" y="2147483647"/>
                      <a:ext cx="175703409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409" name="Google Shape;5409;p60"/>
                  <p:cNvGrpSpPr/>
                  <p:nvPr/>
                </p:nvGrpSpPr>
                <p:grpSpPr>
                  <a:xfrm>
                    <a:off x="2733" y="1585523694"/>
                    <a:ext cx="2017982952" cy="196687957"/>
                    <a:chOff x="0" y="0"/>
                    <a:chExt cx="2147483647" cy="2147483647"/>
                  </a:xfrm>
                </p:grpSpPr>
                <p:cxnSp>
                  <p:nvCxnSpPr>
                    <p:cNvPr id="5410" name="Google Shape;5410;p60"/>
                    <p:cNvCxnSpPr/>
                    <p:nvPr/>
                  </p:nvCxnSpPr>
                  <p:spPr>
                    <a:xfrm flipH="1" rot="10800000">
                      <a:off x="1711097393" y="0"/>
                      <a:ext cx="43638625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411" name="Google Shape;5411;p60"/>
                    <p:cNvCxnSpPr/>
                    <p:nvPr/>
                  </p:nvCxnSpPr>
                  <p:spPr>
                    <a:xfrm>
                      <a:off x="0" y="2147483647"/>
                      <a:ext cx="173406384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412" name="Google Shape;5412;p60"/>
                  <p:cNvGrpSpPr/>
                  <p:nvPr/>
                </p:nvGrpSpPr>
                <p:grpSpPr>
                  <a:xfrm>
                    <a:off x="3644" y="1754112907"/>
                    <a:ext cx="2017979308" cy="196687957"/>
                    <a:chOff x="0" y="0"/>
                    <a:chExt cx="2147483647" cy="2147483647"/>
                  </a:xfrm>
                </p:grpSpPr>
                <p:cxnSp>
                  <p:nvCxnSpPr>
                    <p:cNvPr id="5413" name="Google Shape;5413;p60"/>
                    <p:cNvCxnSpPr/>
                    <p:nvPr/>
                  </p:nvCxnSpPr>
                  <p:spPr>
                    <a:xfrm flipH="1" rot="10800000">
                      <a:off x="1711096605" y="0"/>
                      <a:ext cx="4363870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414" name="Google Shape;5414;p60"/>
                    <p:cNvCxnSpPr/>
                    <p:nvPr/>
                  </p:nvCxnSpPr>
                  <p:spPr>
                    <a:xfrm>
                      <a:off x="0" y="2147483647"/>
                      <a:ext cx="1734066974"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5415" name="Google Shape;5415;p60"/>
                <p:cNvGrpSpPr/>
                <p:nvPr/>
              </p:nvGrpSpPr>
              <p:grpSpPr>
                <a:xfrm>
                  <a:off x="215781917" y="0"/>
                  <a:ext cx="1931701729" cy="1942646823"/>
                  <a:chOff x="0" y="0"/>
                  <a:chExt cx="2147483647" cy="2147483646"/>
                </a:xfrm>
              </p:grpSpPr>
              <p:grpSp>
                <p:nvGrpSpPr>
                  <p:cNvPr id="5416" name="Google Shape;5416;p60"/>
                  <p:cNvGrpSpPr/>
                  <p:nvPr/>
                </p:nvGrpSpPr>
                <p:grpSpPr>
                  <a:xfrm>
                    <a:off x="0" y="0"/>
                    <a:ext cx="1987560011" cy="325045717"/>
                    <a:chOff x="0" y="0"/>
                    <a:chExt cx="2147483647" cy="2147483647"/>
                  </a:xfrm>
                </p:grpSpPr>
                <p:sp>
                  <p:nvSpPr>
                    <p:cNvPr id="5417" name="Google Shape;5417;p60"/>
                    <p:cNvSpPr txBox="1"/>
                    <p:nvPr/>
                  </p:nvSpPr>
                  <p:spPr>
                    <a:xfrm>
                      <a:off x="0" y="1158182886"/>
                      <a:ext cx="1715515580" cy="989288554"/>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418" name="Google Shape;5418;p60"/>
                    <p:cNvSpPr/>
                    <p:nvPr/>
                  </p:nvSpPr>
                  <p:spPr>
                    <a:xfrm>
                      <a:off x="0" y="0"/>
                      <a:ext cx="2135138212" cy="1206452075"/>
                    </a:xfrm>
                    <a:prstGeom prst="parallelogram">
                      <a:avLst>
                        <a:gd fmla="val 3253"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419" name="Google Shape;5419;p60"/>
                    <p:cNvSpPr/>
                    <p:nvPr/>
                  </p:nvSpPr>
                  <p:spPr>
                    <a:xfrm>
                      <a:off x="1727860908" y="24136006"/>
                      <a:ext cx="419622738" cy="212334764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420" name="Google Shape;5420;p60"/>
                    <p:cNvSpPr/>
                    <p:nvPr/>
                  </p:nvSpPr>
                  <p:spPr>
                    <a:xfrm>
                      <a:off x="283859782" y="241286322"/>
                      <a:ext cx="1629128093" cy="699747450"/>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421" name="Google Shape;5421;p60"/>
                    <p:cNvSpPr/>
                    <p:nvPr/>
                  </p:nvSpPr>
                  <p:spPr>
                    <a:xfrm>
                      <a:off x="691143015" y="193029834"/>
                      <a:ext cx="888615011" cy="820381928"/>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5422" name="Google Shape;5422;p60"/>
                  <p:cNvCxnSpPr/>
                  <p:nvPr/>
                </p:nvCxnSpPr>
                <p:spPr>
                  <a:xfrm flipH="1">
                    <a:off x="2101794247" y="164348894"/>
                    <a:ext cx="34264320" cy="1968524490"/>
                  </a:xfrm>
                  <a:prstGeom prst="straightConnector1">
                    <a:avLst/>
                  </a:prstGeom>
                  <a:noFill/>
                  <a:ln cap="flat" cmpd="sng" w="25400">
                    <a:solidFill>
                      <a:schemeClr val="dk1"/>
                    </a:solidFill>
                    <a:prstDash val="solid"/>
                    <a:miter lim="800000"/>
                    <a:headEnd len="med" w="med" type="none"/>
                    <a:tailEnd len="med" w="med" type="none"/>
                  </a:ln>
                </p:spPr>
              </p:cxnSp>
              <p:cxnSp>
                <p:nvCxnSpPr>
                  <p:cNvPr id="5423" name="Google Shape;5423;p60"/>
                  <p:cNvCxnSpPr/>
                  <p:nvPr/>
                </p:nvCxnSpPr>
                <p:spPr>
                  <a:xfrm>
                    <a:off x="1839064215" y="580698370"/>
                    <a:ext cx="308419107" cy="0"/>
                  </a:xfrm>
                  <a:prstGeom prst="straightConnector1">
                    <a:avLst/>
                  </a:prstGeom>
                  <a:noFill/>
                  <a:ln cap="flat" cmpd="sng" w="9525">
                    <a:solidFill>
                      <a:schemeClr val="dk1"/>
                    </a:solidFill>
                    <a:prstDash val="solid"/>
                    <a:miter lim="800000"/>
                    <a:headEnd len="med" w="med" type="none"/>
                    <a:tailEnd len="med" w="med" type="none"/>
                  </a:ln>
                </p:spPr>
              </p:cxnSp>
              <p:cxnSp>
                <p:nvCxnSpPr>
                  <p:cNvPr id="5424" name="Google Shape;5424;p60"/>
                  <p:cNvCxnSpPr/>
                  <p:nvPr/>
                </p:nvCxnSpPr>
                <p:spPr>
                  <a:xfrm>
                    <a:off x="1827645374" y="730436007"/>
                    <a:ext cx="308412927" cy="0"/>
                  </a:xfrm>
                  <a:prstGeom prst="straightConnector1">
                    <a:avLst/>
                  </a:prstGeom>
                  <a:noFill/>
                  <a:ln cap="flat" cmpd="sng" w="9525">
                    <a:solidFill>
                      <a:schemeClr val="dk1"/>
                    </a:solidFill>
                    <a:prstDash val="solid"/>
                    <a:miter lim="800000"/>
                    <a:headEnd len="med" w="med" type="none"/>
                    <a:tailEnd len="med" w="med" type="none"/>
                  </a:ln>
                </p:spPr>
              </p:cxnSp>
              <p:cxnSp>
                <p:nvCxnSpPr>
                  <p:cNvPr id="5425" name="Google Shape;5425;p60"/>
                  <p:cNvCxnSpPr/>
                  <p:nvPr/>
                </p:nvCxnSpPr>
                <p:spPr>
                  <a:xfrm>
                    <a:off x="1827645374" y="909394984"/>
                    <a:ext cx="308412927" cy="0"/>
                  </a:xfrm>
                  <a:prstGeom prst="straightConnector1">
                    <a:avLst/>
                  </a:prstGeom>
                  <a:noFill/>
                  <a:ln cap="flat" cmpd="sng" w="9525">
                    <a:solidFill>
                      <a:schemeClr val="dk1"/>
                    </a:solidFill>
                    <a:prstDash val="solid"/>
                    <a:miter lim="800000"/>
                    <a:headEnd len="med" w="med" type="none"/>
                    <a:tailEnd len="med" w="med" type="none"/>
                  </a:ln>
                </p:spPr>
              </p:cxnSp>
              <p:cxnSp>
                <p:nvCxnSpPr>
                  <p:cNvPr id="5426" name="Google Shape;5426;p60"/>
                  <p:cNvCxnSpPr/>
                  <p:nvPr/>
                </p:nvCxnSpPr>
                <p:spPr>
                  <a:xfrm>
                    <a:off x="1816218736" y="1059132621"/>
                    <a:ext cx="308419107" cy="0"/>
                  </a:xfrm>
                  <a:prstGeom prst="straightConnector1">
                    <a:avLst/>
                  </a:prstGeom>
                  <a:noFill/>
                  <a:ln cap="flat" cmpd="sng" w="9525">
                    <a:solidFill>
                      <a:schemeClr val="dk1"/>
                    </a:solidFill>
                    <a:prstDash val="solid"/>
                    <a:miter lim="800000"/>
                    <a:headEnd len="med" w="med" type="none"/>
                    <a:tailEnd len="med" w="med" type="none"/>
                  </a:ln>
                </p:spPr>
              </p:cxnSp>
              <p:cxnSp>
                <p:nvCxnSpPr>
                  <p:cNvPr id="5427" name="Google Shape;5427;p60"/>
                  <p:cNvCxnSpPr/>
                  <p:nvPr/>
                </p:nvCxnSpPr>
                <p:spPr>
                  <a:xfrm>
                    <a:off x="1804799895" y="1201568447"/>
                    <a:ext cx="319838486" cy="0"/>
                  </a:xfrm>
                  <a:prstGeom prst="straightConnector1">
                    <a:avLst/>
                  </a:prstGeom>
                  <a:noFill/>
                  <a:ln cap="flat" cmpd="sng" w="9525">
                    <a:solidFill>
                      <a:schemeClr val="dk1"/>
                    </a:solidFill>
                    <a:prstDash val="solid"/>
                    <a:miter lim="800000"/>
                    <a:headEnd len="med" w="med" type="none"/>
                    <a:tailEnd len="med" w="med" type="none"/>
                  </a:ln>
                </p:spPr>
              </p:cxnSp>
              <p:cxnSp>
                <p:nvCxnSpPr>
                  <p:cNvPr id="5428" name="Google Shape;5428;p60"/>
                  <p:cNvCxnSpPr/>
                  <p:nvPr/>
                </p:nvCxnSpPr>
                <p:spPr>
                  <a:xfrm>
                    <a:off x="1804799895" y="1358612594"/>
                    <a:ext cx="308412927" cy="0"/>
                  </a:xfrm>
                  <a:prstGeom prst="straightConnector1">
                    <a:avLst/>
                  </a:prstGeom>
                  <a:noFill/>
                  <a:ln cap="flat" cmpd="sng" w="9525">
                    <a:solidFill>
                      <a:schemeClr val="dk1"/>
                    </a:solidFill>
                    <a:prstDash val="solid"/>
                    <a:miter lim="800000"/>
                    <a:headEnd len="med" w="med" type="none"/>
                    <a:tailEnd len="med" w="med" type="none"/>
                  </a:ln>
                </p:spPr>
              </p:cxnSp>
              <p:cxnSp>
                <p:nvCxnSpPr>
                  <p:cNvPr id="5429" name="Google Shape;5429;p60"/>
                  <p:cNvCxnSpPr/>
                  <p:nvPr/>
                </p:nvCxnSpPr>
                <p:spPr>
                  <a:xfrm>
                    <a:off x="1793374816" y="1519307646"/>
                    <a:ext cx="308419107" cy="0"/>
                  </a:xfrm>
                  <a:prstGeom prst="straightConnector1">
                    <a:avLst/>
                  </a:prstGeom>
                  <a:noFill/>
                  <a:ln cap="flat" cmpd="sng" w="9525">
                    <a:solidFill>
                      <a:schemeClr val="dk1"/>
                    </a:solidFill>
                    <a:prstDash val="solid"/>
                    <a:miter lim="800000"/>
                    <a:headEnd len="med" w="med" type="none"/>
                    <a:tailEnd len="med" w="med" type="none"/>
                  </a:ln>
                </p:spPr>
              </p:cxnSp>
              <p:cxnSp>
                <p:nvCxnSpPr>
                  <p:cNvPr id="5430" name="Google Shape;5430;p60"/>
                  <p:cNvCxnSpPr/>
                  <p:nvPr/>
                </p:nvCxnSpPr>
                <p:spPr>
                  <a:xfrm>
                    <a:off x="1816218736" y="1680005048"/>
                    <a:ext cx="308419107" cy="0"/>
                  </a:xfrm>
                  <a:prstGeom prst="straightConnector1">
                    <a:avLst/>
                  </a:prstGeom>
                  <a:noFill/>
                  <a:ln cap="flat" cmpd="sng" w="9525">
                    <a:solidFill>
                      <a:schemeClr val="dk1"/>
                    </a:solidFill>
                    <a:prstDash val="solid"/>
                    <a:miter lim="800000"/>
                    <a:headEnd len="med" w="med" type="none"/>
                    <a:tailEnd len="med" w="med" type="none"/>
                  </a:ln>
                </p:spPr>
              </p:cxnSp>
              <p:cxnSp>
                <p:nvCxnSpPr>
                  <p:cNvPr id="5431" name="Google Shape;5431;p60"/>
                  <p:cNvCxnSpPr/>
                  <p:nvPr/>
                </p:nvCxnSpPr>
                <p:spPr>
                  <a:xfrm>
                    <a:off x="1827645374" y="1837049195"/>
                    <a:ext cx="308412927" cy="0"/>
                  </a:xfrm>
                  <a:prstGeom prst="straightConnector1">
                    <a:avLst/>
                  </a:prstGeom>
                  <a:noFill/>
                  <a:ln cap="flat" cmpd="sng" w="9525">
                    <a:solidFill>
                      <a:schemeClr val="dk1"/>
                    </a:solidFill>
                    <a:prstDash val="solid"/>
                    <a:miter lim="800000"/>
                    <a:headEnd len="med" w="med" type="none"/>
                    <a:tailEnd len="med" w="med" type="none"/>
                  </a:ln>
                </p:spPr>
              </p:cxnSp>
              <p:cxnSp>
                <p:nvCxnSpPr>
                  <p:cNvPr id="5432" name="Google Shape;5432;p60"/>
                  <p:cNvCxnSpPr/>
                  <p:nvPr/>
                </p:nvCxnSpPr>
                <p:spPr>
                  <a:xfrm>
                    <a:off x="1827645374" y="1997744247"/>
                    <a:ext cx="308412927" cy="0"/>
                  </a:xfrm>
                  <a:prstGeom prst="straightConnector1">
                    <a:avLst/>
                  </a:prstGeom>
                  <a:noFill/>
                  <a:ln cap="flat" cmpd="sng" w="9525">
                    <a:solidFill>
                      <a:schemeClr val="dk1"/>
                    </a:solidFill>
                    <a:prstDash val="solid"/>
                    <a:miter lim="800000"/>
                    <a:headEnd len="med" w="med" type="none"/>
                    <a:tailEnd len="med" w="med" type="none"/>
                  </a:ln>
                </p:spPr>
              </p:cxnSp>
              <p:cxnSp>
                <p:nvCxnSpPr>
                  <p:cNvPr id="5433" name="Google Shape;5433;p60"/>
                  <p:cNvCxnSpPr/>
                  <p:nvPr/>
                </p:nvCxnSpPr>
                <p:spPr>
                  <a:xfrm>
                    <a:off x="1839064215" y="2147483646"/>
                    <a:ext cx="308419107" cy="0"/>
                  </a:xfrm>
                  <a:prstGeom prst="straightConnector1">
                    <a:avLst/>
                  </a:prstGeom>
                  <a:noFill/>
                  <a:ln cap="flat" cmpd="sng" w="9525">
                    <a:solidFill>
                      <a:schemeClr val="dk1"/>
                    </a:solidFill>
                    <a:prstDash val="solid"/>
                    <a:miter lim="800000"/>
                    <a:headEnd len="med" w="med" type="none"/>
                    <a:tailEnd len="med" w="med" type="none"/>
                  </a:ln>
                </p:spPr>
              </p:cxnSp>
              <p:cxnSp>
                <p:nvCxnSpPr>
                  <p:cNvPr id="5434" name="Google Shape;5434;p60"/>
                  <p:cNvCxnSpPr/>
                  <p:nvPr/>
                </p:nvCxnSpPr>
                <p:spPr>
                  <a:xfrm rot="10800000">
                    <a:off x="1839064539" y="178957215"/>
                    <a:ext cx="308419107" cy="0"/>
                  </a:xfrm>
                  <a:prstGeom prst="straightConnector1">
                    <a:avLst/>
                  </a:prstGeom>
                  <a:noFill/>
                  <a:ln cap="flat" cmpd="sng" w="22225">
                    <a:solidFill>
                      <a:schemeClr val="dk1"/>
                    </a:solidFill>
                    <a:prstDash val="solid"/>
                    <a:miter lim="800000"/>
                    <a:headEnd len="med" w="med" type="none"/>
                    <a:tailEnd len="med" w="med" type="none"/>
                  </a:ln>
                </p:spPr>
              </p:cxnSp>
            </p:grpSp>
          </p:grpSp>
        </p:grpSp>
        <p:grpSp>
          <p:nvGrpSpPr>
            <p:cNvPr id="5435" name="Google Shape;5435;p60"/>
            <p:cNvGrpSpPr/>
            <p:nvPr/>
          </p:nvGrpSpPr>
          <p:grpSpPr>
            <a:xfrm>
              <a:off x="861737132" y="637471768"/>
              <a:ext cx="396999600" cy="1323470081"/>
              <a:chOff x="0" y="0"/>
              <a:chExt cx="2147483647" cy="2147483647"/>
            </a:xfrm>
          </p:grpSpPr>
          <p:grpSp>
            <p:nvGrpSpPr>
              <p:cNvPr id="5436" name="Google Shape;5436;p60"/>
              <p:cNvGrpSpPr/>
              <p:nvPr/>
            </p:nvGrpSpPr>
            <p:grpSpPr>
              <a:xfrm>
                <a:off x="578512127" y="0"/>
                <a:ext cx="1537722835" cy="408601482"/>
                <a:chOff x="7018337" y="2166937"/>
                <a:chExt cx="1052512" cy="355600"/>
              </a:xfrm>
            </p:grpSpPr>
            <p:sp>
              <p:nvSpPr>
                <p:cNvPr id="5437" name="Google Shape;5437;p60"/>
                <p:cNvSpPr txBox="1"/>
                <p:nvPr/>
              </p:nvSpPr>
              <p:spPr>
                <a:xfrm>
                  <a:off x="7018337" y="2381250"/>
                  <a:ext cx="785812" cy="138112"/>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438" name="Google Shape;5438;p60"/>
                <p:cNvSpPr/>
                <p:nvPr/>
              </p:nvSpPr>
              <p:spPr>
                <a:xfrm>
                  <a:off x="7018337" y="2171700"/>
                  <a:ext cx="1052512" cy="214312"/>
                </a:xfrm>
                <a:prstGeom prst="parallelogram">
                  <a:avLst>
                    <a:gd fmla="val 25000"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439" name="Google Shape;5439;p60"/>
                <p:cNvSpPr/>
                <p:nvPr/>
              </p:nvSpPr>
              <p:spPr>
                <a:xfrm>
                  <a:off x="7785100" y="2166937"/>
                  <a:ext cx="268287" cy="35560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440" name="Google Shape;5440;p60"/>
                <p:cNvSpPr/>
                <p:nvPr/>
              </p:nvSpPr>
              <p:spPr>
                <a:xfrm>
                  <a:off x="7121525" y="2214562"/>
                  <a:ext cx="803275" cy="127000"/>
                </a:xfrm>
                <a:custGeom>
                  <a:rect b="b" l="l" r="r" t="t"/>
                  <a:pathLst>
                    <a:path extrusionOk="0" h="63" w="280">
                      <a:moveTo>
                        <a:pt x="0" y="63"/>
                      </a:moveTo>
                      <a:lnTo>
                        <a:pt x="37" y="62"/>
                      </a:lnTo>
                      <a:lnTo>
                        <a:pt x="219" y="0"/>
                      </a:lnTo>
                      <a:lnTo>
                        <a:pt x="280" y="0"/>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441" name="Google Shape;5441;p60"/>
                <p:cNvSpPr/>
                <p:nvPr/>
              </p:nvSpPr>
              <p:spPr>
                <a:xfrm>
                  <a:off x="7308850" y="2208212"/>
                  <a:ext cx="465137" cy="147637"/>
                </a:xfrm>
                <a:custGeom>
                  <a:rect b="b" l="l" r="r" t="t"/>
                  <a:pathLst>
                    <a:path extrusionOk="0" h="93" w="293">
                      <a:moveTo>
                        <a:pt x="0" y="0"/>
                      </a:moveTo>
                      <a:lnTo>
                        <a:pt x="67" y="1"/>
                      </a:lnTo>
                      <a:lnTo>
                        <a:pt x="195" y="93"/>
                      </a:lnTo>
                      <a:lnTo>
                        <a:pt x="293" y="93"/>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5442" name="Google Shape;5442;p60"/>
              <p:cNvCxnSpPr/>
              <p:nvPr/>
            </p:nvCxnSpPr>
            <p:spPr>
              <a:xfrm flipH="1">
                <a:off x="387289246" y="393360689"/>
                <a:ext cx="519477069" cy="568905150"/>
              </a:xfrm>
              <a:prstGeom prst="straightConnector1">
                <a:avLst/>
              </a:prstGeom>
              <a:noFill/>
              <a:ln cap="flat" cmpd="sng" w="9525">
                <a:solidFill>
                  <a:schemeClr val="dk1"/>
                </a:solidFill>
                <a:prstDash val="solid"/>
                <a:miter lim="800000"/>
                <a:headEnd len="med" w="med" type="none"/>
                <a:tailEnd len="med" w="med" type="none"/>
              </a:ln>
            </p:spPr>
          </p:cxnSp>
          <p:cxnSp>
            <p:nvCxnSpPr>
              <p:cNvPr id="5443" name="Google Shape;5443;p60"/>
              <p:cNvCxnSpPr/>
              <p:nvPr/>
            </p:nvCxnSpPr>
            <p:spPr>
              <a:xfrm flipH="1">
                <a:off x="832554649" y="404301798"/>
                <a:ext cx="294526458" cy="557963911"/>
              </a:xfrm>
              <a:prstGeom prst="straightConnector1">
                <a:avLst/>
              </a:prstGeom>
              <a:noFill/>
              <a:ln cap="flat" cmpd="sng" w="9525">
                <a:solidFill>
                  <a:schemeClr val="dk1"/>
                </a:solidFill>
                <a:prstDash val="solid"/>
                <a:miter lim="800000"/>
                <a:headEnd len="med" w="med" type="none"/>
                <a:tailEnd len="med" w="med" type="none"/>
              </a:ln>
            </p:spPr>
          </p:cxnSp>
          <p:cxnSp>
            <p:nvCxnSpPr>
              <p:cNvPr id="5444" name="Google Shape;5444;p60"/>
              <p:cNvCxnSpPr/>
              <p:nvPr/>
            </p:nvCxnSpPr>
            <p:spPr>
              <a:xfrm>
                <a:off x="1296374832" y="409771484"/>
                <a:ext cx="83487542" cy="565258092"/>
              </a:xfrm>
              <a:prstGeom prst="straightConnector1">
                <a:avLst/>
              </a:prstGeom>
              <a:noFill/>
              <a:ln cap="flat" cmpd="sng" w="9525">
                <a:solidFill>
                  <a:schemeClr val="dk1"/>
                </a:solidFill>
                <a:prstDash val="solid"/>
                <a:miter lim="800000"/>
                <a:headEnd len="med" w="med" type="none"/>
                <a:tailEnd len="med" w="med" type="none"/>
              </a:ln>
            </p:spPr>
          </p:cxnSp>
          <p:cxnSp>
            <p:nvCxnSpPr>
              <p:cNvPr id="5445" name="Google Shape;5445;p60"/>
              <p:cNvCxnSpPr/>
              <p:nvPr/>
            </p:nvCxnSpPr>
            <p:spPr>
              <a:xfrm>
                <a:off x="1500454870" y="437123387"/>
                <a:ext cx="401204509" cy="525142545"/>
              </a:xfrm>
              <a:prstGeom prst="straightConnector1">
                <a:avLst/>
              </a:prstGeom>
              <a:noFill/>
              <a:ln cap="flat" cmpd="sng" w="9525">
                <a:solidFill>
                  <a:schemeClr val="dk1"/>
                </a:solidFill>
                <a:prstDash val="solid"/>
                <a:miter lim="800000"/>
                <a:headEnd len="med" w="med" type="none"/>
                <a:tailEnd len="med" w="med" type="none"/>
              </a:ln>
            </p:spPr>
          </p:cxnSp>
          <p:grpSp>
            <p:nvGrpSpPr>
              <p:cNvPr id="5446" name="Google Shape;5446;p60"/>
              <p:cNvGrpSpPr/>
              <p:nvPr/>
            </p:nvGrpSpPr>
            <p:grpSpPr>
              <a:xfrm>
                <a:off x="0" y="962266028"/>
                <a:ext cx="484691605" cy="1185217589"/>
                <a:chOff x="0" y="0"/>
                <a:chExt cx="2147483647" cy="2147483647"/>
              </a:xfrm>
            </p:grpSpPr>
            <p:grpSp>
              <p:nvGrpSpPr>
                <p:cNvPr id="5447" name="Google Shape;5447;p60"/>
                <p:cNvGrpSpPr/>
                <p:nvPr/>
              </p:nvGrpSpPr>
              <p:grpSpPr>
                <a:xfrm>
                  <a:off x="0" y="346901457"/>
                  <a:ext cx="2044735940" cy="1800582189"/>
                  <a:chOff x="0" y="0"/>
                  <a:chExt cx="2147483647" cy="2147483647"/>
                </a:xfrm>
              </p:grpSpPr>
              <p:sp>
                <p:nvSpPr>
                  <p:cNvPr id="5448" name="Google Shape;5448;p60"/>
                  <p:cNvSpPr txBox="1"/>
                  <p:nvPr/>
                </p:nvSpPr>
                <p:spPr>
                  <a:xfrm>
                    <a:off x="410075702" y="99"/>
                    <a:ext cx="1618705555" cy="190712178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449" name="Google Shape;5449;p60"/>
                  <p:cNvCxnSpPr/>
                  <p:nvPr/>
                </p:nvCxnSpPr>
                <p:spPr>
                  <a:xfrm flipH="1" rot="10800000">
                    <a:off x="1629494487" y="0"/>
                    <a:ext cx="410071695" cy="271883978"/>
                  </a:xfrm>
                  <a:prstGeom prst="straightConnector1">
                    <a:avLst/>
                  </a:prstGeom>
                  <a:noFill/>
                  <a:ln cap="flat" cmpd="sng" w="9525">
                    <a:solidFill>
                      <a:schemeClr val="dk1"/>
                    </a:solidFill>
                    <a:prstDash val="solid"/>
                    <a:miter lim="800000"/>
                    <a:headEnd len="med" w="med" type="none"/>
                    <a:tailEnd len="med" w="med" type="none"/>
                  </a:ln>
                </p:spPr>
              </p:cxnSp>
              <p:sp>
                <p:nvSpPr>
                  <p:cNvPr id="5450" name="Google Shape;5450;p60"/>
                  <p:cNvSpPr txBox="1"/>
                  <p:nvPr/>
                </p:nvSpPr>
                <p:spPr>
                  <a:xfrm>
                    <a:off x="291366429" y="23641459"/>
                    <a:ext cx="474818917" cy="33098909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451" name="Google Shape;5451;p60"/>
                  <p:cNvCxnSpPr/>
                  <p:nvPr/>
                </p:nvCxnSpPr>
                <p:spPr>
                  <a:xfrm flipH="1" rot="10800000">
                    <a:off x="3700" y="0"/>
                    <a:ext cx="410071695" cy="271883978"/>
                  </a:xfrm>
                  <a:prstGeom prst="straightConnector1">
                    <a:avLst/>
                  </a:prstGeom>
                  <a:noFill/>
                  <a:ln cap="flat" cmpd="sng" w="9525">
                    <a:solidFill>
                      <a:schemeClr val="dk1"/>
                    </a:solidFill>
                    <a:prstDash val="solid"/>
                    <a:miter lim="800000"/>
                    <a:headEnd len="med" w="med" type="none"/>
                    <a:tailEnd len="med" w="med" type="none"/>
                  </a:ln>
                </p:spPr>
              </p:cxnSp>
              <p:sp>
                <p:nvSpPr>
                  <p:cNvPr id="5452" name="Google Shape;5452;p60"/>
                  <p:cNvSpPr txBox="1"/>
                  <p:nvPr/>
                </p:nvSpPr>
                <p:spPr>
                  <a:xfrm>
                    <a:off x="1521582433" y="1651001336"/>
                    <a:ext cx="474818917" cy="29158399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453" name="Google Shape;5453;p60"/>
                  <p:cNvSpPr txBox="1"/>
                  <p:nvPr/>
                </p:nvSpPr>
                <p:spPr>
                  <a:xfrm>
                    <a:off x="32373491" y="279764431"/>
                    <a:ext cx="1607916716" cy="186771921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454" name="Google Shape;5454;p60"/>
                  <p:cNvCxnSpPr/>
                  <p:nvPr/>
                </p:nvCxnSpPr>
                <p:spPr>
                  <a:xfrm flipH="1" rot="10800000">
                    <a:off x="1629494487" y="1907121963"/>
                    <a:ext cx="410071695" cy="232481421"/>
                  </a:xfrm>
                  <a:prstGeom prst="straightConnector1">
                    <a:avLst/>
                  </a:prstGeom>
                  <a:noFill/>
                  <a:ln cap="flat" cmpd="sng" w="9525">
                    <a:solidFill>
                      <a:schemeClr val="dk1"/>
                    </a:solidFill>
                    <a:prstDash val="solid"/>
                    <a:miter lim="800000"/>
                    <a:headEnd len="med" w="med" type="none"/>
                    <a:tailEnd len="med" w="med" type="none"/>
                  </a:ln>
                </p:spPr>
              </p:cxnSp>
              <p:grpSp>
                <p:nvGrpSpPr>
                  <p:cNvPr id="5455" name="Google Shape;5455;p60"/>
                  <p:cNvGrpSpPr/>
                  <p:nvPr/>
                </p:nvGrpSpPr>
                <p:grpSpPr>
                  <a:xfrm>
                    <a:off x="10789019" y="228537308"/>
                    <a:ext cx="2136688250" cy="193078847"/>
                    <a:chOff x="0" y="0"/>
                    <a:chExt cx="2147483646" cy="2147483647"/>
                  </a:xfrm>
                </p:grpSpPr>
                <p:cxnSp>
                  <p:nvCxnSpPr>
                    <p:cNvPr id="5456" name="Google Shape;5456;p60"/>
                    <p:cNvCxnSpPr/>
                    <p:nvPr/>
                  </p:nvCxnSpPr>
                  <p:spPr>
                    <a:xfrm flipH="1" rot="10800000">
                      <a:off x="1735340106" y="0"/>
                      <a:ext cx="41214354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457" name="Google Shape;5457;p60"/>
                    <p:cNvCxnSpPr/>
                    <p:nvPr/>
                  </p:nvCxnSpPr>
                  <p:spPr>
                    <a:xfrm>
                      <a:off x="0" y="2147483647"/>
                      <a:ext cx="175703259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458" name="Google Shape;5458;p60"/>
                  <p:cNvGrpSpPr/>
                  <p:nvPr/>
                </p:nvGrpSpPr>
                <p:grpSpPr>
                  <a:xfrm>
                    <a:off x="10793574" y="394033007"/>
                    <a:ext cx="2136690072" cy="193078847"/>
                    <a:chOff x="0" y="0"/>
                    <a:chExt cx="2147483647" cy="2147483647"/>
                  </a:xfrm>
                </p:grpSpPr>
                <p:cxnSp>
                  <p:nvCxnSpPr>
                    <p:cNvPr id="5459" name="Google Shape;5459;p60"/>
                    <p:cNvCxnSpPr/>
                    <p:nvPr/>
                  </p:nvCxnSpPr>
                  <p:spPr>
                    <a:xfrm flipH="1" rot="10800000">
                      <a:off x="1735340457" y="0"/>
                      <a:ext cx="41214318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460" name="Google Shape;5460;p60"/>
                    <p:cNvCxnSpPr/>
                    <p:nvPr/>
                  </p:nvCxnSpPr>
                  <p:spPr>
                    <a:xfrm>
                      <a:off x="0" y="2147483647"/>
                      <a:ext cx="17570310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461" name="Google Shape;5461;p60"/>
                  <p:cNvGrpSpPr/>
                  <p:nvPr/>
                </p:nvGrpSpPr>
                <p:grpSpPr>
                  <a:xfrm>
                    <a:off x="10792663" y="559526171"/>
                    <a:ext cx="2017986266" cy="193078847"/>
                    <a:chOff x="0" y="0"/>
                    <a:chExt cx="2147483647" cy="2147483647"/>
                  </a:xfrm>
                </p:grpSpPr>
                <p:cxnSp>
                  <p:nvCxnSpPr>
                    <p:cNvPr id="5462" name="Google Shape;5462;p60"/>
                    <p:cNvCxnSpPr/>
                    <p:nvPr/>
                  </p:nvCxnSpPr>
                  <p:spPr>
                    <a:xfrm flipH="1" rot="10800000">
                      <a:off x="1711096999" y="0"/>
                      <a:ext cx="43638664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463" name="Google Shape;5463;p60"/>
                    <p:cNvCxnSpPr/>
                    <p:nvPr/>
                  </p:nvCxnSpPr>
                  <p:spPr>
                    <a:xfrm>
                      <a:off x="0" y="2147483647"/>
                      <a:ext cx="173406540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464" name="Google Shape;5464;p60"/>
                  <p:cNvGrpSpPr/>
                  <p:nvPr/>
                </p:nvGrpSpPr>
                <p:grpSpPr>
                  <a:xfrm>
                    <a:off x="10789930" y="685617395"/>
                    <a:ext cx="2017988088" cy="232481421"/>
                    <a:chOff x="0" y="0"/>
                    <a:chExt cx="2147483647" cy="2147483647"/>
                  </a:xfrm>
                </p:grpSpPr>
                <p:cxnSp>
                  <p:nvCxnSpPr>
                    <p:cNvPr id="5465" name="Google Shape;5465;p60"/>
                    <p:cNvCxnSpPr/>
                    <p:nvPr/>
                  </p:nvCxnSpPr>
                  <p:spPr>
                    <a:xfrm flipH="1" rot="10800000">
                      <a:off x="1711097393" y="0"/>
                      <a:ext cx="43638625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466" name="Google Shape;5466;p60"/>
                    <p:cNvCxnSpPr/>
                    <p:nvPr/>
                  </p:nvCxnSpPr>
                  <p:spPr>
                    <a:xfrm>
                      <a:off x="0" y="2147483647"/>
                      <a:ext cx="173406384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467" name="Google Shape;5467;p60"/>
                  <p:cNvGrpSpPr/>
                  <p:nvPr/>
                </p:nvGrpSpPr>
                <p:grpSpPr>
                  <a:xfrm>
                    <a:off x="118702895" y="851113173"/>
                    <a:ext cx="1910072390" cy="232481421"/>
                    <a:chOff x="0" y="0"/>
                    <a:chExt cx="2147483647" cy="2147483647"/>
                  </a:xfrm>
                </p:grpSpPr>
                <p:cxnSp>
                  <p:nvCxnSpPr>
                    <p:cNvPr id="5468" name="Google Shape;5468;p60"/>
                    <p:cNvCxnSpPr/>
                    <p:nvPr/>
                  </p:nvCxnSpPr>
                  <p:spPr>
                    <a:xfrm flipH="1" rot="10800000">
                      <a:off x="1686442345" y="0"/>
                      <a:ext cx="46104130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469" name="Google Shape;5469;p60"/>
                    <p:cNvCxnSpPr/>
                    <p:nvPr/>
                  </p:nvCxnSpPr>
                  <p:spPr>
                    <a:xfrm>
                      <a:off x="0" y="2147483647"/>
                      <a:ext cx="171070914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470" name="Google Shape;5470;p60"/>
                  <p:cNvGrpSpPr/>
                  <p:nvPr/>
                </p:nvGrpSpPr>
                <p:grpSpPr>
                  <a:xfrm>
                    <a:off x="118705628" y="1016606011"/>
                    <a:ext cx="1910073048" cy="275822974"/>
                    <a:chOff x="0" y="0"/>
                    <a:chExt cx="2147483646" cy="2147483647"/>
                  </a:xfrm>
                </p:grpSpPr>
                <p:cxnSp>
                  <p:nvCxnSpPr>
                    <p:cNvPr id="5471" name="Google Shape;5471;p60"/>
                    <p:cNvCxnSpPr/>
                    <p:nvPr/>
                  </p:nvCxnSpPr>
                  <p:spPr>
                    <a:xfrm flipH="1" rot="10800000">
                      <a:off x="1807768686" y="0"/>
                      <a:ext cx="33971496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472" name="Google Shape;5472;p60"/>
                    <p:cNvCxnSpPr/>
                    <p:nvPr/>
                  </p:nvCxnSpPr>
                  <p:spPr>
                    <a:xfrm>
                      <a:off x="0" y="2147483647"/>
                      <a:ext cx="1832034739"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473" name="Google Shape;5473;p60"/>
                  <p:cNvGrpSpPr/>
                  <p:nvPr/>
                </p:nvGrpSpPr>
                <p:grpSpPr>
                  <a:xfrm>
                    <a:off x="4555" y="1182099809"/>
                    <a:ext cx="2136686428" cy="275822974"/>
                    <a:chOff x="0" y="0"/>
                    <a:chExt cx="2147483647" cy="2147483647"/>
                  </a:xfrm>
                </p:grpSpPr>
                <p:cxnSp>
                  <p:nvCxnSpPr>
                    <p:cNvPr id="5474" name="Google Shape;5474;p60"/>
                    <p:cNvCxnSpPr/>
                    <p:nvPr/>
                  </p:nvCxnSpPr>
                  <p:spPr>
                    <a:xfrm flipH="1" rot="10800000">
                      <a:off x="1735339754" y="0"/>
                      <a:ext cx="41214389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475" name="Google Shape;5475;p60"/>
                    <p:cNvCxnSpPr/>
                    <p:nvPr/>
                  </p:nvCxnSpPr>
                  <p:spPr>
                    <a:xfrm>
                      <a:off x="0" y="2147483647"/>
                      <a:ext cx="175703409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476" name="Google Shape;5476;p60"/>
                  <p:cNvGrpSpPr/>
                  <p:nvPr/>
                </p:nvGrpSpPr>
                <p:grpSpPr>
                  <a:xfrm>
                    <a:off x="0" y="1347595508"/>
                    <a:ext cx="2136688250" cy="275822974"/>
                    <a:chOff x="0" y="0"/>
                    <a:chExt cx="2147483646" cy="2147483647"/>
                  </a:xfrm>
                </p:grpSpPr>
                <p:cxnSp>
                  <p:nvCxnSpPr>
                    <p:cNvPr id="5477" name="Google Shape;5477;p60"/>
                    <p:cNvCxnSpPr/>
                    <p:nvPr/>
                  </p:nvCxnSpPr>
                  <p:spPr>
                    <a:xfrm flipH="1" rot="10800000">
                      <a:off x="1735340106" y="0"/>
                      <a:ext cx="41214354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478" name="Google Shape;5478;p60"/>
                    <p:cNvCxnSpPr/>
                    <p:nvPr/>
                  </p:nvCxnSpPr>
                  <p:spPr>
                    <a:xfrm>
                      <a:off x="0" y="2147483647"/>
                      <a:ext cx="175703259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479" name="Google Shape;5479;p60"/>
                  <p:cNvGrpSpPr/>
                  <p:nvPr/>
                </p:nvGrpSpPr>
                <p:grpSpPr>
                  <a:xfrm>
                    <a:off x="4555" y="1556432745"/>
                    <a:ext cx="2017980800" cy="232478901"/>
                    <a:chOff x="0" y="0"/>
                    <a:chExt cx="2147483646" cy="2147483647"/>
                  </a:xfrm>
                </p:grpSpPr>
                <p:cxnSp>
                  <p:nvCxnSpPr>
                    <p:cNvPr id="5480" name="Google Shape;5480;p60"/>
                    <p:cNvCxnSpPr/>
                    <p:nvPr/>
                  </p:nvCxnSpPr>
                  <p:spPr>
                    <a:xfrm flipH="1" rot="10800000">
                      <a:off x="1711095817" y="0"/>
                      <a:ext cx="43638782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481" name="Google Shape;5481;p60"/>
                    <p:cNvCxnSpPr/>
                    <p:nvPr/>
                  </p:nvCxnSpPr>
                  <p:spPr>
                    <a:xfrm>
                      <a:off x="0" y="2147483647"/>
                      <a:ext cx="1734062451"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482" name="Google Shape;5482;p60"/>
                  <p:cNvGrpSpPr/>
                  <p:nvPr/>
                </p:nvGrpSpPr>
                <p:grpSpPr>
                  <a:xfrm>
                    <a:off x="3644" y="1721928444"/>
                    <a:ext cx="2017978978" cy="232478901"/>
                    <a:chOff x="0" y="0"/>
                    <a:chExt cx="2147483647" cy="2147483647"/>
                  </a:xfrm>
                </p:grpSpPr>
                <p:cxnSp>
                  <p:nvCxnSpPr>
                    <p:cNvPr id="5483" name="Google Shape;5483;p60"/>
                    <p:cNvCxnSpPr/>
                    <p:nvPr/>
                  </p:nvCxnSpPr>
                  <p:spPr>
                    <a:xfrm flipH="1" rot="10800000">
                      <a:off x="1711095423" y="0"/>
                      <a:ext cx="43638822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484" name="Google Shape;5484;p60"/>
                    <p:cNvCxnSpPr/>
                    <p:nvPr/>
                  </p:nvCxnSpPr>
                  <p:spPr>
                    <a:xfrm>
                      <a:off x="0" y="2147483647"/>
                      <a:ext cx="1734064017"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5485" name="Google Shape;5485;p60"/>
                <p:cNvGrpSpPr/>
                <p:nvPr/>
              </p:nvGrpSpPr>
              <p:grpSpPr>
                <a:xfrm>
                  <a:off x="215775565" y="0"/>
                  <a:ext cx="1931708081" cy="1942646823"/>
                  <a:chOff x="0" y="0"/>
                  <a:chExt cx="2147483647" cy="2147483646"/>
                </a:xfrm>
              </p:grpSpPr>
              <p:grpSp>
                <p:nvGrpSpPr>
                  <p:cNvPr id="5486" name="Google Shape;5486;p60"/>
                  <p:cNvGrpSpPr/>
                  <p:nvPr/>
                </p:nvGrpSpPr>
                <p:grpSpPr>
                  <a:xfrm>
                    <a:off x="0" y="0"/>
                    <a:ext cx="1987558684" cy="325043368"/>
                    <a:chOff x="0" y="0"/>
                    <a:chExt cx="2147483647" cy="2147483647"/>
                  </a:xfrm>
                </p:grpSpPr>
                <p:sp>
                  <p:nvSpPr>
                    <p:cNvPr id="5487" name="Google Shape;5487;p60"/>
                    <p:cNvSpPr txBox="1"/>
                    <p:nvPr/>
                  </p:nvSpPr>
                  <p:spPr>
                    <a:xfrm>
                      <a:off x="0" y="1158187378"/>
                      <a:ext cx="1715520985" cy="989280278"/>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488" name="Google Shape;5488;p60"/>
                    <p:cNvSpPr/>
                    <p:nvPr/>
                  </p:nvSpPr>
                  <p:spPr>
                    <a:xfrm>
                      <a:off x="0" y="0"/>
                      <a:ext cx="2135146564" cy="1206460797"/>
                    </a:xfrm>
                    <a:prstGeom prst="parallelogram">
                      <a:avLst>
                        <a:gd fmla="val 3253"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489" name="Google Shape;5489;p60"/>
                    <p:cNvSpPr/>
                    <p:nvPr/>
                  </p:nvSpPr>
                  <p:spPr>
                    <a:xfrm>
                      <a:off x="1727861237" y="24120656"/>
                      <a:ext cx="419622409" cy="212336299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490" name="Google Shape;5490;p60"/>
                    <p:cNvSpPr/>
                    <p:nvPr/>
                  </p:nvSpPr>
                  <p:spPr>
                    <a:xfrm>
                      <a:off x="283867984" y="241284185"/>
                      <a:ext cx="1629126815" cy="699737101"/>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491" name="Google Shape;5491;p60"/>
                    <p:cNvSpPr/>
                    <p:nvPr/>
                  </p:nvSpPr>
                  <p:spPr>
                    <a:xfrm>
                      <a:off x="691145842" y="193027348"/>
                      <a:ext cx="888614314" cy="820387859"/>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5492" name="Google Shape;5492;p60"/>
                  <p:cNvCxnSpPr/>
                  <p:nvPr/>
                </p:nvCxnSpPr>
                <p:spPr>
                  <a:xfrm flipH="1">
                    <a:off x="2101789684" y="164345957"/>
                    <a:ext cx="34270459" cy="1968526910"/>
                  </a:xfrm>
                  <a:prstGeom prst="straightConnector1">
                    <a:avLst/>
                  </a:prstGeom>
                  <a:noFill/>
                  <a:ln cap="flat" cmpd="sng" w="25400">
                    <a:solidFill>
                      <a:schemeClr val="dk1"/>
                    </a:solidFill>
                    <a:prstDash val="solid"/>
                    <a:miter lim="800000"/>
                    <a:headEnd len="med" w="med" type="none"/>
                    <a:tailEnd len="med" w="med" type="none"/>
                  </a:ln>
                </p:spPr>
              </p:cxnSp>
              <p:cxnSp>
                <p:nvCxnSpPr>
                  <p:cNvPr id="5493" name="Google Shape;5493;p60"/>
                  <p:cNvCxnSpPr/>
                  <p:nvPr/>
                </p:nvCxnSpPr>
                <p:spPr>
                  <a:xfrm>
                    <a:off x="1839070901" y="580695433"/>
                    <a:ext cx="308412479" cy="0"/>
                  </a:xfrm>
                  <a:prstGeom prst="straightConnector1">
                    <a:avLst/>
                  </a:prstGeom>
                  <a:noFill/>
                  <a:ln cap="flat" cmpd="sng" w="9525">
                    <a:solidFill>
                      <a:schemeClr val="dk1"/>
                    </a:solidFill>
                    <a:prstDash val="solid"/>
                    <a:miter lim="800000"/>
                    <a:headEnd len="med" w="med" type="none"/>
                    <a:tailEnd len="med" w="med" type="none"/>
                  </a:ln>
                </p:spPr>
              </p:cxnSp>
              <p:cxnSp>
                <p:nvCxnSpPr>
                  <p:cNvPr id="5494" name="Google Shape;5494;p60"/>
                  <p:cNvCxnSpPr/>
                  <p:nvPr/>
                </p:nvCxnSpPr>
                <p:spPr>
                  <a:xfrm>
                    <a:off x="1827644279" y="730435419"/>
                    <a:ext cx="308418659" cy="0"/>
                  </a:xfrm>
                  <a:prstGeom prst="straightConnector1">
                    <a:avLst/>
                  </a:prstGeom>
                  <a:noFill/>
                  <a:ln cap="flat" cmpd="sng" w="9525">
                    <a:solidFill>
                      <a:schemeClr val="dk1"/>
                    </a:solidFill>
                    <a:prstDash val="solid"/>
                    <a:miter lim="800000"/>
                    <a:headEnd len="med" w="med" type="none"/>
                    <a:tailEnd len="med" w="med" type="none"/>
                  </a:ln>
                </p:spPr>
              </p:cxnSp>
              <p:cxnSp>
                <p:nvCxnSpPr>
                  <p:cNvPr id="5495" name="Google Shape;5495;p60"/>
                  <p:cNvCxnSpPr/>
                  <p:nvPr/>
                </p:nvCxnSpPr>
                <p:spPr>
                  <a:xfrm>
                    <a:off x="1827644279" y="909392047"/>
                    <a:ext cx="308418659" cy="0"/>
                  </a:xfrm>
                  <a:prstGeom prst="straightConnector1">
                    <a:avLst/>
                  </a:prstGeom>
                  <a:noFill/>
                  <a:ln cap="flat" cmpd="sng" w="9525">
                    <a:solidFill>
                      <a:schemeClr val="dk1"/>
                    </a:solidFill>
                    <a:prstDash val="solid"/>
                    <a:miter lim="800000"/>
                    <a:headEnd len="med" w="med" type="none"/>
                    <a:tailEnd len="med" w="med" type="none"/>
                  </a:ln>
                </p:spPr>
              </p:cxnSp>
              <p:cxnSp>
                <p:nvCxnSpPr>
                  <p:cNvPr id="5496" name="Google Shape;5496;p60"/>
                  <p:cNvCxnSpPr/>
                  <p:nvPr/>
                </p:nvCxnSpPr>
                <p:spPr>
                  <a:xfrm>
                    <a:off x="1816225455" y="1059132034"/>
                    <a:ext cx="308412479" cy="0"/>
                  </a:xfrm>
                  <a:prstGeom prst="straightConnector1">
                    <a:avLst/>
                  </a:prstGeom>
                  <a:noFill/>
                  <a:ln cap="flat" cmpd="sng" w="9525">
                    <a:solidFill>
                      <a:schemeClr val="dk1"/>
                    </a:solidFill>
                    <a:prstDash val="solid"/>
                    <a:miter lim="800000"/>
                    <a:headEnd len="med" w="med" type="none"/>
                    <a:tailEnd len="med" w="med" type="none"/>
                  </a:ln>
                </p:spPr>
              </p:cxnSp>
              <p:cxnSp>
                <p:nvCxnSpPr>
                  <p:cNvPr id="5497" name="Google Shape;5497;p60"/>
                  <p:cNvCxnSpPr/>
                  <p:nvPr/>
                </p:nvCxnSpPr>
                <p:spPr>
                  <a:xfrm>
                    <a:off x="1804800393" y="1201565510"/>
                    <a:ext cx="319838021" cy="0"/>
                  </a:xfrm>
                  <a:prstGeom prst="straightConnector1">
                    <a:avLst/>
                  </a:prstGeom>
                  <a:noFill/>
                  <a:ln cap="flat" cmpd="sng" w="9525">
                    <a:solidFill>
                      <a:schemeClr val="dk1"/>
                    </a:solidFill>
                    <a:prstDash val="solid"/>
                    <a:miter lim="800000"/>
                    <a:headEnd len="med" w="med" type="none"/>
                    <a:tailEnd len="med" w="med" type="none"/>
                  </a:ln>
                </p:spPr>
              </p:cxnSp>
              <p:cxnSp>
                <p:nvCxnSpPr>
                  <p:cNvPr id="5498" name="Google Shape;5498;p60"/>
                  <p:cNvCxnSpPr/>
                  <p:nvPr/>
                </p:nvCxnSpPr>
                <p:spPr>
                  <a:xfrm>
                    <a:off x="1804800393" y="1358612007"/>
                    <a:ext cx="308418659" cy="0"/>
                  </a:xfrm>
                  <a:prstGeom prst="straightConnector1">
                    <a:avLst/>
                  </a:prstGeom>
                  <a:noFill/>
                  <a:ln cap="flat" cmpd="sng" w="9525">
                    <a:solidFill>
                      <a:schemeClr val="dk1"/>
                    </a:solidFill>
                    <a:prstDash val="solid"/>
                    <a:miter lim="800000"/>
                    <a:headEnd len="med" w="med" type="none"/>
                    <a:tailEnd len="med" w="med" type="none"/>
                  </a:ln>
                </p:spPr>
              </p:cxnSp>
              <p:cxnSp>
                <p:nvCxnSpPr>
                  <p:cNvPr id="5499" name="Google Shape;5499;p60"/>
                  <p:cNvCxnSpPr/>
                  <p:nvPr/>
                </p:nvCxnSpPr>
                <p:spPr>
                  <a:xfrm>
                    <a:off x="1793380009" y="1519307059"/>
                    <a:ext cx="308412479" cy="0"/>
                  </a:xfrm>
                  <a:prstGeom prst="straightConnector1">
                    <a:avLst/>
                  </a:prstGeom>
                  <a:noFill/>
                  <a:ln cap="flat" cmpd="sng" w="9525">
                    <a:solidFill>
                      <a:schemeClr val="dk1"/>
                    </a:solidFill>
                    <a:prstDash val="solid"/>
                    <a:miter lim="800000"/>
                    <a:headEnd len="med" w="med" type="none"/>
                    <a:tailEnd len="med" w="med" type="none"/>
                  </a:ln>
                </p:spPr>
              </p:cxnSp>
              <p:cxnSp>
                <p:nvCxnSpPr>
                  <p:cNvPr id="5500" name="Google Shape;5500;p60"/>
                  <p:cNvCxnSpPr/>
                  <p:nvPr/>
                </p:nvCxnSpPr>
                <p:spPr>
                  <a:xfrm>
                    <a:off x="1816225455" y="1680004461"/>
                    <a:ext cx="308412479" cy="0"/>
                  </a:xfrm>
                  <a:prstGeom prst="straightConnector1">
                    <a:avLst/>
                  </a:prstGeom>
                  <a:noFill/>
                  <a:ln cap="flat" cmpd="sng" w="9525">
                    <a:solidFill>
                      <a:schemeClr val="dk1"/>
                    </a:solidFill>
                    <a:prstDash val="solid"/>
                    <a:miter lim="800000"/>
                    <a:headEnd len="med" w="med" type="none"/>
                    <a:tailEnd len="med" w="med" type="none"/>
                  </a:ln>
                </p:spPr>
              </p:cxnSp>
              <p:cxnSp>
                <p:nvCxnSpPr>
                  <p:cNvPr id="5501" name="Google Shape;5501;p60"/>
                  <p:cNvCxnSpPr/>
                  <p:nvPr/>
                </p:nvCxnSpPr>
                <p:spPr>
                  <a:xfrm>
                    <a:off x="1827644279" y="1837046258"/>
                    <a:ext cx="308418659" cy="0"/>
                  </a:xfrm>
                  <a:prstGeom prst="straightConnector1">
                    <a:avLst/>
                  </a:prstGeom>
                  <a:noFill/>
                  <a:ln cap="flat" cmpd="sng" w="9525">
                    <a:solidFill>
                      <a:schemeClr val="dk1"/>
                    </a:solidFill>
                    <a:prstDash val="solid"/>
                    <a:miter lim="800000"/>
                    <a:headEnd len="med" w="med" type="none"/>
                    <a:tailEnd len="med" w="med" type="none"/>
                  </a:ln>
                </p:spPr>
              </p:cxnSp>
              <p:cxnSp>
                <p:nvCxnSpPr>
                  <p:cNvPr id="5502" name="Google Shape;5502;p60"/>
                  <p:cNvCxnSpPr/>
                  <p:nvPr/>
                </p:nvCxnSpPr>
                <p:spPr>
                  <a:xfrm>
                    <a:off x="1827644279" y="1997741310"/>
                    <a:ext cx="308418659" cy="0"/>
                  </a:xfrm>
                  <a:prstGeom prst="straightConnector1">
                    <a:avLst/>
                  </a:prstGeom>
                  <a:noFill/>
                  <a:ln cap="flat" cmpd="sng" w="9525">
                    <a:solidFill>
                      <a:schemeClr val="dk1"/>
                    </a:solidFill>
                    <a:prstDash val="solid"/>
                    <a:miter lim="800000"/>
                    <a:headEnd len="med" w="med" type="none"/>
                    <a:tailEnd len="med" w="med" type="none"/>
                  </a:ln>
                </p:spPr>
              </p:cxnSp>
              <p:cxnSp>
                <p:nvCxnSpPr>
                  <p:cNvPr id="5503" name="Google Shape;5503;p60"/>
                  <p:cNvCxnSpPr/>
                  <p:nvPr/>
                </p:nvCxnSpPr>
                <p:spPr>
                  <a:xfrm>
                    <a:off x="1839070901" y="2147483646"/>
                    <a:ext cx="308412479" cy="0"/>
                  </a:xfrm>
                  <a:prstGeom prst="straightConnector1">
                    <a:avLst/>
                  </a:prstGeom>
                  <a:noFill/>
                  <a:ln cap="flat" cmpd="sng" w="9525">
                    <a:solidFill>
                      <a:schemeClr val="dk1"/>
                    </a:solidFill>
                    <a:prstDash val="solid"/>
                    <a:miter lim="800000"/>
                    <a:headEnd len="med" w="med" type="none"/>
                    <a:tailEnd len="med" w="med" type="none"/>
                  </a:ln>
                </p:spPr>
              </p:cxnSp>
              <p:cxnSp>
                <p:nvCxnSpPr>
                  <p:cNvPr id="5504" name="Google Shape;5504;p60"/>
                  <p:cNvCxnSpPr/>
                  <p:nvPr/>
                </p:nvCxnSpPr>
                <p:spPr>
                  <a:xfrm rot="10800000">
                    <a:off x="1839071167" y="178956627"/>
                    <a:ext cx="308412479"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5505" name="Google Shape;5505;p60"/>
              <p:cNvGrpSpPr/>
              <p:nvPr/>
            </p:nvGrpSpPr>
            <p:grpSpPr>
              <a:xfrm>
                <a:off x="563539241" y="962266057"/>
                <a:ext cx="507884109" cy="1185217589"/>
                <a:chOff x="0" y="0"/>
                <a:chExt cx="2147483647" cy="2147483647"/>
              </a:xfrm>
            </p:grpSpPr>
            <p:grpSp>
              <p:nvGrpSpPr>
                <p:cNvPr id="5506" name="Google Shape;5506;p60"/>
                <p:cNvGrpSpPr/>
                <p:nvPr/>
              </p:nvGrpSpPr>
              <p:grpSpPr>
                <a:xfrm>
                  <a:off x="0" y="346901457"/>
                  <a:ext cx="1951369846" cy="1800582189"/>
                  <a:chOff x="0" y="0"/>
                  <a:chExt cx="2147483647" cy="2147483647"/>
                </a:xfrm>
              </p:grpSpPr>
              <p:sp>
                <p:nvSpPr>
                  <p:cNvPr id="5507" name="Google Shape;5507;p60"/>
                  <p:cNvSpPr txBox="1"/>
                  <p:nvPr/>
                </p:nvSpPr>
                <p:spPr>
                  <a:xfrm>
                    <a:off x="517987806" y="99"/>
                    <a:ext cx="1618700018" cy="190712178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508" name="Google Shape;5508;p60"/>
                  <p:cNvCxnSpPr/>
                  <p:nvPr/>
                </p:nvCxnSpPr>
                <p:spPr>
                  <a:xfrm flipH="1" rot="10800000">
                    <a:off x="1737413353" y="0"/>
                    <a:ext cx="410070293" cy="271883978"/>
                  </a:xfrm>
                  <a:prstGeom prst="straightConnector1">
                    <a:avLst/>
                  </a:prstGeom>
                  <a:noFill/>
                  <a:ln cap="flat" cmpd="sng" w="9525">
                    <a:solidFill>
                      <a:schemeClr val="dk1"/>
                    </a:solidFill>
                    <a:prstDash val="solid"/>
                    <a:miter lim="800000"/>
                    <a:headEnd len="med" w="med" type="none"/>
                    <a:tailEnd len="med" w="med" type="none"/>
                  </a:ln>
                </p:spPr>
              </p:cxnSp>
              <p:sp>
                <p:nvSpPr>
                  <p:cNvPr id="5509" name="Google Shape;5509;p60"/>
                  <p:cNvSpPr txBox="1"/>
                  <p:nvPr/>
                </p:nvSpPr>
                <p:spPr>
                  <a:xfrm>
                    <a:off x="399286228" y="23641459"/>
                    <a:ext cx="474817293" cy="33098909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510" name="Google Shape;5510;p60"/>
                  <p:cNvCxnSpPr/>
                  <p:nvPr/>
                </p:nvCxnSpPr>
                <p:spPr>
                  <a:xfrm flipH="1" rot="10800000">
                    <a:off x="107917208" y="0"/>
                    <a:ext cx="410070293" cy="271883978"/>
                  </a:xfrm>
                  <a:prstGeom prst="straightConnector1">
                    <a:avLst/>
                  </a:prstGeom>
                  <a:noFill/>
                  <a:ln cap="flat" cmpd="sng" w="9525">
                    <a:solidFill>
                      <a:schemeClr val="dk1"/>
                    </a:solidFill>
                    <a:prstDash val="solid"/>
                    <a:miter lim="800000"/>
                    <a:headEnd len="med" w="med" type="none"/>
                    <a:tailEnd len="med" w="med" type="none"/>
                  </a:ln>
                </p:spPr>
              </p:cxnSp>
              <p:sp>
                <p:nvSpPr>
                  <p:cNvPr id="5511" name="Google Shape;5511;p60"/>
                  <p:cNvSpPr txBox="1"/>
                  <p:nvPr/>
                </p:nvSpPr>
                <p:spPr>
                  <a:xfrm>
                    <a:off x="1629499846" y="1651001336"/>
                    <a:ext cx="474817293" cy="29158399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512" name="Google Shape;5512;p60"/>
                  <p:cNvSpPr txBox="1"/>
                  <p:nvPr/>
                </p:nvSpPr>
                <p:spPr>
                  <a:xfrm>
                    <a:off x="140294175" y="279764431"/>
                    <a:ext cx="1607904021" cy="186771921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513" name="Google Shape;5513;p60"/>
                  <p:cNvCxnSpPr/>
                  <p:nvPr/>
                </p:nvCxnSpPr>
                <p:spPr>
                  <a:xfrm flipH="1" rot="10800000">
                    <a:off x="1737413353" y="1907121963"/>
                    <a:ext cx="410070293" cy="232481421"/>
                  </a:xfrm>
                  <a:prstGeom prst="straightConnector1">
                    <a:avLst/>
                  </a:prstGeom>
                  <a:noFill/>
                  <a:ln cap="flat" cmpd="sng" w="9525">
                    <a:solidFill>
                      <a:schemeClr val="dk1"/>
                    </a:solidFill>
                    <a:prstDash val="solid"/>
                    <a:miter lim="800000"/>
                    <a:headEnd len="med" w="med" type="none"/>
                    <a:tailEnd len="med" w="med" type="none"/>
                  </a:ln>
                </p:spPr>
              </p:cxnSp>
              <p:grpSp>
                <p:nvGrpSpPr>
                  <p:cNvPr id="5514" name="Google Shape;5514;p60"/>
                  <p:cNvGrpSpPr/>
                  <p:nvPr/>
                </p:nvGrpSpPr>
                <p:grpSpPr>
                  <a:xfrm>
                    <a:off x="10796270" y="228537308"/>
                    <a:ext cx="2136682764" cy="193078847"/>
                    <a:chOff x="0" y="0"/>
                    <a:chExt cx="2147483647" cy="2147483647"/>
                  </a:xfrm>
                </p:grpSpPr>
                <p:cxnSp>
                  <p:nvCxnSpPr>
                    <p:cNvPr id="5515" name="Google Shape;5515;p60"/>
                    <p:cNvCxnSpPr/>
                    <p:nvPr/>
                  </p:nvCxnSpPr>
                  <p:spPr>
                    <a:xfrm flipH="1" rot="10800000">
                      <a:off x="1735340457" y="0"/>
                      <a:ext cx="41214318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516" name="Google Shape;5516;p60"/>
                    <p:cNvCxnSpPr/>
                    <p:nvPr/>
                  </p:nvCxnSpPr>
                  <p:spPr>
                    <a:xfrm>
                      <a:off x="0" y="2147483647"/>
                      <a:ext cx="17570310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517" name="Google Shape;5517;p60"/>
                  <p:cNvGrpSpPr/>
                  <p:nvPr/>
                </p:nvGrpSpPr>
                <p:grpSpPr>
                  <a:xfrm>
                    <a:off x="10800825" y="394033007"/>
                    <a:ext cx="2136682764" cy="193078847"/>
                    <a:chOff x="0" y="0"/>
                    <a:chExt cx="2147483647" cy="2147483647"/>
                  </a:xfrm>
                </p:grpSpPr>
                <p:cxnSp>
                  <p:nvCxnSpPr>
                    <p:cNvPr id="5518" name="Google Shape;5518;p60"/>
                    <p:cNvCxnSpPr/>
                    <p:nvPr/>
                  </p:nvCxnSpPr>
                  <p:spPr>
                    <a:xfrm flipH="1" rot="10800000">
                      <a:off x="1735340457" y="0"/>
                      <a:ext cx="41214318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519" name="Google Shape;5519;p60"/>
                    <p:cNvCxnSpPr/>
                    <p:nvPr/>
                  </p:nvCxnSpPr>
                  <p:spPr>
                    <a:xfrm>
                      <a:off x="0" y="2147483647"/>
                      <a:ext cx="17570310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520" name="Google Shape;5520;p60"/>
                  <p:cNvGrpSpPr/>
                  <p:nvPr/>
                </p:nvGrpSpPr>
                <p:grpSpPr>
                  <a:xfrm>
                    <a:off x="10799914" y="559526171"/>
                    <a:ext cx="2017973898" cy="193078847"/>
                    <a:chOff x="0" y="0"/>
                    <a:chExt cx="2147483646" cy="2147483647"/>
                  </a:xfrm>
                </p:grpSpPr>
                <p:cxnSp>
                  <p:nvCxnSpPr>
                    <p:cNvPr id="5521" name="Google Shape;5521;p60"/>
                    <p:cNvCxnSpPr/>
                    <p:nvPr/>
                  </p:nvCxnSpPr>
                  <p:spPr>
                    <a:xfrm flipH="1" rot="10800000">
                      <a:off x="1711095817" y="0"/>
                      <a:ext cx="43638782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522" name="Google Shape;5522;p60"/>
                    <p:cNvCxnSpPr/>
                    <p:nvPr/>
                  </p:nvCxnSpPr>
                  <p:spPr>
                    <a:xfrm>
                      <a:off x="0" y="2147483647"/>
                      <a:ext cx="1734062451"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523" name="Google Shape;5523;p60"/>
                  <p:cNvGrpSpPr/>
                  <p:nvPr/>
                </p:nvGrpSpPr>
                <p:grpSpPr>
                  <a:xfrm>
                    <a:off x="118708866" y="689558276"/>
                    <a:ext cx="1910062213" cy="228539907"/>
                    <a:chOff x="0" y="0"/>
                    <a:chExt cx="2147483646" cy="2147483647"/>
                  </a:xfrm>
                </p:grpSpPr>
                <p:cxnSp>
                  <p:nvCxnSpPr>
                    <p:cNvPr id="5524" name="Google Shape;5524;p60"/>
                    <p:cNvCxnSpPr/>
                    <p:nvPr/>
                  </p:nvCxnSpPr>
                  <p:spPr>
                    <a:xfrm flipH="1" rot="10800000">
                      <a:off x="1686441465" y="0"/>
                      <a:ext cx="46104218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525" name="Google Shape;5525;p60"/>
                    <p:cNvCxnSpPr/>
                    <p:nvPr/>
                  </p:nvCxnSpPr>
                  <p:spPr>
                    <a:xfrm>
                      <a:off x="0" y="2147483647"/>
                      <a:ext cx="1710704323"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526" name="Google Shape;5526;p60"/>
                  <p:cNvGrpSpPr/>
                  <p:nvPr/>
                </p:nvGrpSpPr>
                <p:grpSpPr>
                  <a:xfrm>
                    <a:off x="118709777" y="851113173"/>
                    <a:ext cx="1910057405" cy="232481421"/>
                    <a:chOff x="0" y="0"/>
                    <a:chExt cx="2147483647" cy="2147483647"/>
                  </a:xfrm>
                </p:grpSpPr>
                <p:cxnSp>
                  <p:nvCxnSpPr>
                    <p:cNvPr id="5527" name="Google Shape;5527;p60"/>
                    <p:cNvCxnSpPr/>
                    <p:nvPr/>
                  </p:nvCxnSpPr>
                  <p:spPr>
                    <a:xfrm flipH="1" rot="10800000">
                      <a:off x="1807767066" y="0"/>
                      <a:ext cx="33971658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528" name="Google Shape;5528;p60"/>
                    <p:cNvCxnSpPr/>
                    <p:nvPr/>
                  </p:nvCxnSpPr>
                  <p:spPr>
                    <a:xfrm>
                      <a:off x="0" y="2147483647"/>
                      <a:ext cx="183203539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529" name="Google Shape;5529;p60"/>
                  <p:cNvGrpSpPr/>
                  <p:nvPr/>
                </p:nvGrpSpPr>
                <p:grpSpPr>
                  <a:xfrm>
                    <a:off x="118712510" y="1016606011"/>
                    <a:ext cx="2017975720" cy="275822974"/>
                    <a:chOff x="0" y="0"/>
                    <a:chExt cx="2147483647" cy="2147483647"/>
                  </a:xfrm>
                </p:grpSpPr>
                <p:cxnSp>
                  <p:nvCxnSpPr>
                    <p:cNvPr id="5530" name="Google Shape;5530;p60"/>
                    <p:cNvCxnSpPr/>
                    <p:nvPr/>
                  </p:nvCxnSpPr>
                  <p:spPr>
                    <a:xfrm flipH="1" rot="10800000">
                      <a:off x="1711096211" y="0"/>
                      <a:ext cx="43638743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531" name="Google Shape;5531;p60"/>
                    <p:cNvCxnSpPr/>
                    <p:nvPr/>
                  </p:nvCxnSpPr>
                  <p:spPr>
                    <a:xfrm>
                      <a:off x="0" y="2147483647"/>
                      <a:ext cx="173406088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532" name="Google Shape;5532;p60"/>
                  <p:cNvGrpSpPr/>
                  <p:nvPr/>
                </p:nvGrpSpPr>
                <p:grpSpPr>
                  <a:xfrm>
                    <a:off x="4555" y="1182099809"/>
                    <a:ext cx="2136679120" cy="275822974"/>
                    <a:chOff x="0" y="0"/>
                    <a:chExt cx="2147483647" cy="2147483647"/>
                  </a:xfrm>
                </p:grpSpPr>
                <p:cxnSp>
                  <p:nvCxnSpPr>
                    <p:cNvPr id="5533" name="Google Shape;5533;p60"/>
                    <p:cNvCxnSpPr/>
                    <p:nvPr/>
                  </p:nvCxnSpPr>
                  <p:spPr>
                    <a:xfrm flipH="1" rot="10800000">
                      <a:off x="1735339754" y="0"/>
                      <a:ext cx="41214389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534" name="Google Shape;5534;p60"/>
                    <p:cNvCxnSpPr/>
                    <p:nvPr/>
                  </p:nvCxnSpPr>
                  <p:spPr>
                    <a:xfrm>
                      <a:off x="0" y="2147483647"/>
                      <a:ext cx="175703409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535" name="Google Shape;5535;p60"/>
                  <p:cNvGrpSpPr/>
                  <p:nvPr/>
                </p:nvGrpSpPr>
                <p:grpSpPr>
                  <a:xfrm>
                    <a:off x="0" y="1347595508"/>
                    <a:ext cx="2136684586" cy="275822974"/>
                    <a:chOff x="0" y="0"/>
                    <a:chExt cx="2147483646" cy="2147483647"/>
                  </a:xfrm>
                </p:grpSpPr>
                <p:cxnSp>
                  <p:nvCxnSpPr>
                    <p:cNvPr id="5536" name="Google Shape;5536;p60"/>
                    <p:cNvCxnSpPr/>
                    <p:nvPr/>
                  </p:nvCxnSpPr>
                  <p:spPr>
                    <a:xfrm flipH="1" rot="10800000">
                      <a:off x="1735340809" y="0"/>
                      <a:ext cx="41214283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537" name="Google Shape;5537;p60"/>
                    <p:cNvCxnSpPr/>
                    <p:nvPr/>
                  </p:nvCxnSpPr>
                  <p:spPr>
                    <a:xfrm>
                      <a:off x="0" y="2147483647"/>
                      <a:ext cx="175702960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538" name="Google Shape;5538;p60"/>
                  <p:cNvGrpSpPr/>
                  <p:nvPr/>
                </p:nvGrpSpPr>
                <p:grpSpPr>
                  <a:xfrm>
                    <a:off x="8199" y="1556432745"/>
                    <a:ext cx="2017977542" cy="232478901"/>
                    <a:chOff x="0" y="0"/>
                    <a:chExt cx="2147483647" cy="2147483647"/>
                  </a:xfrm>
                </p:grpSpPr>
                <p:cxnSp>
                  <p:nvCxnSpPr>
                    <p:cNvPr id="5539" name="Google Shape;5539;p60"/>
                    <p:cNvCxnSpPr/>
                    <p:nvPr/>
                  </p:nvCxnSpPr>
                  <p:spPr>
                    <a:xfrm flipH="1" rot="10800000">
                      <a:off x="1711096605" y="0"/>
                      <a:ext cx="4363870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540" name="Google Shape;5540;p60"/>
                    <p:cNvCxnSpPr/>
                    <p:nvPr/>
                  </p:nvCxnSpPr>
                  <p:spPr>
                    <a:xfrm>
                      <a:off x="0" y="2147483647"/>
                      <a:ext cx="173406697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541" name="Google Shape;5541;p60"/>
                  <p:cNvGrpSpPr/>
                  <p:nvPr/>
                </p:nvGrpSpPr>
                <p:grpSpPr>
                  <a:xfrm>
                    <a:off x="107917151" y="1721928444"/>
                    <a:ext cx="1910069501" cy="232478901"/>
                    <a:chOff x="0" y="0"/>
                    <a:chExt cx="2147483647" cy="2147483647"/>
                  </a:xfrm>
                </p:grpSpPr>
                <p:cxnSp>
                  <p:nvCxnSpPr>
                    <p:cNvPr id="5542" name="Google Shape;5542;p60"/>
                    <p:cNvCxnSpPr/>
                    <p:nvPr/>
                  </p:nvCxnSpPr>
                  <p:spPr>
                    <a:xfrm flipH="1" rot="10800000">
                      <a:off x="1686443224" y="0"/>
                      <a:ext cx="46104042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543" name="Google Shape;5543;p60"/>
                    <p:cNvCxnSpPr/>
                    <p:nvPr/>
                  </p:nvCxnSpPr>
                  <p:spPr>
                    <a:xfrm>
                      <a:off x="0" y="2147483647"/>
                      <a:ext cx="1710705885"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5544" name="Google Shape;5544;p60"/>
                <p:cNvGrpSpPr/>
                <p:nvPr/>
              </p:nvGrpSpPr>
              <p:grpSpPr>
                <a:xfrm>
                  <a:off x="205931725" y="0"/>
                  <a:ext cx="1941551921" cy="1942646823"/>
                  <a:chOff x="0" y="0"/>
                  <a:chExt cx="2147483647" cy="2147483646"/>
                </a:xfrm>
              </p:grpSpPr>
              <p:grpSp>
                <p:nvGrpSpPr>
                  <p:cNvPr id="5545" name="Google Shape;5545;p60"/>
                  <p:cNvGrpSpPr/>
                  <p:nvPr/>
                </p:nvGrpSpPr>
                <p:grpSpPr>
                  <a:xfrm>
                    <a:off x="0" y="0"/>
                    <a:ext cx="1887178502" cy="325043368"/>
                    <a:chOff x="0" y="0"/>
                    <a:chExt cx="2147483647" cy="2147483647"/>
                  </a:xfrm>
                </p:grpSpPr>
                <p:sp>
                  <p:nvSpPr>
                    <p:cNvPr id="5546" name="Google Shape;5546;p60"/>
                    <p:cNvSpPr txBox="1"/>
                    <p:nvPr/>
                  </p:nvSpPr>
                  <p:spPr>
                    <a:xfrm>
                      <a:off x="0" y="1158187378"/>
                      <a:ext cx="1715515580" cy="989280278"/>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547" name="Google Shape;5547;p60"/>
                    <p:cNvSpPr/>
                    <p:nvPr/>
                  </p:nvSpPr>
                  <p:spPr>
                    <a:xfrm>
                      <a:off x="0" y="0"/>
                      <a:ext cx="2135138212" cy="1206460797"/>
                    </a:xfrm>
                    <a:prstGeom prst="parallelogram">
                      <a:avLst>
                        <a:gd fmla="val 3253"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548" name="Google Shape;5548;p60"/>
                    <p:cNvSpPr/>
                    <p:nvPr/>
                  </p:nvSpPr>
                  <p:spPr>
                    <a:xfrm>
                      <a:off x="1727860908" y="24120656"/>
                      <a:ext cx="419622738" cy="212336299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549" name="Google Shape;5549;p60"/>
                    <p:cNvSpPr/>
                    <p:nvPr/>
                  </p:nvSpPr>
                  <p:spPr>
                    <a:xfrm>
                      <a:off x="283859782" y="241284185"/>
                      <a:ext cx="1629128093" cy="699737101"/>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550" name="Google Shape;5550;p60"/>
                    <p:cNvSpPr/>
                    <p:nvPr/>
                  </p:nvSpPr>
                  <p:spPr>
                    <a:xfrm>
                      <a:off x="691143015" y="193027348"/>
                      <a:ext cx="1012033876" cy="820387859"/>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5551" name="Google Shape;5551;p60"/>
                  <p:cNvCxnSpPr/>
                  <p:nvPr/>
                </p:nvCxnSpPr>
                <p:spPr>
                  <a:xfrm flipH="1">
                    <a:off x="2104098742" y="164345957"/>
                    <a:ext cx="32533804" cy="1968526910"/>
                  </a:xfrm>
                  <a:prstGeom prst="straightConnector1">
                    <a:avLst/>
                  </a:prstGeom>
                  <a:noFill/>
                  <a:ln cap="flat" cmpd="sng" w="25400">
                    <a:solidFill>
                      <a:schemeClr val="dk1"/>
                    </a:solidFill>
                    <a:prstDash val="solid"/>
                    <a:miter lim="800000"/>
                    <a:headEnd len="med" w="med" type="none"/>
                    <a:tailEnd len="med" w="med" type="none"/>
                  </a:ln>
                </p:spPr>
              </p:cxnSp>
              <p:cxnSp>
                <p:nvCxnSpPr>
                  <p:cNvPr id="5552" name="Google Shape;5552;p60"/>
                  <p:cNvCxnSpPr/>
                  <p:nvPr/>
                </p:nvCxnSpPr>
                <p:spPr>
                  <a:xfrm>
                    <a:off x="1746182470" y="580695433"/>
                    <a:ext cx="401301176" cy="0"/>
                  </a:xfrm>
                  <a:prstGeom prst="straightConnector1">
                    <a:avLst/>
                  </a:prstGeom>
                  <a:noFill/>
                  <a:ln cap="flat" cmpd="sng" w="9525">
                    <a:solidFill>
                      <a:schemeClr val="dk1"/>
                    </a:solidFill>
                    <a:prstDash val="solid"/>
                    <a:miter lim="800000"/>
                    <a:headEnd len="med" w="med" type="none"/>
                    <a:tailEnd len="med" w="med" type="none"/>
                  </a:ln>
                </p:spPr>
              </p:cxnSp>
              <p:cxnSp>
                <p:nvCxnSpPr>
                  <p:cNvPr id="5553" name="Google Shape;5553;p60"/>
                  <p:cNvCxnSpPr/>
                  <p:nvPr/>
                </p:nvCxnSpPr>
                <p:spPr>
                  <a:xfrm>
                    <a:off x="1735340337" y="730435419"/>
                    <a:ext cx="401295330" cy="0"/>
                  </a:xfrm>
                  <a:prstGeom prst="straightConnector1">
                    <a:avLst/>
                  </a:prstGeom>
                  <a:noFill/>
                  <a:ln cap="flat" cmpd="sng" w="9525">
                    <a:solidFill>
                      <a:schemeClr val="dk1"/>
                    </a:solidFill>
                    <a:prstDash val="solid"/>
                    <a:miter lim="800000"/>
                    <a:headEnd len="med" w="med" type="none"/>
                    <a:tailEnd len="med" w="med" type="none"/>
                  </a:ln>
                </p:spPr>
              </p:cxnSp>
              <p:cxnSp>
                <p:nvCxnSpPr>
                  <p:cNvPr id="5554" name="Google Shape;5554;p60"/>
                  <p:cNvCxnSpPr/>
                  <p:nvPr/>
                </p:nvCxnSpPr>
                <p:spPr>
                  <a:xfrm>
                    <a:off x="1735340337" y="909392047"/>
                    <a:ext cx="401295330" cy="0"/>
                  </a:xfrm>
                  <a:prstGeom prst="straightConnector1">
                    <a:avLst/>
                  </a:prstGeom>
                  <a:noFill/>
                  <a:ln cap="flat" cmpd="sng" w="9525">
                    <a:solidFill>
                      <a:schemeClr val="dk1"/>
                    </a:solidFill>
                    <a:prstDash val="solid"/>
                    <a:miter lim="800000"/>
                    <a:headEnd len="med" w="med" type="none"/>
                    <a:tailEnd len="med" w="med" type="none"/>
                  </a:ln>
                </p:spPr>
              </p:cxnSp>
              <p:cxnSp>
                <p:nvCxnSpPr>
                  <p:cNvPr id="5555" name="Google Shape;5555;p60"/>
                  <p:cNvCxnSpPr/>
                  <p:nvPr/>
                </p:nvCxnSpPr>
                <p:spPr>
                  <a:xfrm>
                    <a:off x="1724490799" y="1059132034"/>
                    <a:ext cx="401301176" cy="0"/>
                  </a:xfrm>
                  <a:prstGeom prst="straightConnector1">
                    <a:avLst/>
                  </a:prstGeom>
                  <a:noFill/>
                  <a:ln cap="flat" cmpd="sng" w="9525">
                    <a:solidFill>
                      <a:schemeClr val="dk1"/>
                    </a:solidFill>
                    <a:prstDash val="solid"/>
                    <a:miter lim="800000"/>
                    <a:headEnd len="med" w="med" type="none"/>
                    <a:tailEnd len="med" w="med" type="none"/>
                  </a:ln>
                </p:spPr>
              </p:cxnSp>
              <p:cxnSp>
                <p:nvCxnSpPr>
                  <p:cNvPr id="5556" name="Google Shape;5556;p60"/>
                  <p:cNvCxnSpPr/>
                  <p:nvPr/>
                </p:nvCxnSpPr>
                <p:spPr>
                  <a:xfrm>
                    <a:off x="1713648666" y="1201565510"/>
                    <a:ext cx="412143842" cy="0"/>
                  </a:xfrm>
                  <a:prstGeom prst="straightConnector1">
                    <a:avLst/>
                  </a:prstGeom>
                  <a:noFill/>
                  <a:ln cap="flat" cmpd="sng" w="9525">
                    <a:solidFill>
                      <a:schemeClr val="dk1"/>
                    </a:solidFill>
                    <a:prstDash val="solid"/>
                    <a:miter lim="800000"/>
                    <a:headEnd len="med" w="med" type="none"/>
                    <a:tailEnd len="med" w="med" type="none"/>
                  </a:ln>
                </p:spPr>
              </p:cxnSp>
              <p:cxnSp>
                <p:nvCxnSpPr>
                  <p:cNvPr id="5557" name="Google Shape;5557;p60"/>
                  <p:cNvCxnSpPr/>
                  <p:nvPr/>
                </p:nvCxnSpPr>
                <p:spPr>
                  <a:xfrm>
                    <a:off x="1713648666" y="1358612007"/>
                    <a:ext cx="401295330" cy="0"/>
                  </a:xfrm>
                  <a:prstGeom prst="straightConnector1">
                    <a:avLst/>
                  </a:prstGeom>
                  <a:noFill/>
                  <a:ln cap="flat" cmpd="sng" w="9525">
                    <a:solidFill>
                      <a:schemeClr val="dk1"/>
                    </a:solidFill>
                    <a:prstDash val="solid"/>
                    <a:miter lim="800000"/>
                    <a:headEnd len="med" w="med" type="none"/>
                    <a:tailEnd len="med" w="med" type="none"/>
                  </a:ln>
                </p:spPr>
              </p:cxnSp>
              <p:cxnSp>
                <p:nvCxnSpPr>
                  <p:cNvPr id="5558" name="Google Shape;5558;p60"/>
                  <p:cNvCxnSpPr/>
                  <p:nvPr/>
                </p:nvCxnSpPr>
                <p:spPr>
                  <a:xfrm>
                    <a:off x="1702797648" y="1519307059"/>
                    <a:ext cx="401301176" cy="0"/>
                  </a:xfrm>
                  <a:prstGeom prst="straightConnector1">
                    <a:avLst/>
                  </a:prstGeom>
                  <a:noFill/>
                  <a:ln cap="flat" cmpd="sng" w="9525">
                    <a:solidFill>
                      <a:schemeClr val="dk1"/>
                    </a:solidFill>
                    <a:prstDash val="solid"/>
                    <a:miter lim="800000"/>
                    <a:headEnd len="med" w="med" type="none"/>
                    <a:tailEnd len="med" w="med" type="none"/>
                  </a:ln>
                </p:spPr>
              </p:cxnSp>
              <p:cxnSp>
                <p:nvCxnSpPr>
                  <p:cNvPr id="5559" name="Google Shape;5559;p60"/>
                  <p:cNvCxnSpPr/>
                  <p:nvPr/>
                </p:nvCxnSpPr>
                <p:spPr>
                  <a:xfrm>
                    <a:off x="1724490799" y="1680004461"/>
                    <a:ext cx="401301176" cy="0"/>
                  </a:xfrm>
                  <a:prstGeom prst="straightConnector1">
                    <a:avLst/>
                  </a:prstGeom>
                  <a:noFill/>
                  <a:ln cap="flat" cmpd="sng" w="9525">
                    <a:solidFill>
                      <a:schemeClr val="dk1"/>
                    </a:solidFill>
                    <a:prstDash val="solid"/>
                    <a:miter lim="800000"/>
                    <a:headEnd len="med" w="med" type="none"/>
                    <a:tailEnd len="med" w="med" type="none"/>
                  </a:ln>
                </p:spPr>
              </p:cxnSp>
              <p:cxnSp>
                <p:nvCxnSpPr>
                  <p:cNvPr id="5560" name="Google Shape;5560;p60"/>
                  <p:cNvCxnSpPr/>
                  <p:nvPr/>
                </p:nvCxnSpPr>
                <p:spPr>
                  <a:xfrm>
                    <a:off x="1735340337" y="1837046258"/>
                    <a:ext cx="401295330" cy="0"/>
                  </a:xfrm>
                  <a:prstGeom prst="straightConnector1">
                    <a:avLst/>
                  </a:prstGeom>
                  <a:noFill/>
                  <a:ln cap="flat" cmpd="sng" w="9525">
                    <a:solidFill>
                      <a:schemeClr val="dk1"/>
                    </a:solidFill>
                    <a:prstDash val="solid"/>
                    <a:miter lim="800000"/>
                    <a:headEnd len="med" w="med" type="none"/>
                    <a:tailEnd len="med" w="med" type="none"/>
                  </a:ln>
                </p:spPr>
              </p:cxnSp>
              <p:cxnSp>
                <p:nvCxnSpPr>
                  <p:cNvPr id="5561" name="Google Shape;5561;p60"/>
                  <p:cNvCxnSpPr/>
                  <p:nvPr/>
                </p:nvCxnSpPr>
                <p:spPr>
                  <a:xfrm>
                    <a:off x="1735340337" y="1997741310"/>
                    <a:ext cx="401295330" cy="0"/>
                  </a:xfrm>
                  <a:prstGeom prst="straightConnector1">
                    <a:avLst/>
                  </a:prstGeom>
                  <a:noFill/>
                  <a:ln cap="flat" cmpd="sng" w="9525">
                    <a:solidFill>
                      <a:schemeClr val="dk1"/>
                    </a:solidFill>
                    <a:prstDash val="solid"/>
                    <a:miter lim="800000"/>
                    <a:headEnd len="med" w="med" type="none"/>
                    <a:tailEnd len="med" w="med" type="none"/>
                  </a:ln>
                </p:spPr>
              </p:cxnSp>
              <p:cxnSp>
                <p:nvCxnSpPr>
                  <p:cNvPr id="5562" name="Google Shape;5562;p60"/>
                  <p:cNvCxnSpPr/>
                  <p:nvPr/>
                </p:nvCxnSpPr>
                <p:spPr>
                  <a:xfrm>
                    <a:off x="1746182470" y="2147483646"/>
                    <a:ext cx="401301176" cy="0"/>
                  </a:xfrm>
                  <a:prstGeom prst="straightConnector1">
                    <a:avLst/>
                  </a:prstGeom>
                  <a:noFill/>
                  <a:ln cap="flat" cmpd="sng" w="9525">
                    <a:solidFill>
                      <a:schemeClr val="dk1"/>
                    </a:solidFill>
                    <a:prstDash val="solid"/>
                    <a:miter lim="800000"/>
                    <a:headEnd len="med" w="med" type="none"/>
                    <a:tailEnd len="med" w="med" type="none"/>
                  </a:ln>
                </p:spPr>
              </p:cxnSp>
              <p:cxnSp>
                <p:nvCxnSpPr>
                  <p:cNvPr id="5563" name="Google Shape;5563;p60"/>
                  <p:cNvCxnSpPr/>
                  <p:nvPr/>
                </p:nvCxnSpPr>
                <p:spPr>
                  <a:xfrm rot="10800000">
                    <a:off x="1746182389" y="178956627"/>
                    <a:ext cx="401301176"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5564" name="Google Shape;5564;p60"/>
              <p:cNvGrpSpPr/>
              <p:nvPr/>
            </p:nvGrpSpPr>
            <p:grpSpPr>
              <a:xfrm>
                <a:off x="1113165709" y="962266057"/>
                <a:ext cx="484691265" cy="1185217589"/>
                <a:chOff x="0" y="0"/>
                <a:chExt cx="2147483647" cy="2147483647"/>
              </a:xfrm>
            </p:grpSpPr>
            <p:grpSp>
              <p:nvGrpSpPr>
                <p:cNvPr id="5565" name="Google Shape;5565;p60"/>
                <p:cNvGrpSpPr/>
                <p:nvPr/>
              </p:nvGrpSpPr>
              <p:grpSpPr>
                <a:xfrm>
                  <a:off x="0" y="346901457"/>
                  <a:ext cx="2044735642" cy="1800582189"/>
                  <a:chOff x="0" y="0"/>
                  <a:chExt cx="2147483646" cy="2147483647"/>
                </a:xfrm>
              </p:grpSpPr>
              <p:sp>
                <p:nvSpPr>
                  <p:cNvPr id="5566" name="Google Shape;5566;p60"/>
                  <p:cNvSpPr txBox="1"/>
                  <p:nvPr/>
                </p:nvSpPr>
                <p:spPr>
                  <a:xfrm>
                    <a:off x="410076050" y="99"/>
                    <a:ext cx="1618706928" cy="190712178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567" name="Google Shape;5567;p60"/>
                  <p:cNvCxnSpPr/>
                  <p:nvPr/>
                </p:nvCxnSpPr>
                <p:spPr>
                  <a:xfrm flipH="1" rot="10800000">
                    <a:off x="1629499514" y="0"/>
                    <a:ext cx="410072043" cy="271883978"/>
                  </a:xfrm>
                  <a:prstGeom prst="straightConnector1">
                    <a:avLst/>
                  </a:prstGeom>
                  <a:noFill/>
                  <a:ln cap="flat" cmpd="sng" w="9525">
                    <a:solidFill>
                      <a:schemeClr val="dk1"/>
                    </a:solidFill>
                    <a:prstDash val="solid"/>
                    <a:miter lim="800000"/>
                    <a:headEnd len="med" w="med" type="none"/>
                    <a:tailEnd len="med" w="med" type="none"/>
                  </a:ln>
                </p:spPr>
              </p:cxnSp>
              <p:sp>
                <p:nvSpPr>
                  <p:cNvPr id="5568" name="Google Shape;5568;p60"/>
                  <p:cNvSpPr txBox="1"/>
                  <p:nvPr/>
                </p:nvSpPr>
                <p:spPr>
                  <a:xfrm>
                    <a:off x="291366676" y="23641459"/>
                    <a:ext cx="474819320" cy="33098909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569" name="Google Shape;5569;p60"/>
                  <p:cNvCxnSpPr/>
                  <p:nvPr/>
                </p:nvCxnSpPr>
                <p:spPr>
                  <a:xfrm flipH="1" rot="10800000">
                    <a:off x="3700" y="0"/>
                    <a:ext cx="410072043" cy="271883978"/>
                  </a:xfrm>
                  <a:prstGeom prst="straightConnector1">
                    <a:avLst/>
                  </a:prstGeom>
                  <a:noFill/>
                  <a:ln cap="flat" cmpd="sng" w="9525">
                    <a:solidFill>
                      <a:schemeClr val="dk1"/>
                    </a:solidFill>
                    <a:prstDash val="solid"/>
                    <a:miter lim="800000"/>
                    <a:headEnd len="med" w="med" type="none"/>
                    <a:tailEnd len="med" w="med" type="none"/>
                  </a:ln>
                </p:spPr>
              </p:cxnSp>
              <p:sp>
                <p:nvSpPr>
                  <p:cNvPr id="5570" name="Google Shape;5570;p60"/>
                  <p:cNvSpPr txBox="1"/>
                  <p:nvPr/>
                </p:nvSpPr>
                <p:spPr>
                  <a:xfrm>
                    <a:off x="1521585546" y="1651001336"/>
                    <a:ext cx="474819320" cy="29158399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571" name="Google Shape;5571;p60"/>
                  <p:cNvSpPr txBox="1"/>
                  <p:nvPr/>
                </p:nvSpPr>
                <p:spPr>
                  <a:xfrm>
                    <a:off x="32373518" y="279764431"/>
                    <a:ext cx="1607918080" cy="186771921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572" name="Google Shape;5572;p60"/>
                  <p:cNvCxnSpPr/>
                  <p:nvPr/>
                </p:nvCxnSpPr>
                <p:spPr>
                  <a:xfrm flipH="1" rot="10800000">
                    <a:off x="1629499514" y="1907121963"/>
                    <a:ext cx="410072043" cy="232481421"/>
                  </a:xfrm>
                  <a:prstGeom prst="straightConnector1">
                    <a:avLst/>
                  </a:prstGeom>
                  <a:noFill/>
                  <a:ln cap="flat" cmpd="sng" w="9525">
                    <a:solidFill>
                      <a:schemeClr val="dk1"/>
                    </a:solidFill>
                    <a:prstDash val="solid"/>
                    <a:miter lim="800000"/>
                    <a:headEnd len="med" w="med" type="none"/>
                    <a:tailEnd len="med" w="med" type="none"/>
                  </a:ln>
                </p:spPr>
              </p:cxnSp>
              <p:grpSp>
                <p:nvGrpSpPr>
                  <p:cNvPr id="5573" name="Google Shape;5573;p60"/>
                  <p:cNvGrpSpPr/>
                  <p:nvPr/>
                </p:nvGrpSpPr>
                <p:grpSpPr>
                  <a:xfrm>
                    <a:off x="10789028" y="228537308"/>
                    <a:ext cx="2136691225" cy="193078847"/>
                    <a:chOff x="0" y="0"/>
                    <a:chExt cx="2147483646" cy="2147483647"/>
                  </a:xfrm>
                </p:grpSpPr>
                <p:cxnSp>
                  <p:nvCxnSpPr>
                    <p:cNvPr id="5574" name="Google Shape;5574;p60"/>
                    <p:cNvCxnSpPr/>
                    <p:nvPr/>
                  </p:nvCxnSpPr>
                  <p:spPr>
                    <a:xfrm flipH="1" rot="10800000">
                      <a:off x="1626881953" y="0"/>
                      <a:ext cx="52060169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575" name="Google Shape;5575;p60"/>
                    <p:cNvCxnSpPr/>
                    <p:nvPr/>
                  </p:nvCxnSpPr>
                  <p:spPr>
                    <a:xfrm>
                      <a:off x="0" y="2147483647"/>
                      <a:ext cx="1757031641"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576" name="Google Shape;5576;p60"/>
                  <p:cNvGrpSpPr/>
                  <p:nvPr/>
                </p:nvGrpSpPr>
                <p:grpSpPr>
                  <a:xfrm>
                    <a:off x="10795405" y="394033007"/>
                    <a:ext cx="2136688241" cy="193078847"/>
                    <a:chOff x="0" y="0"/>
                    <a:chExt cx="2147483647" cy="2147483647"/>
                  </a:xfrm>
                </p:grpSpPr>
                <p:cxnSp>
                  <p:nvCxnSpPr>
                    <p:cNvPr id="5577" name="Google Shape;5577;p60"/>
                    <p:cNvCxnSpPr/>
                    <p:nvPr/>
                  </p:nvCxnSpPr>
                  <p:spPr>
                    <a:xfrm flipH="1" rot="10800000">
                      <a:off x="1735339754" y="0"/>
                      <a:ext cx="41214389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578" name="Google Shape;5578;p60"/>
                    <p:cNvCxnSpPr/>
                    <p:nvPr/>
                  </p:nvCxnSpPr>
                  <p:spPr>
                    <a:xfrm>
                      <a:off x="0" y="2147483647"/>
                      <a:ext cx="175703409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579" name="Google Shape;5579;p60"/>
                  <p:cNvGrpSpPr/>
                  <p:nvPr/>
                </p:nvGrpSpPr>
                <p:grpSpPr>
                  <a:xfrm>
                    <a:off x="10792672" y="559526171"/>
                    <a:ext cx="2017989800" cy="193078847"/>
                    <a:chOff x="0" y="0"/>
                    <a:chExt cx="2147483647" cy="2147483647"/>
                  </a:xfrm>
                </p:grpSpPr>
                <p:cxnSp>
                  <p:nvCxnSpPr>
                    <p:cNvPr id="5580" name="Google Shape;5580;p60"/>
                    <p:cNvCxnSpPr/>
                    <p:nvPr/>
                  </p:nvCxnSpPr>
                  <p:spPr>
                    <a:xfrm flipH="1" rot="10800000">
                      <a:off x="1711097393" y="0"/>
                      <a:ext cx="43638625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581" name="Google Shape;5581;p60"/>
                    <p:cNvCxnSpPr/>
                    <p:nvPr/>
                  </p:nvCxnSpPr>
                  <p:spPr>
                    <a:xfrm>
                      <a:off x="0" y="2147483647"/>
                      <a:ext cx="173406384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582" name="Google Shape;5582;p60"/>
                  <p:cNvGrpSpPr/>
                  <p:nvPr/>
                </p:nvGrpSpPr>
                <p:grpSpPr>
                  <a:xfrm>
                    <a:off x="10791761" y="689558276"/>
                    <a:ext cx="2017986156" cy="228539907"/>
                    <a:chOff x="0" y="0"/>
                    <a:chExt cx="2147483647" cy="2147483647"/>
                  </a:xfrm>
                </p:grpSpPr>
                <p:cxnSp>
                  <p:nvCxnSpPr>
                    <p:cNvPr id="5583" name="Google Shape;5583;p60"/>
                    <p:cNvCxnSpPr/>
                    <p:nvPr/>
                  </p:nvCxnSpPr>
                  <p:spPr>
                    <a:xfrm flipH="1" rot="10800000">
                      <a:off x="1711096605" y="0"/>
                      <a:ext cx="4363870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584" name="Google Shape;5584;p60"/>
                    <p:cNvCxnSpPr/>
                    <p:nvPr/>
                  </p:nvCxnSpPr>
                  <p:spPr>
                    <a:xfrm>
                      <a:off x="0" y="2147483647"/>
                      <a:ext cx="173406697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585" name="Google Shape;5585;p60"/>
                  <p:cNvGrpSpPr/>
                  <p:nvPr/>
                </p:nvGrpSpPr>
                <p:grpSpPr>
                  <a:xfrm>
                    <a:off x="118701174" y="851113173"/>
                    <a:ext cx="1910077654" cy="232481421"/>
                    <a:chOff x="0" y="0"/>
                    <a:chExt cx="2147483647" cy="2147483647"/>
                  </a:xfrm>
                </p:grpSpPr>
                <p:cxnSp>
                  <p:nvCxnSpPr>
                    <p:cNvPr id="5586" name="Google Shape;5586;p60"/>
                    <p:cNvCxnSpPr/>
                    <p:nvPr/>
                  </p:nvCxnSpPr>
                  <p:spPr>
                    <a:xfrm flipH="1" rot="10800000">
                      <a:off x="1686443224" y="0"/>
                      <a:ext cx="46104042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587" name="Google Shape;5587;p60"/>
                    <p:cNvCxnSpPr/>
                    <p:nvPr/>
                  </p:nvCxnSpPr>
                  <p:spPr>
                    <a:xfrm>
                      <a:off x="0" y="2147483647"/>
                      <a:ext cx="171070588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588" name="Google Shape;5588;p60"/>
                  <p:cNvGrpSpPr/>
                  <p:nvPr/>
                </p:nvGrpSpPr>
                <p:grpSpPr>
                  <a:xfrm>
                    <a:off x="118705729" y="1016606011"/>
                    <a:ext cx="1910075832" cy="275822974"/>
                    <a:chOff x="0" y="0"/>
                    <a:chExt cx="2147483647" cy="2147483647"/>
                  </a:xfrm>
                </p:grpSpPr>
                <p:cxnSp>
                  <p:nvCxnSpPr>
                    <p:cNvPr id="5589" name="Google Shape;5589;p60"/>
                    <p:cNvCxnSpPr/>
                    <p:nvPr/>
                  </p:nvCxnSpPr>
                  <p:spPr>
                    <a:xfrm flipH="1" rot="10800000">
                      <a:off x="1686442785" y="0"/>
                      <a:ext cx="46104086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590" name="Google Shape;5590;p60"/>
                    <p:cNvCxnSpPr/>
                    <p:nvPr/>
                  </p:nvCxnSpPr>
                  <p:spPr>
                    <a:xfrm>
                      <a:off x="0" y="2147483647"/>
                      <a:ext cx="171070751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591" name="Google Shape;5591;p60"/>
                  <p:cNvGrpSpPr/>
                  <p:nvPr/>
                </p:nvGrpSpPr>
                <p:grpSpPr>
                  <a:xfrm>
                    <a:off x="2733" y="1182099809"/>
                    <a:ext cx="2136689403" cy="275822974"/>
                    <a:chOff x="0" y="0"/>
                    <a:chExt cx="2147483647" cy="2147483647"/>
                  </a:xfrm>
                </p:grpSpPr>
                <p:cxnSp>
                  <p:nvCxnSpPr>
                    <p:cNvPr id="5592" name="Google Shape;5592;p60"/>
                    <p:cNvCxnSpPr/>
                    <p:nvPr/>
                  </p:nvCxnSpPr>
                  <p:spPr>
                    <a:xfrm flipH="1" rot="10800000">
                      <a:off x="1626881509" y="0"/>
                      <a:ext cx="52060213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593" name="Google Shape;5593;p60"/>
                    <p:cNvCxnSpPr/>
                    <p:nvPr/>
                  </p:nvCxnSpPr>
                  <p:spPr>
                    <a:xfrm>
                      <a:off x="0" y="2147483647"/>
                      <a:ext cx="164857467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594" name="Google Shape;5594;p60"/>
                  <p:cNvGrpSpPr/>
                  <p:nvPr/>
                </p:nvGrpSpPr>
                <p:grpSpPr>
                  <a:xfrm>
                    <a:off x="0" y="1347595508"/>
                    <a:ext cx="2136691885" cy="275822974"/>
                    <a:chOff x="0" y="0"/>
                    <a:chExt cx="2147483647" cy="2147483647"/>
                  </a:xfrm>
                </p:grpSpPr>
                <p:cxnSp>
                  <p:nvCxnSpPr>
                    <p:cNvPr id="5595" name="Google Shape;5595;p60"/>
                    <p:cNvCxnSpPr/>
                    <p:nvPr/>
                  </p:nvCxnSpPr>
                  <p:spPr>
                    <a:xfrm flipH="1" rot="10800000">
                      <a:off x="1735340457" y="0"/>
                      <a:ext cx="41214318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596" name="Google Shape;5596;p60"/>
                    <p:cNvCxnSpPr/>
                    <p:nvPr/>
                  </p:nvCxnSpPr>
                  <p:spPr>
                    <a:xfrm>
                      <a:off x="0" y="2147483647"/>
                      <a:ext cx="17570310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597" name="Google Shape;5597;p60"/>
                  <p:cNvGrpSpPr/>
                  <p:nvPr/>
                </p:nvGrpSpPr>
                <p:grpSpPr>
                  <a:xfrm>
                    <a:off x="6377" y="1556432745"/>
                    <a:ext cx="2017978868" cy="232478901"/>
                    <a:chOff x="0" y="0"/>
                    <a:chExt cx="2147483647" cy="2147483647"/>
                  </a:xfrm>
                </p:grpSpPr>
                <p:cxnSp>
                  <p:nvCxnSpPr>
                    <p:cNvPr id="5598" name="Google Shape;5598;p60"/>
                    <p:cNvCxnSpPr/>
                    <p:nvPr/>
                  </p:nvCxnSpPr>
                  <p:spPr>
                    <a:xfrm flipH="1" rot="10800000">
                      <a:off x="1711095029" y="0"/>
                      <a:ext cx="43638861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599" name="Google Shape;5599;p60"/>
                    <p:cNvCxnSpPr/>
                    <p:nvPr/>
                  </p:nvCxnSpPr>
                  <p:spPr>
                    <a:xfrm>
                      <a:off x="0" y="2147483647"/>
                      <a:ext cx="173406558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600" name="Google Shape;5600;p60"/>
                  <p:cNvGrpSpPr/>
                  <p:nvPr/>
                </p:nvGrpSpPr>
                <p:grpSpPr>
                  <a:xfrm>
                    <a:off x="3644" y="1721928444"/>
                    <a:ext cx="2017982512" cy="232478901"/>
                    <a:chOff x="0" y="0"/>
                    <a:chExt cx="2147483646" cy="2147483647"/>
                  </a:xfrm>
                </p:grpSpPr>
                <p:cxnSp>
                  <p:nvCxnSpPr>
                    <p:cNvPr id="5601" name="Google Shape;5601;p60"/>
                    <p:cNvCxnSpPr/>
                    <p:nvPr/>
                  </p:nvCxnSpPr>
                  <p:spPr>
                    <a:xfrm flipH="1" rot="10800000">
                      <a:off x="1711095817" y="0"/>
                      <a:ext cx="43638782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602" name="Google Shape;5602;p60"/>
                    <p:cNvCxnSpPr/>
                    <p:nvPr/>
                  </p:nvCxnSpPr>
                  <p:spPr>
                    <a:xfrm>
                      <a:off x="0" y="2147483647"/>
                      <a:ext cx="1734062451"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5603" name="Google Shape;5603;p60"/>
                <p:cNvGrpSpPr/>
                <p:nvPr/>
              </p:nvGrpSpPr>
              <p:grpSpPr>
                <a:xfrm>
                  <a:off x="215778266" y="0"/>
                  <a:ext cx="1931705380" cy="1942646823"/>
                  <a:chOff x="0" y="0"/>
                  <a:chExt cx="2147483647" cy="2147483646"/>
                </a:xfrm>
              </p:grpSpPr>
              <p:grpSp>
                <p:nvGrpSpPr>
                  <p:cNvPr id="5604" name="Google Shape;5604;p60"/>
                  <p:cNvGrpSpPr/>
                  <p:nvPr/>
                </p:nvGrpSpPr>
                <p:grpSpPr>
                  <a:xfrm>
                    <a:off x="0" y="0"/>
                    <a:ext cx="1987559740" cy="325043368"/>
                    <a:chOff x="0" y="0"/>
                    <a:chExt cx="2147483647" cy="2147483647"/>
                  </a:xfrm>
                </p:grpSpPr>
                <p:sp>
                  <p:nvSpPr>
                    <p:cNvPr id="5605" name="Google Shape;5605;p60"/>
                    <p:cNvSpPr txBox="1"/>
                    <p:nvPr/>
                  </p:nvSpPr>
                  <p:spPr>
                    <a:xfrm>
                      <a:off x="0" y="1158187378"/>
                      <a:ext cx="1715523677" cy="989280278"/>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606" name="Google Shape;5606;p60"/>
                    <p:cNvSpPr/>
                    <p:nvPr/>
                  </p:nvSpPr>
                  <p:spPr>
                    <a:xfrm>
                      <a:off x="0" y="0"/>
                      <a:ext cx="2135149915" cy="1206460797"/>
                    </a:xfrm>
                    <a:prstGeom prst="parallelogram">
                      <a:avLst>
                        <a:gd fmla="val 3253"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607" name="Google Shape;5607;p60"/>
                    <p:cNvSpPr/>
                    <p:nvPr/>
                  </p:nvSpPr>
                  <p:spPr>
                    <a:xfrm>
                      <a:off x="1727860578" y="24120656"/>
                      <a:ext cx="419623068" cy="212336299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608" name="Google Shape;5608;p60"/>
                    <p:cNvSpPr/>
                    <p:nvPr/>
                  </p:nvSpPr>
                  <p:spPr>
                    <a:xfrm>
                      <a:off x="283865060" y="241284185"/>
                      <a:ext cx="1629129371" cy="699737101"/>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609" name="Google Shape;5609;p60"/>
                    <p:cNvSpPr/>
                    <p:nvPr/>
                  </p:nvSpPr>
                  <p:spPr>
                    <a:xfrm>
                      <a:off x="666459859" y="193027348"/>
                      <a:ext cx="913298800" cy="820387859"/>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5610" name="Google Shape;5610;p60"/>
                  <p:cNvCxnSpPr/>
                  <p:nvPr/>
                </p:nvCxnSpPr>
                <p:spPr>
                  <a:xfrm flipH="1">
                    <a:off x="2101794099" y="164345957"/>
                    <a:ext cx="34270531" cy="1968526910"/>
                  </a:xfrm>
                  <a:prstGeom prst="straightConnector1">
                    <a:avLst/>
                  </a:prstGeom>
                  <a:noFill/>
                  <a:ln cap="flat" cmpd="sng" w="25400">
                    <a:solidFill>
                      <a:schemeClr val="dk1"/>
                    </a:solidFill>
                    <a:prstDash val="solid"/>
                    <a:miter lim="800000"/>
                    <a:headEnd len="med" w="med" type="none"/>
                    <a:tailEnd len="med" w="med" type="none"/>
                  </a:ln>
                </p:spPr>
              </p:cxnSp>
              <p:cxnSp>
                <p:nvCxnSpPr>
                  <p:cNvPr id="5611" name="Google Shape;5611;p60"/>
                  <p:cNvCxnSpPr/>
                  <p:nvPr/>
                </p:nvCxnSpPr>
                <p:spPr>
                  <a:xfrm>
                    <a:off x="1724842615" y="580695433"/>
                    <a:ext cx="422641031" cy="0"/>
                  </a:xfrm>
                  <a:prstGeom prst="straightConnector1">
                    <a:avLst/>
                  </a:prstGeom>
                  <a:noFill/>
                  <a:ln cap="flat" cmpd="sng" w="9525">
                    <a:solidFill>
                      <a:schemeClr val="dk1"/>
                    </a:solidFill>
                    <a:prstDash val="solid"/>
                    <a:miter lim="800000"/>
                    <a:headEnd len="med" w="med" type="none"/>
                    <a:tailEnd len="med" w="med" type="none"/>
                  </a:ln>
                </p:spPr>
              </p:cxnSp>
              <p:cxnSp>
                <p:nvCxnSpPr>
                  <p:cNvPr id="5612" name="Google Shape;5612;p60"/>
                  <p:cNvCxnSpPr/>
                  <p:nvPr/>
                </p:nvCxnSpPr>
                <p:spPr>
                  <a:xfrm>
                    <a:off x="1713417528" y="730435419"/>
                    <a:ext cx="422647188" cy="0"/>
                  </a:xfrm>
                  <a:prstGeom prst="straightConnector1">
                    <a:avLst/>
                  </a:prstGeom>
                  <a:noFill/>
                  <a:ln cap="flat" cmpd="sng" w="9525">
                    <a:solidFill>
                      <a:schemeClr val="dk1"/>
                    </a:solidFill>
                    <a:prstDash val="solid"/>
                    <a:miter lim="800000"/>
                    <a:headEnd len="med" w="med" type="none"/>
                    <a:tailEnd len="med" w="med" type="none"/>
                  </a:ln>
                </p:spPr>
              </p:cxnSp>
              <p:cxnSp>
                <p:nvCxnSpPr>
                  <p:cNvPr id="5613" name="Google Shape;5613;p60"/>
                  <p:cNvCxnSpPr/>
                  <p:nvPr/>
                </p:nvCxnSpPr>
                <p:spPr>
                  <a:xfrm>
                    <a:off x="1713417528" y="909392047"/>
                    <a:ext cx="422647188" cy="0"/>
                  </a:xfrm>
                  <a:prstGeom prst="straightConnector1">
                    <a:avLst/>
                  </a:prstGeom>
                  <a:noFill/>
                  <a:ln cap="flat" cmpd="sng" w="9525">
                    <a:solidFill>
                      <a:schemeClr val="dk1"/>
                    </a:solidFill>
                    <a:prstDash val="solid"/>
                    <a:miter lim="800000"/>
                    <a:headEnd len="med" w="med" type="none"/>
                    <a:tailEnd len="med" w="med" type="none"/>
                  </a:ln>
                </p:spPr>
              </p:cxnSp>
              <p:cxnSp>
                <p:nvCxnSpPr>
                  <p:cNvPr id="5614" name="Google Shape;5614;p60"/>
                  <p:cNvCxnSpPr/>
                  <p:nvPr/>
                </p:nvCxnSpPr>
                <p:spPr>
                  <a:xfrm>
                    <a:off x="1701998680" y="1059132034"/>
                    <a:ext cx="422641031" cy="0"/>
                  </a:xfrm>
                  <a:prstGeom prst="straightConnector1">
                    <a:avLst/>
                  </a:prstGeom>
                  <a:noFill/>
                  <a:ln cap="flat" cmpd="sng" w="9525">
                    <a:solidFill>
                      <a:schemeClr val="dk1"/>
                    </a:solidFill>
                    <a:prstDash val="solid"/>
                    <a:miter lim="800000"/>
                    <a:headEnd len="med" w="med" type="none"/>
                    <a:tailEnd len="med" w="med" type="none"/>
                  </a:ln>
                </p:spPr>
              </p:cxnSp>
              <p:cxnSp>
                <p:nvCxnSpPr>
                  <p:cNvPr id="5615" name="Google Shape;5615;p60"/>
                  <p:cNvCxnSpPr/>
                  <p:nvPr/>
                </p:nvCxnSpPr>
                <p:spPr>
                  <a:xfrm>
                    <a:off x="1690572034" y="1201565510"/>
                    <a:ext cx="434066597" cy="0"/>
                  </a:xfrm>
                  <a:prstGeom prst="straightConnector1">
                    <a:avLst/>
                  </a:prstGeom>
                  <a:noFill/>
                  <a:ln cap="flat" cmpd="sng" w="9525">
                    <a:solidFill>
                      <a:schemeClr val="dk1"/>
                    </a:solidFill>
                    <a:prstDash val="solid"/>
                    <a:miter lim="800000"/>
                    <a:headEnd len="med" w="med" type="none"/>
                    <a:tailEnd len="med" w="med" type="none"/>
                  </a:ln>
                </p:spPr>
              </p:cxnSp>
              <p:cxnSp>
                <p:nvCxnSpPr>
                  <p:cNvPr id="5616" name="Google Shape;5616;p60"/>
                  <p:cNvCxnSpPr/>
                  <p:nvPr/>
                </p:nvCxnSpPr>
                <p:spPr>
                  <a:xfrm>
                    <a:off x="1690572034" y="1358612007"/>
                    <a:ext cx="422647188" cy="0"/>
                  </a:xfrm>
                  <a:prstGeom prst="straightConnector1">
                    <a:avLst/>
                  </a:prstGeom>
                  <a:noFill/>
                  <a:ln cap="flat" cmpd="sng" w="9525">
                    <a:solidFill>
                      <a:schemeClr val="dk1"/>
                    </a:solidFill>
                    <a:prstDash val="solid"/>
                    <a:miter lim="800000"/>
                    <a:headEnd len="med" w="med" type="none"/>
                    <a:tailEnd len="med" w="med" type="none"/>
                  </a:ln>
                </p:spPr>
              </p:cxnSp>
              <p:cxnSp>
                <p:nvCxnSpPr>
                  <p:cNvPr id="5617" name="Google Shape;5617;p60"/>
                  <p:cNvCxnSpPr/>
                  <p:nvPr/>
                </p:nvCxnSpPr>
                <p:spPr>
                  <a:xfrm>
                    <a:off x="1679153186" y="1519307059"/>
                    <a:ext cx="422641031" cy="0"/>
                  </a:xfrm>
                  <a:prstGeom prst="straightConnector1">
                    <a:avLst/>
                  </a:prstGeom>
                  <a:noFill/>
                  <a:ln cap="flat" cmpd="sng" w="9525">
                    <a:solidFill>
                      <a:schemeClr val="dk1"/>
                    </a:solidFill>
                    <a:prstDash val="solid"/>
                    <a:miter lim="800000"/>
                    <a:headEnd len="med" w="med" type="none"/>
                    <a:tailEnd len="med" w="med" type="none"/>
                  </a:ln>
                </p:spPr>
              </p:cxnSp>
              <p:cxnSp>
                <p:nvCxnSpPr>
                  <p:cNvPr id="5618" name="Google Shape;5618;p60"/>
                  <p:cNvCxnSpPr/>
                  <p:nvPr/>
                </p:nvCxnSpPr>
                <p:spPr>
                  <a:xfrm>
                    <a:off x="1701998680" y="1680004461"/>
                    <a:ext cx="422641031" cy="0"/>
                  </a:xfrm>
                  <a:prstGeom prst="straightConnector1">
                    <a:avLst/>
                  </a:prstGeom>
                  <a:noFill/>
                  <a:ln cap="flat" cmpd="sng" w="9525">
                    <a:solidFill>
                      <a:schemeClr val="dk1"/>
                    </a:solidFill>
                    <a:prstDash val="solid"/>
                    <a:miter lim="800000"/>
                    <a:headEnd len="med" w="med" type="none"/>
                    <a:tailEnd len="med" w="med" type="none"/>
                  </a:ln>
                </p:spPr>
              </p:cxnSp>
              <p:cxnSp>
                <p:nvCxnSpPr>
                  <p:cNvPr id="5619" name="Google Shape;5619;p60"/>
                  <p:cNvCxnSpPr/>
                  <p:nvPr/>
                </p:nvCxnSpPr>
                <p:spPr>
                  <a:xfrm>
                    <a:off x="1713417528" y="1837046258"/>
                    <a:ext cx="422647188" cy="0"/>
                  </a:xfrm>
                  <a:prstGeom prst="straightConnector1">
                    <a:avLst/>
                  </a:prstGeom>
                  <a:noFill/>
                  <a:ln cap="flat" cmpd="sng" w="9525">
                    <a:solidFill>
                      <a:schemeClr val="dk1"/>
                    </a:solidFill>
                    <a:prstDash val="solid"/>
                    <a:miter lim="800000"/>
                    <a:headEnd len="med" w="med" type="none"/>
                    <a:tailEnd len="med" w="med" type="none"/>
                  </a:ln>
                </p:spPr>
              </p:cxnSp>
              <p:cxnSp>
                <p:nvCxnSpPr>
                  <p:cNvPr id="5620" name="Google Shape;5620;p60"/>
                  <p:cNvCxnSpPr/>
                  <p:nvPr/>
                </p:nvCxnSpPr>
                <p:spPr>
                  <a:xfrm>
                    <a:off x="1713417528" y="1997741310"/>
                    <a:ext cx="422647188" cy="0"/>
                  </a:xfrm>
                  <a:prstGeom prst="straightConnector1">
                    <a:avLst/>
                  </a:prstGeom>
                  <a:noFill/>
                  <a:ln cap="flat" cmpd="sng" w="9525">
                    <a:solidFill>
                      <a:schemeClr val="dk1"/>
                    </a:solidFill>
                    <a:prstDash val="solid"/>
                    <a:miter lim="800000"/>
                    <a:headEnd len="med" w="med" type="none"/>
                    <a:tailEnd len="med" w="med" type="none"/>
                  </a:ln>
                </p:spPr>
              </p:cxnSp>
              <p:cxnSp>
                <p:nvCxnSpPr>
                  <p:cNvPr id="5621" name="Google Shape;5621;p60"/>
                  <p:cNvCxnSpPr/>
                  <p:nvPr/>
                </p:nvCxnSpPr>
                <p:spPr>
                  <a:xfrm>
                    <a:off x="1724842615" y="2147483646"/>
                    <a:ext cx="422641031" cy="0"/>
                  </a:xfrm>
                  <a:prstGeom prst="straightConnector1">
                    <a:avLst/>
                  </a:prstGeom>
                  <a:noFill/>
                  <a:ln cap="flat" cmpd="sng" w="9525">
                    <a:solidFill>
                      <a:schemeClr val="dk1"/>
                    </a:solidFill>
                    <a:prstDash val="solid"/>
                    <a:miter lim="800000"/>
                    <a:headEnd len="med" w="med" type="none"/>
                    <a:tailEnd len="med" w="med" type="none"/>
                  </a:ln>
                </p:spPr>
              </p:cxnSp>
              <p:cxnSp>
                <p:nvCxnSpPr>
                  <p:cNvPr id="5622" name="Google Shape;5622;p60"/>
                  <p:cNvCxnSpPr/>
                  <p:nvPr/>
                </p:nvCxnSpPr>
                <p:spPr>
                  <a:xfrm rot="10800000">
                    <a:off x="1724842447" y="178956627"/>
                    <a:ext cx="422641031"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5623" name="Google Shape;5623;p60"/>
              <p:cNvGrpSpPr/>
              <p:nvPr/>
            </p:nvGrpSpPr>
            <p:grpSpPr>
              <a:xfrm>
                <a:off x="1662791004" y="962266057"/>
                <a:ext cx="484692642" cy="1185217589"/>
                <a:chOff x="0" y="0"/>
                <a:chExt cx="2147483647" cy="2147483647"/>
              </a:xfrm>
            </p:grpSpPr>
            <p:grpSp>
              <p:nvGrpSpPr>
                <p:cNvPr id="5624" name="Google Shape;5624;p60"/>
                <p:cNvGrpSpPr/>
                <p:nvPr/>
              </p:nvGrpSpPr>
              <p:grpSpPr>
                <a:xfrm>
                  <a:off x="0" y="346901457"/>
                  <a:ext cx="2044734408" cy="1800582189"/>
                  <a:chOff x="0" y="0"/>
                  <a:chExt cx="2147483647" cy="2147483647"/>
                </a:xfrm>
              </p:grpSpPr>
              <p:sp>
                <p:nvSpPr>
                  <p:cNvPr id="5625" name="Google Shape;5625;p60"/>
                  <p:cNvSpPr txBox="1"/>
                  <p:nvPr/>
                </p:nvSpPr>
                <p:spPr>
                  <a:xfrm>
                    <a:off x="410071488" y="99"/>
                    <a:ext cx="1618703306" cy="190712178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626" name="Google Shape;5626;p60"/>
                  <p:cNvCxnSpPr/>
                  <p:nvPr/>
                </p:nvCxnSpPr>
                <p:spPr>
                  <a:xfrm flipH="1" rot="10800000">
                    <a:off x="1629499511" y="0"/>
                    <a:ext cx="410071126" cy="271883978"/>
                  </a:xfrm>
                  <a:prstGeom prst="straightConnector1">
                    <a:avLst/>
                  </a:prstGeom>
                  <a:noFill/>
                  <a:ln cap="flat" cmpd="sng" w="9525">
                    <a:solidFill>
                      <a:schemeClr val="dk1"/>
                    </a:solidFill>
                    <a:prstDash val="solid"/>
                    <a:miter lim="800000"/>
                    <a:headEnd len="med" w="med" type="none"/>
                    <a:tailEnd len="med" w="med" type="none"/>
                  </a:ln>
                </p:spPr>
              </p:cxnSp>
              <p:sp>
                <p:nvSpPr>
                  <p:cNvPr id="5627" name="Google Shape;5627;p60"/>
                  <p:cNvSpPr txBox="1"/>
                  <p:nvPr/>
                </p:nvSpPr>
                <p:spPr>
                  <a:xfrm>
                    <a:off x="291373312" y="23641459"/>
                    <a:ext cx="474818257" cy="33098909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628" name="Google Shape;5628;p60"/>
                  <p:cNvCxnSpPr/>
                  <p:nvPr/>
                </p:nvCxnSpPr>
                <p:spPr>
                  <a:xfrm flipH="1" rot="10800000">
                    <a:off x="56" y="0"/>
                    <a:ext cx="410071126" cy="271883978"/>
                  </a:xfrm>
                  <a:prstGeom prst="straightConnector1">
                    <a:avLst/>
                  </a:prstGeom>
                  <a:noFill/>
                  <a:ln cap="flat" cmpd="sng" w="9525">
                    <a:solidFill>
                      <a:schemeClr val="dk1"/>
                    </a:solidFill>
                    <a:prstDash val="solid"/>
                    <a:miter lim="800000"/>
                    <a:headEnd len="med" w="med" type="none"/>
                    <a:tailEnd len="med" w="med" type="none"/>
                  </a:ln>
                </p:spPr>
              </p:cxnSp>
              <p:sp>
                <p:nvSpPr>
                  <p:cNvPr id="5629" name="Google Shape;5629;p60"/>
                  <p:cNvSpPr txBox="1"/>
                  <p:nvPr/>
                </p:nvSpPr>
                <p:spPr>
                  <a:xfrm>
                    <a:off x="1521585785" y="1651001336"/>
                    <a:ext cx="474818257" cy="29158399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630" name="Google Shape;5630;p60"/>
                  <p:cNvSpPr txBox="1"/>
                  <p:nvPr/>
                </p:nvSpPr>
                <p:spPr>
                  <a:xfrm>
                    <a:off x="32377090" y="279764431"/>
                    <a:ext cx="1607907287" cy="186771921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631" name="Google Shape;5631;p60"/>
                  <p:cNvCxnSpPr/>
                  <p:nvPr/>
                </p:nvCxnSpPr>
                <p:spPr>
                  <a:xfrm flipH="1" rot="10800000">
                    <a:off x="1629499511" y="1907121963"/>
                    <a:ext cx="410071126" cy="232481421"/>
                  </a:xfrm>
                  <a:prstGeom prst="straightConnector1">
                    <a:avLst/>
                  </a:prstGeom>
                  <a:noFill/>
                  <a:ln cap="flat" cmpd="sng" w="9525">
                    <a:solidFill>
                      <a:schemeClr val="dk1"/>
                    </a:solidFill>
                    <a:prstDash val="solid"/>
                    <a:miter lim="800000"/>
                    <a:headEnd len="med" w="med" type="none"/>
                    <a:tailEnd len="med" w="med" type="none"/>
                  </a:ln>
                </p:spPr>
              </p:cxnSp>
              <p:grpSp>
                <p:nvGrpSpPr>
                  <p:cNvPr id="5632" name="Google Shape;5632;p60"/>
                  <p:cNvGrpSpPr/>
                  <p:nvPr/>
                </p:nvGrpSpPr>
                <p:grpSpPr>
                  <a:xfrm>
                    <a:off x="10796292" y="228537308"/>
                    <a:ext cx="2028771556" cy="193078847"/>
                    <a:chOff x="0" y="0"/>
                    <a:chExt cx="2147483647" cy="2147483647"/>
                  </a:xfrm>
                </p:grpSpPr>
                <p:cxnSp>
                  <p:nvCxnSpPr>
                    <p:cNvPr id="5633" name="Google Shape;5633;p60"/>
                    <p:cNvCxnSpPr/>
                    <p:nvPr/>
                  </p:nvCxnSpPr>
                  <p:spPr>
                    <a:xfrm flipH="1" rot="10800000">
                      <a:off x="1713417507" y="0"/>
                      <a:ext cx="43406613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634" name="Google Shape;5634;p60"/>
                    <p:cNvCxnSpPr/>
                    <p:nvPr/>
                  </p:nvCxnSpPr>
                  <p:spPr>
                    <a:xfrm>
                      <a:off x="0" y="2147483647"/>
                      <a:ext cx="173626455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635" name="Google Shape;5635;p60"/>
                  <p:cNvGrpSpPr/>
                  <p:nvPr/>
                </p:nvGrpSpPr>
                <p:grpSpPr>
                  <a:xfrm>
                    <a:off x="10799025" y="394033007"/>
                    <a:ext cx="2136684621" cy="193078847"/>
                    <a:chOff x="0" y="0"/>
                    <a:chExt cx="2147483647" cy="2147483647"/>
                  </a:xfrm>
                </p:grpSpPr>
                <p:cxnSp>
                  <p:nvCxnSpPr>
                    <p:cNvPr id="5636" name="Google Shape;5636;p60"/>
                    <p:cNvCxnSpPr/>
                    <p:nvPr/>
                  </p:nvCxnSpPr>
                  <p:spPr>
                    <a:xfrm flipH="1" rot="10800000">
                      <a:off x="1626881509" y="0"/>
                      <a:ext cx="52060213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637" name="Google Shape;5637;p60"/>
                    <p:cNvCxnSpPr/>
                    <p:nvPr/>
                  </p:nvCxnSpPr>
                  <p:spPr>
                    <a:xfrm>
                      <a:off x="0" y="2147483647"/>
                      <a:ext cx="164857467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638" name="Google Shape;5638;p60"/>
                  <p:cNvGrpSpPr/>
                  <p:nvPr/>
                </p:nvGrpSpPr>
                <p:grpSpPr>
                  <a:xfrm>
                    <a:off x="10796292" y="559526171"/>
                    <a:ext cx="2017977996" cy="193078847"/>
                    <a:chOff x="0" y="0"/>
                    <a:chExt cx="2147483646" cy="2147483647"/>
                  </a:xfrm>
                </p:grpSpPr>
                <p:cxnSp>
                  <p:nvCxnSpPr>
                    <p:cNvPr id="5639" name="Google Shape;5639;p60"/>
                    <p:cNvCxnSpPr/>
                    <p:nvPr/>
                  </p:nvCxnSpPr>
                  <p:spPr>
                    <a:xfrm flipH="1" rot="10800000">
                      <a:off x="1711095817" y="0"/>
                      <a:ext cx="43638782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640" name="Google Shape;5640;p60"/>
                    <p:cNvCxnSpPr/>
                    <p:nvPr/>
                  </p:nvCxnSpPr>
                  <p:spPr>
                    <a:xfrm>
                      <a:off x="0" y="2147483647"/>
                      <a:ext cx="1734062451"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641" name="Google Shape;5641;p60"/>
                  <p:cNvGrpSpPr/>
                  <p:nvPr/>
                </p:nvGrpSpPr>
                <p:grpSpPr>
                  <a:xfrm>
                    <a:off x="10795381" y="689558276"/>
                    <a:ext cx="2017976174" cy="228539907"/>
                    <a:chOff x="0" y="0"/>
                    <a:chExt cx="2147483647" cy="2147483647"/>
                  </a:xfrm>
                </p:grpSpPr>
                <p:cxnSp>
                  <p:nvCxnSpPr>
                    <p:cNvPr id="5642" name="Google Shape;5642;p60"/>
                    <p:cNvCxnSpPr/>
                    <p:nvPr/>
                  </p:nvCxnSpPr>
                  <p:spPr>
                    <a:xfrm flipH="1" rot="10800000">
                      <a:off x="1711095423" y="0"/>
                      <a:ext cx="43638822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643" name="Google Shape;5643;p60"/>
                    <p:cNvCxnSpPr/>
                    <p:nvPr/>
                  </p:nvCxnSpPr>
                  <p:spPr>
                    <a:xfrm>
                      <a:off x="0" y="2147483647"/>
                      <a:ext cx="173406401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644" name="Google Shape;5644;p60"/>
                  <p:cNvGrpSpPr/>
                  <p:nvPr/>
                </p:nvGrpSpPr>
                <p:grpSpPr>
                  <a:xfrm>
                    <a:off x="10792648" y="851113173"/>
                    <a:ext cx="2017977996" cy="232481421"/>
                    <a:chOff x="0" y="0"/>
                    <a:chExt cx="2147483646" cy="2147483647"/>
                  </a:xfrm>
                </p:grpSpPr>
                <p:cxnSp>
                  <p:nvCxnSpPr>
                    <p:cNvPr id="5645" name="Google Shape;5645;p60"/>
                    <p:cNvCxnSpPr/>
                    <p:nvPr/>
                  </p:nvCxnSpPr>
                  <p:spPr>
                    <a:xfrm flipH="1" rot="10800000">
                      <a:off x="1711095817" y="0"/>
                      <a:ext cx="43638782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646" name="Google Shape;5646;p60"/>
                    <p:cNvCxnSpPr/>
                    <p:nvPr/>
                  </p:nvCxnSpPr>
                  <p:spPr>
                    <a:xfrm>
                      <a:off x="0" y="2147483647"/>
                      <a:ext cx="1734062451"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647" name="Google Shape;5647;p60"/>
                  <p:cNvGrpSpPr/>
                  <p:nvPr/>
                </p:nvGrpSpPr>
                <p:grpSpPr>
                  <a:xfrm>
                    <a:off x="118712751" y="1016606011"/>
                    <a:ext cx="1910062448" cy="275822974"/>
                    <a:chOff x="0" y="0"/>
                    <a:chExt cx="2147483647" cy="2147483647"/>
                  </a:xfrm>
                </p:grpSpPr>
                <p:cxnSp>
                  <p:nvCxnSpPr>
                    <p:cNvPr id="5648" name="Google Shape;5648;p60"/>
                    <p:cNvCxnSpPr/>
                    <p:nvPr/>
                  </p:nvCxnSpPr>
                  <p:spPr>
                    <a:xfrm flipH="1" rot="10800000">
                      <a:off x="1686440586" y="0"/>
                      <a:ext cx="46104306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649" name="Google Shape;5649;p60"/>
                    <p:cNvCxnSpPr/>
                    <p:nvPr/>
                  </p:nvCxnSpPr>
                  <p:spPr>
                    <a:xfrm>
                      <a:off x="0" y="2147483647"/>
                      <a:ext cx="171070758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650" name="Google Shape;5650;p60"/>
                  <p:cNvGrpSpPr/>
                  <p:nvPr/>
                </p:nvGrpSpPr>
                <p:grpSpPr>
                  <a:xfrm>
                    <a:off x="911" y="1182099809"/>
                    <a:ext cx="2028773378" cy="275822974"/>
                    <a:chOff x="0" y="0"/>
                    <a:chExt cx="2147483647" cy="2147483647"/>
                  </a:xfrm>
                </p:grpSpPr>
                <p:cxnSp>
                  <p:nvCxnSpPr>
                    <p:cNvPr id="5651" name="Google Shape;5651;p60"/>
                    <p:cNvCxnSpPr/>
                    <p:nvPr/>
                  </p:nvCxnSpPr>
                  <p:spPr>
                    <a:xfrm flipH="1" rot="10800000">
                      <a:off x="1713417897" y="0"/>
                      <a:ext cx="43406574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652" name="Google Shape;5652;p60"/>
                    <p:cNvCxnSpPr/>
                    <p:nvPr/>
                  </p:nvCxnSpPr>
                  <p:spPr>
                    <a:xfrm>
                      <a:off x="0" y="2147483647"/>
                      <a:ext cx="173626299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653" name="Google Shape;5653;p60"/>
                  <p:cNvGrpSpPr/>
                  <p:nvPr/>
                </p:nvGrpSpPr>
                <p:grpSpPr>
                  <a:xfrm>
                    <a:off x="0" y="1347595508"/>
                    <a:ext cx="2136684621" cy="275822974"/>
                    <a:chOff x="0" y="0"/>
                    <a:chExt cx="2147483647" cy="2147483647"/>
                  </a:xfrm>
                </p:grpSpPr>
                <p:cxnSp>
                  <p:nvCxnSpPr>
                    <p:cNvPr id="5654" name="Google Shape;5654;p60"/>
                    <p:cNvCxnSpPr/>
                    <p:nvPr/>
                  </p:nvCxnSpPr>
                  <p:spPr>
                    <a:xfrm flipH="1" rot="10800000">
                      <a:off x="1626881509" y="0"/>
                      <a:ext cx="52060213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655" name="Google Shape;5655;p60"/>
                    <p:cNvCxnSpPr/>
                    <p:nvPr/>
                  </p:nvCxnSpPr>
                  <p:spPr>
                    <a:xfrm>
                      <a:off x="0" y="2147483647"/>
                      <a:ext cx="164857467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656" name="Google Shape;5656;p60"/>
                  <p:cNvGrpSpPr/>
                  <p:nvPr/>
                </p:nvGrpSpPr>
                <p:grpSpPr>
                  <a:xfrm>
                    <a:off x="4555" y="1556432745"/>
                    <a:ext cx="2017981640" cy="232478901"/>
                    <a:chOff x="0" y="0"/>
                    <a:chExt cx="2147483647" cy="2147483647"/>
                  </a:xfrm>
                </p:grpSpPr>
                <p:cxnSp>
                  <p:nvCxnSpPr>
                    <p:cNvPr id="5657" name="Google Shape;5657;p60"/>
                    <p:cNvCxnSpPr/>
                    <p:nvPr/>
                  </p:nvCxnSpPr>
                  <p:spPr>
                    <a:xfrm flipH="1" rot="10800000">
                      <a:off x="1711096605" y="0"/>
                      <a:ext cx="4363870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658" name="Google Shape;5658;p60"/>
                    <p:cNvCxnSpPr/>
                    <p:nvPr/>
                  </p:nvCxnSpPr>
                  <p:spPr>
                    <a:xfrm>
                      <a:off x="0" y="2147483647"/>
                      <a:ext cx="173406697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659" name="Google Shape;5659;p60"/>
                  <p:cNvGrpSpPr/>
                  <p:nvPr/>
                </p:nvGrpSpPr>
                <p:grpSpPr>
                  <a:xfrm>
                    <a:off x="0" y="1721928444"/>
                    <a:ext cx="2017985285" cy="232478901"/>
                    <a:chOff x="0" y="0"/>
                    <a:chExt cx="2147483647" cy="2147483647"/>
                  </a:xfrm>
                </p:grpSpPr>
                <p:cxnSp>
                  <p:nvCxnSpPr>
                    <p:cNvPr id="5660" name="Google Shape;5660;p60"/>
                    <p:cNvCxnSpPr/>
                    <p:nvPr/>
                  </p:nvCxnSpPr>
                  <p:spPr>
                    <a:xfrm flipH="1" rot="10800000">
                      <a:off x="1711097393" y="0"/>
                      <a:ext cx="43638625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661" name="Google Shape;5661;p60"/>
                    <p:cNvCxnSpPr/>
                    <p:nvPr/>
                  </p:nvCxnSpPr>
                  <p:spPr>
                    <a:xfrm>
                      <a:off x="0" y="2147483647"/>
                      <a:ext cx="1734063842"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5662" name="Google Shape;5662;p60"/>
                <p:cNvGrpSpPr/>
                <p:nvPr/>
              </p:nvGrpSpPr>
              <p:grpSpPr>
                <a:xfrm>
                  <a:off x="113029970" y="0"/>
                  <a:ext cx="2034453676" cy="1942646823"/>
                  <a:chOff x="0" y="0"/>
                  <a:chExt cx="2147483647" cy="2147483646"/>
                </a:xfrm>
              </p:grpSpPr>
              <p:grpSp>
                <p:nvGrpSpPr>
                  <p:cNvPr id="5663" name="Google Shape;5663;p60"/>
                  <p:cNvGrpSpPr/>
                  <p:nvPr/>
                </p:nvGrpSpPr>
                <p:grpSpPr>
                  <a:xfrm>
                    <a:off x="0" y="0"/>
                    <a:ext cx="1995637066" cy="325043368"/>
                    <a:chOff x="0" y="0"/>
                    <a:chExt cx="2147483647" cy="2147483647"/>
                  </a:xfrm>
                </p:grpSpPr>
                <p:sp>
                  <p:nvSpPr>
                    <p:cNvPr id="5664" name="Google Shape;5664;p60"/>
                    <p:cNvSpPr txBox="1"/>
                    <p:nvPr/>
                  </p:nvSpPr>
                  <p:spPr>
                    <a:xfrm>
                      <a:off x="0" y="1158187378"/>
                      <a:ext cx="1738989930" cy="989280278"/>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665" name="Google Shape;5665;p60"/>
                    <p:cNvSpPr/>
                    <p:nvPr/>
                  </p:nvSpPr>
                  <p:spPr>
                    <a:xfrm>
                      <a:off x="0" y="0"/>
                      <a:ext cx="2135806431" cy="1206460797"/>
                    </a:xfrm>
                    <a:prstGeom prst="parallelogram">
                      <a:avLst>
                        <a:gd fmla="val 3075"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666" name="Google Shape;5666;p60"/>
                    <p:cNvSpPr/>
                    <p:nvPr/>
                  </p:nvSpPr>
                  <p:spPr>
                    <a:xfrm>
                      <a:off x="1750667044" y="24120656"/>
                      <a:ext cx="396816602" cy="212336299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667" name="Google Shape;5667;p60"/>
                    <p:cNvSpPr/>
                    <p:nvPr/>
                  </p:nvSpPr>
                  <p:spPr>
                    <a:xfrm>
                      <a:off x="268433839" y="241284185"/>
                      <a:ext cx="1657297446" cy="699737101"/>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668" name="Google Shape;5668;p60"/>
                    <p:cNvSpPr/>
                    <p:nvPr/>
                  </p:nvSpPr>
                  <p:spPr>
                    <a:xfrm>
                      <a:off x="653583170" y="193027348"/>
                      <a:ext cx="957030701" cy="820387859"/>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5669" name="Google Shape;5669;p60"/>
                  <p:cNvCxnSpPr/>
                  <p:nvPr/>
                </p:nvCxnSpPr>
                <p:spPr>
                  <a:xfrm flipH="1">
                    <a:off x="2104098802" y="164345957"/>
                    <a:ext cx="32533759" cy="1968526910"/>
                  </a:xfrm>
                  <a:prstGeom prst="straightConnector1">
                    <a:avLst/>
                  </a:prstGeom>
                  <a:noFill/>
                  <a:ln cap="flat" cmpd="sng" w="25400">
                    <a:solidFill>
                      <a:schemeClr val="dk1"/>
                    </a:solidFill>
                    <a:prstDash val="solid"/>
                    <a:miter lim="800000"/>
                    <a:headEnd len="med" w="med" type="none"/>
                    <a:tailEnd len="med" w="med" type="none"/>
                  </a:ln>
                </p:spPr>
              </p:cxnSp>
              <p:cxnSp>
                <p:nvCxnSpPr>
                  <p:cNvPr id="5670" name="Google Shape;5670;p60"/>
                  <p:cNvCxnSpPr/>
                  <p:nvPr/>
                </p:nvCxnSpPr>
                <p:spPr>
                  <a:xfrm>
                    <a:off x="1746183024" y="580695433"/>
                    <a:ext cx="401300622" cy="0"/>
                  </a:xfrm>
                  <a:prstGeom prst="straightConnector1">
                    <a:avLst/>
                  </a:prstGeom>
                  <a:noFill/>
                  <a:ln cap="flat" cmpd="sng" w="9525">
                    <a:solidFill>
                      <a:schemeClr val="dk1"/>
                    </a:solidFill>
                    <a:prstDash val="solid"/>
                    <a:miter lim="800000"/>
                    <a:headEnd len="med" w="med" type="none"/>
                    <a:tailEnd len="med" w="med" type="none"/>
                  </a:ln>
                </p:spPr>
              </p:cxnSp>
              <p:cxnSp>
                <p:nvCxnSpPr>
                  <p:cNvPr id="5671" name="Google Shape;5671;p60"/>
                  <p:cNvCxnSpPr/>
                  <p:nvPr/>
                </p:nvCxnSpPr>
                <p:spPr>
                  <a:xfrm>
                    <a:off x="1735340905" y="730435419"/>
                    <a:ext cx="401294777" cy="0"/>
                  </a:xfrm>
                  <a:prstGeom prst="straightConnector1">
                    <a:avLst/>
                  </a:prstGeom>
                  <a:noFill/>
                  <a:ln cap="flat" cmpd="sng" w="9525">
                    <a:solidFill>
                      <a:schemeClr val="dk1"/>
                    </a:solidFill>
                    <a:prstDash val="solid"/>
                    <a:miter lim="800000"/>
                    <a:headEnd len="med" w="med" type="none"/>
                    <a:tailEnd len="med" w="med" type="none"/>
                  </a:ln>
                </p:spPr>
              </p:cxnSp>
              <p:cxnSp>
                <p:nvCxnSpPr>
                  <p:cNvPr id="5672" name="Google Shape;5672;p60"/>
                  <p:cNvCxnSpPr/>
                  <p:nvPr/>
                </p:nvCxnSpPr>
                <p:spPr>
                  <a:xfrm>
                    <a:off x="1735340905" y="909392047"/>
                    <a:ext cx="401294777" cy="0"/>
                  </a:xfrm>
                  <a:prstGeom prst="straightConnector1">
                    <a:avLst/>
                  </a:prstGeom>
                  <a:noFill/>
                  <a:ln cap="flat" cmpd="sng" w="9525">
                    <a:solidFill>
                      <a:schemeClr val="dk1"/>
                    </a:solidFill>
                    <a:prstDash val="solid"/>
                    <a:miter lim="800000"/>
                    <a:headEnd len="med" w="med" type="none"/>
                    <a:tailEnd len="med" w="med" type="none"/>
                  </a:ln>
                </p:spPr>
              </p:cxnSp>
              <p:cxnSp>
                <p:nvCxnSpPr>
                  <p:cNvPr id="5673" name="Google Shape;5673;p60"/>
                  <p:cNvCxnSpPr/>
                  <p:nvPr/>
                </p:nvCxnSpPr>
                <p:spPr>
                  <a:xfrm>
                    <a:off x="1724488421" y="1059132034"/>
                    <a:ext cx="401300622" cy="0"/>
                  </a:xfrm>
                  <a:prstGeom prst="straightConnector1">
                    <a:avLst/>
                  </a:prstGeom>
                  <a:noFill/>
                  <a:ln cap="flat" cmpd="sng" w="9525">
                    <a:solidFill>
                      <a:schemeClr val="dk1"/>
                    </a:solidFill>
                    <a:prstDash val="solid"/>
                    <a:miter lim="800000"/>
                    <a:headEnd len="med" w="med" type="none"/>
                    <a:tailEnd len="med" w="med" type="none"/>
                  </a:ln>
                </p:spPr>
              </p:cxnSp>
              <p:cxnSp>
                <p:nvCxnSpPr>
                  <p:cNvPr id="5674" name="Google Shape;5674;p60"/>
                  <p:cNvCxnSpPr/>
                  <p:nvPr/>
                </p:nvCxnSpPr>
                <p:spPr>
                  <a:xfrm>
                    <a:off x="1713646303" y="1201565510"/>
                    <a:ext cx="412143274" cy="0"/>
                  </a:xfrm>
                  <a:prstGeom prst="straightConnector1">
                    <a:avLst/>
                  </a:prstGeom>
                  <a:noFill/>
                  <a:ln cap="flat" cmpd="sng" w="9525">
                    <a:solidFill>
                      <a:schemeClr val="dk1"/>
                    </a:solidFill>
                    <a:prstDash val="solid"/>
                    <a:miter lim="800000"/>
                    <a:headEnd len="med" w="med" type="none"/>
                    <a:tailEnd len="med" w="med" type="none"/>
                  </a:ln>
                </p:spPr>
              </p:cxnSp>
              <p:cxnSp>
                <p:nvCxnSpPr>
                  <p:cNvPr id="5675" name="Google Shape;5675;p60"/>
                  <p:cNvCxnSpPr/>
                  <p:nvPr/>
                </p:nvCxnSpPr>
                <p:spPr>
                  <a:xfrm>
                    <a:off x="1713646303" y="1358612007"/>
                    <a:ext cx="401294777" cy="0"/>
                  </a:xfrm>
                  <a:prstGeom prst="straightConnector1">
                    <a:avLst/>
                  </a:prstGeom>
                  <a:noFill/>
                  <a:ln cap="flat" cmpd="sng" w="9525">
                    <a:solidFill>
                      <a:schemeClr val="dk1"/>
                    </a:solidFill>
                    <a:prstDash val="solid"/>
                    <a:miter lim="800000"/>
                    <a:headEnd len="med" w="med" type="none"/>
                    <a:tailEnd len="med" w="med" type="none"/>
                  </a:ln>
                </p:spPr>
              </p:cxnSp>
              <p:cxnSp>
                <p:nvCxnSpPr>
                  <p:cNvPr id="5676" name="Google Shape;5676;p60"/>
                  <p:cNvCxnSpPr/>
                  <p:nvPr/>
                </p:nvCxnSpPr>
                <p:spPr>
                  <a:xfrm>
                    <a:off x="1702798261" y="1519307059"/>
                    <a:ext cx="401300622" cy="0"/>
                  </a:xfrm>
                  <a:prstGeom prst="straightConnector1">
                    <a:avLst/>
                  </a:prstGeom>
                  <a:noFill/>
                  <a:ln cap="flat" cmpd="sng" w="9525">
                    <a:solidFill>
                      <a:schemeClr val="dk1"/>
                    </a:solidFill>
                    <a:prstDash val="solid"/>
                    <a:miter lim="800000"/>
                    <a:headEnd len="med" w="med" type="none"/>
                    <a:tailEnd len="med" w="med" type="none"/>
                  </a:ln>
                </p:spPr>
              </p:cxnSp>
              <p:cxnSp>
                <p:nvCxnSpPr>
                  <p:cNvPr id="5677" name="Google Shape;5677;p60"/>
                  <p:cNvCxnSpPr/>
                  <p:nvPr/>
                </p:nvCxnSpPr>
                <p:spPr>
                  <a:xfrm>
                    <a:off x="1724488421" y="1680004461"/>
                    <a:ext cx="401300622" cy="0"/>
                  </a:xfrm>
                  <a:prstGeom prst="straightConnector1">
                    <a:avLst/>
                  </a:prstGeom>
                  <a:noFill/>
                  <a:ln cap="flat" cmpd="sng" w="9525">
                    <a:solidFill>
                      <a:schemeClr val="dk1"/>
                    </a:solidFill>
                    <a:prstDash val="solid"/>
                    <a:miter lim="800000"/>
                    <a:headEnd len="med" w="med" type="none"/>
                    <a:tailEnd len="med" w="med" type="none"/>
                  </a:ln>
                </p:spPr>
              </p:cxnSp>
              <p:cxnSp>
                <p:nvCxnSpPr>
                  <p:cNvPr id="5678" name="Google Shape;5678;p60"/>
                  <p:cNvCxnSpPr/>
                  <p:nvPr/>
                </p:nvCxnSpPr>
                <p:spPr>
                  <a:xfrm>
                    <a:off x="1735340905" y="1837046258"/>
                    <a:ext cx="401294777" cy="0"/>
                  </a:xfrm>
                  <a:prstGeom prst="straightConnector1">
                    <a:avLst/>
                  </a:prstGeom>
                  <a:noFill/>
                  <a:ln cap="flat" cmpd="sng" w="9525">
                    <a:solidFill>
                      <a:schemeClr val="dk1"/>
                    </a:solidFill>
                    <a:prstDash val="solid"/>
                    <a:miter lim="800000"/>
                    <a:headEnd len="med" w="med" type="none"/>
                    <a:tailEnd len="med" w="med" type="none"/>
                  </a:ln>
                </p:spPr>
              </p:cxnSp>
              <p:cxnSp>
                <p:nvCxnSpPr>
                  <p:cNvPr id="5679" name="Google Shape;5679;p60"/>
                  <p:cNvCxnSpPr/>
                  <p:nvPr/>
                </p:nvCxnSpPr>
                <p:spPr>
                  <a:xfrm>
                    <a:off x="1735340905" y="1997741310"/>
                    <a:ext cx="401294777" cy="0"/>
                  </a:xfrm>
                  <a:prstGeom prst="straightConnector1">
                    <a:avLst/>
                  </a:prstGeom>
                  <a:noFill/>
                  <a:ln cap="flat" cmpd="sng" w="9525">
                    <a:solidFill>
                      <a:schemeClr val="dk1"/>
                    </a:solidFill>
                    <a:prstDash val="solid"/>
                    <a:miter lim="800000"/>
                    <a:headEnd len="med" w="med" type="none"/>
                    <a:tailEnd len="med" w="med" type="none"/>
                  </a:ln>
                </p:spPr>
              </p:cxnSp>
              <p:cxnSp>
                <p:nvCxnSpPr>
                  <p:cNvPr id="5680" name="Google Shape;5680;p60"/>
                  <p:cNvCxnSpPr/>
                  <p:nvPr/>
                </p:nvCxnSpPr>
                <p:spPr>
                  <a:xfrm>
                    <a:off x="1746183024" y="2147483646"/>
                    <a:ext cx="401300622" cy="0"/>
                  </a:xfrm>
                  <a:prstGeom prst="straightConnector1">
                    <a:avLst/>
                  </a:prstGeom>
                  <a:noFill/>
                  <a:ln cap="flat" cmpd="sng" w="9525">
                    <a:solidFill>
                      <a:schemeClr val="dk1"/>
                    </a:solidFill>
                    <a:prstDash val="solid"/>
                    <a:miter lim="800000"/>
                    <a:headEnd len="med" w="med" type="none"/>
                    <a:tailEnd len="med" w="med" type="none"/>
                  </a:ln>
                </p:spPr>
              </p:cxnSp>
              <p:cxnSp>
                <p:nvCxnSpPr>
                  <p:cNvPr id="5681" name="Google Shape;5681;p60"/>
                  <p:cNvCxnSpPr/>
                  <p:nvPr/>
                </p:nvCxnSpPr>
                <p:spPr>
                  <a:xfrm rot="10800000">
                    <a:off x="1746182942" y="178956627"/>
                    <a:ext cx="401300622" cy="0"/>
                  </a:xfrm>
                  <a:prstGeom prst="straightConnector1">
                    <a:avLst/>
                  </a:prstGeom>
                  <a:noFill/>
                  <a:ln cap="flat" cmpd="sng" w="22225">
                    <a:solidFill>
                      <a:schemeClr val="dk1"/>
                    </a:solidFill>
                    <a:prstDash val="solid"/>
                    <a:miter lim="800000"/>
                    <a:headEnd len="med" w="med" type="none"/>
                    <a:tailEnd len="med" w="med" type="none"/>
                  </a:ln>
                </p:spPr>
              </p:cxnSp>
            </p:grpSp>
          </p:grpSp>
        </p:grpSp>
        <p:grpSp>
          <p:nvGrpSpPr>
            <p:cNvPr id="5682" name="Google Shape;5682;p60"/>
            <p:cNvGrpSpPr/>
            <p:nvPr/>
          </p:nvGrpSpPr>
          <p:grpSpPr>
            <a:xfrm>
              <a:off x="1284031220" y="642217122"/>
              <a:ext cx="396999651" cy="1323218927"/>
              <a:chOff x="0" y="0"/>
              <a:chExt cx="2147483647" cy="2147483647"/>
            </a:xfrm>
          </p:grpSpPr>
          <p:grpSp>
            <p:nvGrpSpPr>
              <p:cNvPr id="5683" name="Google Shape;5683;p60"/>
              <p:cNvGrpSpPr/>
              <p:nvPr/>
            </p:nvGrpSpPr>
            <p:grpSpPr>
              <a:xfrm>
                <a:off x="553986373" y="0"/>
                <a:ext cx="1537722694" cy="408679037"/>
                <a:chOff x="7000875" y="2166937"/>
                <a:chExt cx="1052512" cy="355600"/>
              </a:xfrm>
            </p:grpSpPr>
            <p:sp>
              <p:nvSpPr>
                <p:cNvPr id="5684" name="Google Shape;5684;p60"/>
                <p:cNvSpPr txBox="1"/>
                <p:nvPr/>
              </p:nvSpPr>
              <p:spPr>
                <a:xfrm>
                  <a:off x="7000875" y="2363787"/>
                  <a:ext cx="785812" cy="138112"/>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685" name="Google Shape;5685;p60"/>
                <p:cNvSpPr/>
                <p:nvPr/>
              </p:nvSpPr>
              <p:spPr>
                <a:xfrm>
                  <a:off x="7000875" y="2171700"/>
                  <a:ext cx="1052512" cy="214312"/>
                </a:xfrm>
                <a:prstGeom prst="parallelogram">
                  <a:avLst>
                    <a:gd fmla="val 25000"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686" name="Google Shape;5686;p60"/>
                <p:cNvSpPr/>
                <p:nvPr/>
              </p:nvSpPr>
              <p:spPr>
                <a:xfrm>
                  <a:off x="7785100" y="2166937"/>
                  <a:ext cx="268287" cy="35560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687" name="Google Shape;5687;p60"/>
                <p:cNvSpPr/>
                <p:nvPr/>
              </p:nvSpPr>
              <p:spPr>
                <a:xfrm>
                  <a:off x="7104062" y="2197100"/>
                  <a:ext cx="803275" cy="127000"/>
                </a:xfrm>
                <a:custGeom>
                  <a:rect b="b" l="l" r="r" t="t"/>
                  <a:pathLst>
                    <a:path extrusionOk="0" h="63" w="280">
                      <a:moveTo>
                        <a:pt x="0" y="63"/>
                      </a:moveTo>
                      <a:lnTo>
                        <a:pt x="37" y="62"/>
                      </a:lnTo>
                      <a:lnTo>
                        <a:pt x="219" y="0"/>
                      </a:lnTo>
                      <a:lnTo>
                        <a:pt x="280" y="0"/>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688" name="Google Shape;5688;p60"/>
                <p:cNvSpPr/>
                <p:nvPr/>
              </p:nvSpPr>
              <p:spPr>
                <a:xfrm>
                  <a:off x="7291387" y="2190750"/>
                  <a:ext cx="465137" cy="147637"/>
                </a:xfrm>
                <a:custGeom>
                  <a:rect b="b" l="l" r="r" t="t"/>
                  <a:pathLst>
                    <a:path extrusionOk="0" h="93" w="293">
                      <a:moveTo>
                        <a:pt x="0" y="0"/>
                      </a:moveTo>
                      <a:lnTo>
                        <a:pt x="67" y="1"/>
                      </a:lnTo>
                      <a:lnTo>
                        <a:pt x="195" y="93"/>
                      </a:lnTo>
                      <a:lnTo>
                        <a:pt x="293" y="93"/>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5689" name="Google Shape;5689;p60"/>
              <p:cNvCxnSpPr/>
              <p:nvPr/>
            </p:nvCxnSpPr>
            <p:spPr>
              <a:xfrm flipH="1">
                <a:off x="387290393" y="393028203"/>
                <a:ext cx="519477001" cy="569013131"/>
              </a:xfrm>
              <a:prstGeom prst="straightConnector1">
                <a:avLst/>
              </a:prstGeom>
              <a:noFill/>
              <a:ln cap="flat" cmpd="sng" w="9525">
                <a:solidFill>
                  <a:schemeClr val="dk1"/>
                </a:solidFill>
                <a:prstDash val="solid"/>
                <a:miter lim="800000"/>
                <a:headEnd len="med" w="med" type="none"/>
                <a:tailEnd len="med" w="med" type="none"/>
              </a:ln>
            </p:spPr>
          </p:cxnSp>
          <p:cxnSp>
            <p:nvCxnSpPr>
              <p:cNvPr id="5690" name="Google Shape;5690;p60"/>
              <p:cNvCxnSpPr/>
              <p:nvPr/>
            </p:nvCxnSpPr>
            <p:spPr>
              <a:xfrm flipH="1">
                <a:off x="832557191" y="403971968"/>
                <a:ext cx="294524966" cy="558069815"/>
              </a:xfrm>
              <a:prstGeom prst="straightConnector1">
                <a:avLst/>
              </a:prstGeom>
              <a:noFill/>
              <a:ln cap="flat" cmpd="sng" w="9525">
                <a:solidFill>
                  <a:schemeClr val="dk1"/>
                </a:solidFill>
                <a:prstDash val="solid"/>
                <a:miter lim="800000"/>
                <a:headEnd len="med" w="med" type="none"/>
                <a:tailEnd len="med" w="med" type="none"/>
              </a:ln>
            </p:spPr>
          </p:cxnSp>
          <p:cxnSp>
            <p:nvCxnSpPr>
              <p:cNvPr id="5691" name="Google Shape;5691;p60"/>
              <p:cNvCxnSpPr/>
              <p:nvPr/>
            </p:nvCxnSpPr>
            <p:spPr>
              <a:xfrm>
                <a:off x="1296375860" y="409442113"/>
                <a:ext cx="83487531" cy="565365381"/>
              </a:xfrm>
              <a:prstGeom prst="straightConnector1">
                <a:avLst/>
              </a:prstGeom>
              <a:noFill/>
              <a:ln cap="flat" cmpd="sng" w="9525">
                <a:solidFill>
                  <a:schemeClr val="dk1"/>
                </a:solidFill>
                <a:prstDash val="solid"/>
                <a:miter lim="800000"/>
                <a:headEnd len="med" w="med" type="none"/>
                <a:tailEnd len="med" w="med" type="none"/>
              </a:ln>
            </p:spPr>
          </p:cxnSp>
          <p:cxnSp>
            <p:nvCxnSpPr>
              <p:cNvPr id="5692" name="Google Shape;5692;p60"/>
              <p:cNvCxnSpPr/>
              <p:nvPr/>
            </p:nvCxnSpPr>
            <p:spPr>
              <a:xfrm>
                <a:off x="1500456056" y="436799207"/>
                <a:ext cx="401202983" cy="525242220"/>
              </a:xfrm>
              <a:prstGeom prst="straightConnector1">
                <a:avLst/>
              </a:prstGeom>
              <a:noFill/>
              <a:ln cap="flat" cmpd="sng" w="9525">
                <a:solidFill>
                  <a:schemeClr val="dk1"/>
                </a:solidFill>
                <a:prstDash val="solid"/>
                <a:miter lim="800000"/>
                <a:headEnd len="med" w="med" type="none"/>
                <a:tailEnd len="med" w="med" type="none"/>
              </a:ln>
            </p:spPr>
          </p:cxnSp>
          <p:grpSp>
            <p:nvGrpSpPr>
              <p:cNvPr id="5693" name="Google Shape;5693;p60"/>
              <p:cNvGrpSpPr/>
              <p:nvPr/>
            </p:nvGrpSpPr>
            <p:grpSpPr>
              <a:xfrm>
                <a:off x="0" y="943803861"/>
                <a:ext cx="484692807" cy="1203679756"/>
                <a:chOff x="0" y="0"/>
                <a:chExt cx="2147483647" cy="2147483647"/>
              </a:xfrm>
            </p:grpSpPr>
            <p:grpSp>
              <p:nvGrpSpPr>
                <p:cNvPr id="5694" name="Google Shape;5694;p60"/>
                <p:cNvGrpSpPr/>
                <p:nvPr/>
              </p:nvGrpSpPr>
              <p:grpSpPr>
                <a:xfrm>
                  <a:off x="0" y="374182445"/>
                  <a:ext cx="1941983728" cy="1773301203"/>
                  <a:chOff x="0" y="0"/>
                  <a:chExt cx="2147483647" cy="2147483647"/>
                </a:xfrm>
              </p:grpSpPr>
              <p:sp>
                <p:nvSpPr>
                  <p:cNvPr id="5695" name="Google Shape;5695;p60"/>
                  <p:cNvSpPr txBox="1"/>
                  <p:nvPr/>
                </p:nvSpPr>
                <p:spPr>
                  <a:xfrm>
                    <a:off x="431772072" y="443"/>
                    <a:ext cx="1704348363" cy="190712177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696" name="Google Shape;5696;p60"/>
                  <p:cNvCxnSpPr/>
                  <p:nvPr/>
                </p:nvCxnSpPr>
                <p:spPr>
                  <a:xfrm flipH="1" rot="10800000">
                    <a:off x="1715715792" y="0"/>
                    <a:ext cx="431767854" cy="232481419"/>
                  </a:xfrm>
                  <a:prstGeom prst="straightConnector1">
                    <a:avLst/>
                  </a:prstGeom>
                  <a:noFill/>
                  <a:ln cap="flat" cmpd="sng" w="9525">
                    <a:solidFill>
                      <a:schemeClr val="dk1"/>
                    </a:solidFill>
                    <a:prstDash val="solid"/>
                    <a:miter lim="800000"/>
                    <a:headEnd len="med" w="med" type="none"/>
                    <a:tailEnd len="med" w="med" type="none"/>
                  </a:ln>
                </p:spPr>
              </p:cxnSp>
              <p:sp>
                <p:nvSpPr>
                  <p:cNvPr id="5697" name="Google Shape;5697;p60"/>
                  <p:cNvSpPr txBox="1"/>
                  <p:nvPr/>
                </p:nvSpPr>
                <p:spPr>
                  <a:xfrm>
                    <a:off x="306789778" y="23644338"/>
                    <a:ext cx="499940734" cy="29158399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698" name="Google Shape;5698;p60"/>
                  <p:cNvCxnSpPr/>
                  <p:nvPr/>
                </p:nvCxnSpPr>
                <p:spPr>
                  <a:xfrm flipH="1" rot="10800000">
                    <a:off x="3896" y="0"/>
                    <a:ext cx="431767854" cy="232481419"/>
                  </a:xfrm>
                  <a:prstGeom prst="straightConnector1">
                    <a:avLst/>
                  </a:prstGeom>
                  <a:noFill/>
                  <a:ln cap="flat" cmpd="sng" w="9525">
                    <a:solidFill>
                      <a:schemeClr val="dk1"/>
                    </a:solidFill>
                    <a:prstDash val="solid"/>
                    <a:miter lim="800000"/>
                    <a:headEnd len="med" w="med" type="none"/>
                    <a:tailEnd len="med" w="med" type="none"/>
                  </a:ln>
                </p:spPr>
              </p:cxnSp>
              <p:sp>
                <p:nvSpPr>
                  <p:cNvPr id="5699" name="Google Shape;5699;p60"/>
                  <p:cNvSpPr txBox="1"/>
                  <p:nvPr/>
                </p:nvSpPr>
                <p:spPr>
                  <a:xfrm>
                    <a:off x="1602094305" y="1651004200"/>
                    <a:ext cx="499940734" cy="29158399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700" name="Google Shape;5700;p60"/>
                  <p:cNvSpPr txBox="1"/>
                  <p:nvPr/>
                </p:nvSpPr>
                <p:spPr>
                  <a:xfrm>
                    <a:off x="34093988" y="240361873"/>
                    <a:ext cx="1692981131" cy="190712177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701" name="Google Shape;5701;p60"/>
                  <p:cNvCxnSpPr/>
                  <p:nvPr/>
                </p:nvCxnSpPr>
                <p:spPr>
                  <a:xfrm flipH="1" rot="10800000">
                    <a:off x="1715715792" y="1907124825"/>
                    <a:ext cx="431767854" cy="232481419"/>
                  </a:xfrm>
                  <a:prstGeom prst="straightConnector1">
                    <a:avLst/>
                  </a:prstGeom>
                  <a:noFill/>
                  <a:ln cap="flat" cmpd="sng" w="9525">
                    <a:solidFill>
                      <a:schemeClr val="dk1"/>
                    </a:solidFill>
                    <a:prstDash val="solid"/>
                    <a:miter lim="800000"/>
                    <a:headEnd len="med" w="med" type="none"/>
                    <a:tailEnd len="med" w="med" type="none"/>
                  </a:ln>
                </p:spPr>
              </p:cxnSp>
              <p:grpSp>
                <p:nvGrpSpPr>
                  <p:cNvPr id="5702" name="Google Shape;5702;p60"/>
                  <p:cNvGrpSpPr/>
                  <p:nvPr/>
                </p:nvGrpSpPr>
                <p:grpSpPr>
                  <a:xfrm>
                    <a:off x="11367520" y="189137611"/>
                    <a:ext cx="2136113189" cy="232481419"/>
                    <a:chOff x="0" y="0"/>
                    <a:chExt cx="2147483647" cy="2147483647"/>
                  </a:xfrm>
                </p:grpSpPr>
                <p:cxnSp>
                  <p:nvCxnSpPr>
                    <p:cNvPr id="5703" name="Google Shape;5703;p60"/>
                    <p:cNvCxnSpPr/>
                    <p:nvPr/>
                  </p:nvCxnSpPr>
                  <p:spPr>
                    <a:xfrm flipH="1" rot="10800000">
                      <a:off x="1713417507" y="0"/>
                      <a:ext cx="43406613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704" name="Google Shape;5704;p60"/>
                    <p:cNvCxnSpPr/>
                    <p:nvPr/>
                  </p:nvCxnSpPr>
                  <p:spPr>
                    <a:xfrm>
                      <a:off x="0" y="2147483647"/>
                      <a:ext cx="173626455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705" name="Google Shape;5705;p60"/>
                  <p:cNvGrpSpPr/>
                  <p:nvPr/>
                </p:nvGrpSpPr>
                <p:grpSpPr>
                  <a:xfrm>
                    <a:off x="11372316" y="354633309"/>
                    <a:ext cx="2136111270" cy="232481419"/>
                    <a:chOff x="0" y="0"/>
                    <a:chExt cx="2147483647" cy="2147483647"/>
                  </a:xfrm>
                </p:grpSpPr>
                <p:cxnSp>
                  <p:nvCxnSpPr>
                    <p:cNvPr id="5706" name="Google Shape;5706;p60"/>
                    <p:cNvCxnSpPr/>
                    <p:nvPr/>
                  </p:nvCxnSpPr>
                  <p:spPr>
                    <a:xfrm flipH="1" rot="10800000">
                      <a:off x="1713417117" y="0"/>
                      <a:ext cx="43406652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707" name="Google Shape;5707;p60"/>
                    <p:cNvCxnSpPr/>
                    <p:nvPr/>
                  </p:nvCxnSpPr>
                  <p:spPr>
                    <a:xfrm>
                      <a:off x="0" y="2147483647"/>
                      <a:ext cx="173626611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708" name="Google Shape;5708;p60"/>
                  <p:cNvGrpSpPr/>
                  <p:nvPr/>
                </p:nvGrpSpPr>
                <p:grpSpPr>
                  <a:xfrm>
                    <a:off x="11367520" y="520126472"/>
                    <a:ext cx="2124748546" cy="232481419"/>
                    <a:chOff x="0" y="0"/>
                    <a:chExt cx="2147483646" cy="2147483647"/>
                  </a:xfrm>
                </p:grpSpPr>
                <p:cxnSp>
                  <p:nvCxnSpPr>
                    <p:cNvPr id="5709" name="Google Shape;5709;p60"/>
                    <p:cNvCxnSpPr/>
                    <p:nvPr/>
                  </p:nvCxnSpPr>
                  <p:spPr>
                    <a:xfrm flipH="1" rot="10800000">
                      <a:off x="1711095817" y="0"/>
                      <a:ext cx="43638782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710" name="Google Shape;5710;p60"/>
                    <p:cNvCxnSpPr/>
                    <p:nvPr/>
                  </p:nvCxnSpPr>
                  <p:spPr>
                    <a:xfrm>
                      <a:off x="0" y="2147483647"/>
                      <a:ext cx="1734062451"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711" name="Google Shape;5711;p60"/>
                  <p:cNvGrpSpPr/>
                  <p:nvPr/>
                </p:nvGrpSpPr>
                <p:grpSpPr>
                  <a:xfrm>
                    <a:off x="11368479" y="685619634"/>
                    <a:ext cx="2124748546" cy="232481419"/>
                    <a:chOff x="0" y="0"/>
                    <a:chExt cx="2147483646" cy="2147483647"/>
                  </a:xfrm>
                </p:grpSpPr>
                <p:cxnSp>
                  <p:nvCxnSpPr>
                    <p:cNvPr id="5712" name="Google Shape;5712;p60"/>
                    <p:cNvCxnSpPr/>
                    <p:nvPr/>
                  </p:nvCxnSpPr>
                  <p:spPr>
                    <a:xfrm flipH="1" rot="10800000">
                      <a:off x="1711095817" y="0"/>
                      <a:ext cx="43638782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713" name="Google Shape;5713;p60"/>
                    <p:cNvCxnSpPr/>
                    <p:nvPr/>
                  </p:nvCxnSpPr>
                  <p:spPr>
                    <a:xfrm>
                      <a:off x="0" y="2147483647"/>
                      <a:ext cx="1734062451"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714" name="Google Shape;5714;p60"/>
                  <p:cNvGrpSpPr/>
                  <p:nvPr/>
                </p:nvGrpSpPr>
                <p:grpSpPr>
                  <a:xfrm>
                    <a:off x="11363683" y="851116045"/>
                    <a:ext cx="2124748546" cy="232481419"/>
                    <a:chOff x="0" y="0"/>
                    <a:chExt cx="2147483646" cy="2147483647"/>
                  </a:xfrm>
                </p:grpSpPr>
                <p:cxnSp>
                  <p:nvCxnSpPr>
                    <p:cNvPr id="5715" name="Google Shape;5715;p60"/>
                    <p:cNvCxnSpPr/>
                    <p:nvPr/>
                  </p:nvCxnSpPr>
                  <p:spPr>
                    <a:xfrm flipH="1" rot="10800000">
                      <a:off x="1711095817" y="0"/>
                      <a:ext cx="43638782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716" name="Google Shape;5716;p60"/>
                    <p:cNvCxnSpPr/>
                    <p:nvPr/>
                  </p:nvCxnSpPr>
                  <p:spPr>
                    <a:xfrm>
                      <a:off x="0" y="2147460229"/>
                      <a:ext cx="1734062451"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717" name="Google Shape;5717;p60"/>
                  <p:cNvGrpSpPr/>
                  <p:nvPr/>
                </p:nvGrpSpPr>
                <p:grpSpPr>
                  <a:xfrm>
                    <a:off x="11372316" y="1016608881"/>
                    <a:ext cx="2124744709" cy="275822971"/>
                    <a:chOff x="0" y="0"/>
                    <a:chExt cx="2147483647" cy="2147483647"/>
                  </a:xfrm>
                </p:grpSpPr>
                <p:cxnSp>
                  <p:nvCxnSpPr>
                    <p:cNvPr id="5718" name="Google Shape;5718;p60"/>
                    <p:cNvCxnSpPr/>
                    <p:nvPr/>
                  </p:nvCxnSpPr>
                  <p:spPr>
                    <a:xfrm flipH="1" rot="10800000">
                      <a:off x="1711095029" y="0"/>
                      <a:ext cx="43638861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719" name="Google Shape;5719;p60"/>
                    <p:cNvCxnSpPr/>
                    <p:nvPr/>
                  </p:nvCxnSpPr>
                  <p:spPr>
                    <a:xfrm>
                      <a:off x="0" y="2147483647"/>
                      <a:ext cx="173406558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720" name="Google Shape;5720;p60"/>
                  <p:cNvGrpSpPr/>
                  <p:nvPr/>
                </p:nvGrpSpPr>
                <p:grpSpPr>
                  <a:xfrm>
                    <a:off x="959" y="1182100142"/>
                    <a:ext cx="2136115107" cy="275824872"/>
                    <a:chOff x="0" y="0"/>
                    <a:chExt cx="2147483647" cy="2147483647"/>
                  </a:xfrm>
                </p:grpSpPr>
                <p:cxnSp>
                  <p:nvCxnSpPr>
                    <p:cNvPr id="5721" name="Google Shape;5721;p60"/>
                    <p:cNvCxnSpPr/>
                    <p:nvPr/>
                  </p:nvCxnSpPr>
                  <p:spPr>
                    <a:xfrm flipH="1" rot="10800000">
                      <a:off x="1713417897" y="0"/>
                      <a:ext cx="434065749" cy="2147468843"/>
                    </a:xfrm>
                    <a:prstGeom prst="straightConnector1">
                      <a:avLst/>
                    </a:prstGeom>
                    <a:noFill/>
                    <a:ln cap="flat" cmpd="sng" w="9525">
                      <a:solidFill>
                        <a:schemeClr val="dk1"/>
                      </a:solidFill>
                      <a:prstDash val="solid"/>
                      <a:miter lim="800000"/>
                      <a:headEnd len="med" w="med" type="none"/>
                      <a:tailEnd len="med" w="med" type="none"/>
                    </a:ln>
                  </p:spPr>
                </p:cxnSp>
                <p:cxnSp>
                  <p:nvCxnSpPr>
                    <p:cNvPr id="5722" name="Google Shape;5722;p60"/>
                    <p:cNvCxnSpPr/>
                    <p:nvPr/>
                  </p:nvCxnSpPr>
                  <p:spPr>
                    <a:xfrm>
                      <a:off x="0" y="2147483647"/>
                      <a:ext cx="173626299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723" name="Google Shape;5723;p60"/>
                  <p:cNvGrpSpPr/>
                  <p:nvPr/>
                </p:nvGrpSpPr>
                <p:grpSpPr>
                  <a:xfrm>
                    <a:off x="0" y="1347595840"/>
                    <a:ext cx="2136113189" cy="275825506"/>
                    <a:chOff x="0" y="0"/>
                    <a:chExt cx="2147483647" cy="2147483647"/>
                  </a:xfrm>
                </p:grpSpPr>
                <p:cxnSp>
                  <p:nvCxnSpPr>
                    <p:cNvPr id="5724" name="Google Shape;5724;p60"/>
                    <p:cNvCxnSpPr/>
                    <p:nvPr/>
                  </p:nvCxnSpPr>
                  <p:spPr>
                    <a:xfrm flipH="1" rot="10800000">
                      <a:off x="1713417507" y="0"/>
                      <a:ext cx="434066139" cy="2147463909"/>
                    </a:xfrm>
                    <a:prstGeom prst="straightConnector1">
                      <a:avLst/>
                    </a:prstGeom>
                    <a:noFill/>
                    <a:ln cap="flat" cmpd="sng" w="9525">
                      <a:solidFill>
                        <a:schemeClr val="dk1"/>
                      </a:solidFill>
                      <a:prstDash val="solid"/>
                      <a:miter lim="800000"/>
                      <a:headEnd len="med" w="med" type="none"/>
                      <a:tailEnd len="med" w="med" type="none"/>
                    </a:ln>
                  </p:spPr>
                </p:cxnSp>
                <p:cxnSp>
                  <p:nvCxnSpPr>
                    <p:cNvPr id="5725" name="Google Shape;5725;p60"/>
                    <p:cNvCxnSpPr/>
                    <p:nvPr/>
                  </p:nvCxnSpPr>
                  <p:spPr>
                    <a:xfrm>
                      <a:off x="0" y="2147483647"/>
                      <a:ext cx="173626455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726" name="Google Shape;5726;p60"/>
                  <p:cNvGrpSpPr/>
                  <p:nvPr/>
                </p:nvGrpSpPr>
                <p:grpSpPr>
                  <a:xfrm>
                    <a:off x="4796" y="1556435610"/>
                    <a:ext cx="2124756220" cy="232478899"/>
                    <a:chOff x="0" y="0"/>
                    <a:chExt cx="2147483647" cy="2147483647"/>
                  </a:xfrm>
                </p:grpSpPr>
                <p:cxnSp>
                  <p:nvCxnSpPr>
                    <p:cNvPr id="5727" name="Google Shape;5727;p60"/>
                    <p:cNvCxnSpPr/>
                    <p:nvPr/>
                  </p:nvCxnSpPr>
                  <p:spPr>
                    <a:xfrm flipH="1" rot="10800000">
                      <a:off x="1711097393" y="0"/>
                      <a:ext cx="43638625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728" name="Google Shape;5728;p60"/>
                    <p:cNvCxnSpPr/>
                    <p:nvPr/>
                  </p:nvCxnSpPr>
                  <p:spPr>
                    <a:xfrm>
                      <a:off x="0" y="2147483647"/>
                      <a:ext cx="173406384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729" name="Google Shape;5729;p60"/>
                  <p:cNvGrpSpPr/>
                  <p:nvPr/>
                </p:nvGrpSpPr>
                <p:grpSpPr>
                  <a:xfrm>
                    <a:off x="3836" y="1721931307"/>
                    <a:ext cx="2124752383" cy="232478899"/>
                    <a:chOff x="0" y="0"/>
                    <a:chExt cx="2147483647" cy="2147483647"/>
                  </a:xfrm>
                </p:grpSpPr>
                <p:cxnSp>
                  <p:nvCxnSpPr>
                    <p:cNvPr id="5730" name="Google Shape;5730;p60"/>
                    <p:cNvCxnSpPr/>
                    <p:nvPr/>
                  </p:nvCxnSpPr>
                  <p:spPr>
                    <a:xfrm flipH="1" rot="10800000">
                      <a:off x="1711096605" y="0"/>
                      <a:ext cx="4363870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731" name="Google Shape;5731;p60"/>
                    <p:cNvCxnSpPr/>
                    <p:nvPr/>
                  </p:nvCxnSpPr>
                  <p:spPr>
                    <a:xfrm>
                      <a:off x="0" y="2147460229"/>
                      <a:ext cx="1734066974"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5732" name="Google Shape;5732;p60"/>
                <p:cNvGrpSpPr/>
                <p:nvPr/>
              </p:nvGrpSpPr>
              <p:grpSpPr>
                <a:xfrm>
                  <a:off x="113030925" y="0"/>
                  <a:ext cx="2034452721" cy="1945750619"/>
                  <a:chOff x="0" y="0"/>
                  <a:chExt cx="2147483647" cy="2147483647"/>
                </a:xfrm>
              </p:grpSpPr>
              <p:grpSp>
                <p:nvGrpSpPr>
                  <p:cNvPr id="5733" name="Google Shape;5733;p60"/>
                  <p:cNvGrpSpPr/>
                  <p:nvPr/>
                </p:nvGrpSpPr>
                <p:grpSpPr>
                  <a:xfrm>
                    <a:off x="0" y="0"/>
                    <a:ext cx="1995637066" cy="319608433"/>
                    <a:chOff x="0" y="0"/>
                    <a:chExt cx="2147483647" cy="2147483647"/>
                  </a:xfrm>
                </p:grpSpPr>
                <p:sp>
                  <p:nvSpPr>
                    <p:cNvPr id="5734" name="Google Shape;5734;p60"/>
                    <p:cNvSpPr txBox="1"/>
                    <p:nvPr/>
                  </p:nvSpPr>
                  <p:spPr>
                    <a:xfrm>
                      <a:off x="0" y="1158204941"/>
                      <a:ext cx="1738989930" cy="989278705"/>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735" name="Google Shape;5735;p60"/>
                    <p:cNvSpPr/>
                    <p:nvPr/>
                  </p:nvSpPr>
                  <p:spPr>
                    <a:xfrm>
                      <a:off x="0" y="0"/>
                      <a:ext cx="2135806431" cy="1206458878"/>
                    </a:xfrm>
                    <a:prstGeom prst="parallelogram">
                      <a:avLst>
                        <a:gd fmla="val 3075"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736" name="Google Shape;5736;p60"/>
                    <p:cNvSpPr/>
                    <p:nvPr/>
                  </p:nvSpPr>
                  <p:spPr>
                    <a:xfrm>
                      <a:off x="1750667044" y="24120618"/>
                      <a:ext cx="396816602" cy="2123359613"/>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737" name="Google Shape;5737;p60"/>
                    <p:cNvSpPr/>
                    <p:nvPr/>
                  </p:nvSpPr>
                  <p:spPr>
                    <a:xfrm>
                      <a:off x="268432246" y="241303207"/>
                      <a:ext cx="1657297446" cy="699735988"/>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738" name="Google Shape;5738;p60"/>
                    <p:cNvSpPr/>
                    <p:nvPr/>
                  </p:nvSpPr>
                  <p:spPr>
                    <a:xfrm>
                      <a:off x="653583170" y="193046446"/>
                      <a:ext cx="957030701" cy="820386554"/>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5739" name="Google Shape;5739;p60"/>
                  <p:cNvCxnSpPr/>
                  <p:nvPr/>
                </p:nvCxnSpPr>
                <p:spPr>
                  <a:xfrm flipH="1">
                    <a:off x="2104098802" y="161600329"/>
                    <a:ext cx="32533759" cy="1971521413"/>
                  </a:xfrm>
                  <a:prstGeom prst="straightConnector1">
                    <a:avLst/>
                  </a:prstGeom>
                  <a:noFill/>
                  <a:ln cap="flat" cmpd="sng" w="25400">
                    <a:solidFill>
                      <a:schemeClr val="dk1"/>
                    </a:solidFill>
                    <a:prstDash val="solid"/>
                    <a:miter lim="800000"/>
                    <a:headEnd len="med" w="med" type="none"/>
                    <a:tailEnd len="med" w="med" type="none"/>
                  </a:ln>
                </p:spPr>
              </p:cxnSp>
              <p:cxnSp>
                <p:nvCxnSpPr>
                  <p:cNvPr id="5740" name="Google Shape;5740;p60"/>
                  <p:cNvCxnSpPr/>
                  <p:nvPr/>
                </p:nvCxnSpPr>
                <p:spPr>
                  <a:xfrm>
                    <a:off x="1746183024" y="570985500"/>
                    <a:ext cx="401300622" cy="0"/>
                  </a:xfrm>
                  <a:prstGeom prst="straightConnector1">
                    <a:avLst/>
                  </a:prstGeom>
                  <a:noFill/>
                  <a:ln cap="flat" cmpd="sng" w="9525">
                    <a:solidFill>
                      <a:schemeClr val="dk1"/>
                    </a:solidFill>
                    <a:prstDash val="solid"/>
                    <a:miter lim="800000"/>
                    <a:headEnd len="med" w="med" type="none"/>
                    <a:tailEnd len="med" w="med" type="none"/>
                  </a:ln>
                </p:spPr>
              </p:cxnSp>
              <p:cxnSp>
                <p:nvCxnSpPr>
                  <p:cNvPr id="5741" name="Google Shape;5741;p60"/>
                  <p:cNvCxnSpPr/>
                  <p:nvPr/>
                </p:nvCxnSpPr>
                <p:spPr>
                  <a:xfrm>
                    <a:off x="1735340905" y="718223813"/>
                    <a:ext cx="401294777" cy="0"/>
                  </a:xfrm>
                  <a:prstGeom prst="straightConnector1">
                    <a:avLst/>
                  </a:prstGeom>
                  <a:noFill/>
                  <a:ln cap="flat" cmpd="sng" w="9525">
                    <a:solidFill>
                      <a:schemeClr val="dk1"/>
                    </a:solidFill>
                    <a:prstDash val="solid"/>
                    <a:miter lim="800000"/>
                    <a:headEnd len="med" w="med" type="none"/>
                    <a:tailEnd len="med" w="med" type="none"/>
                  </a:ln>
                </p:spPr>
              </p:cxnSp>
              <p:cxnSp>
                <p:nvCxnSpPr>
                  <p:cNvPr id="5742" name="Google Shape;5742;p60"/>
                  <p:cNvCxnSpPr/>
                  <p:nvPr/>
                </p:nvCxnSpPr>
                <p:spPr>
                  <a:xfrm>
                    <a:off x="1735340905" y="894185581"/>
                    <a:ext cx="401294777" cy="0"/>
                  </a:xfrm>
                  <a:prstGeom prst="straightConnector1">
                    <a:avLst/>
                  </a:prstGeom>
                  <a:noFill/>
                  <a:ln cap="flat" cmpd="sng" w="9525">
                    <a:solidFill>
                      <a:schemeClr val="dk1"/>
                    </a:solidFill>
                    <a:prstDash val="solid"/>
                    <a:miter lim="800000"/>
                    <a:headEnd len="med" w="med" type="none"/>
                    <a:tailEnd len="med" w="med" type="none"/>
                  </a:ln>
                </p:spPr>
              </p:cxnSp>
              <p:cxnSp>
                <p:nvCxnSpPr>
                  <p:cNvPr id="5743" name="Google Shape;5743;p60"/>
                  <p:cNvCxnSpPr/>
                  <p:nvPr/>
                </p:nvCxnSpPr>
                <p:spPr>
                  <a:xfrm>
                    <a:off x="1724488421" y="1041423894"/>
                    <a:ext cx="401300622" cy="0"/>
                  </a:xfrm>
                  <a:prstGeom prst="straightConnector1">
                    <a:avLst/>
                  </a:prstGeom>
                  <a:noFill/>
                  <a:ln cap="flat" cmpd="sng" w="9525">
                    <a:solidFill>
                      <a:schemeClr val="dk1"/>
                    </a:solidFill>
                    <a:prstDash val="solid"/>
                    <a:miter lim="800000"/>
                    <a:headEnd len="med" w="med" type="none"/>
                    <a:tailEnd len="med" w="med" type="none"/>
                  </a:ln>
                </p:spPr>
              </p:cxnSp>
              <p:cxnSp>
                <p:nvCxnSpPr>
                  <p:cNvPr id="5744" name="Google Shape;5744;p60"/>
                  <p:cNvCxnSpPr/>
                  <p:nvPr/>
                </p:nvCxnSpPr>
                <p:spPr>
                  <a:xfrm>
                    <a:off x="1713646303" y="1181475568"/>
                    <a:ext cx="412143274" cy="0"/>
                  </a:xfrm>
                  <a:prstGeom prst="straightConnector1">
                    <a:avLst/>
                  </a:prstGeom>
                  <a:noFill/>
                  <a:ln cap="flat" cmpd="sng" w="9525">
                    <a:solidFill>
                      <a:schemeClr val="dk1"/>
                    </a:solidFill>
                    <a:prstDash val="solid"/>
                    <a:miter lim="800000"/>
                    <a:headEnd len="med" w="med" type="none"/>
                    <a:tailEnd len="med" w="med" type="none"/>
                  </a:ln>
                </p:spPr>
              </p:cxnSp>
              <p:cxnSp>
                <p:nvCxnSpPr>
                  <p:cNvPr id="5745" name="Google Shape;5745;p60"/>
                  <p:cNvCxnSpPr/>
                  <p:nvPr/>
                </p:nvCxnSpPr>
                <p:spPr>
                  <a:xfrm>
                    <a:off x="1713646303" y="1335893590"/>
                    <a:ext cx="401294777" cy="0"/>
                  </a:xfrm>
                  <a:prstGeom prst="straightConnector1">
                    <a:avLst/>
                  </a:prstGeom>
                  <a:noFill/>
                  <a:ln cap="flat" cmpd="sng" w="9525">
                    <a:solidFill>
                      <a:schemeClr val="dk1"/>
                    </a:solidFill>
                    <a:prstDash val="solid"/>
                    <a:miter lim="800000"/>
                    <a:headEnd len="med" w="med" type="none"/>
                    <a:tailEnd len="med" w="med" type="none"/>
                  </a:ln>
                </p:spPr>
              </p:cxnSp>
              <p:cxnSp>
                <p:nvCxnSpPr>
                  <p:cNvPr id="5746" name="Google Shape;5746;p60"/>
                  <p:cNvCxnSpPr/>
                  <p:nvPr/>
                </p:nvCxnSpPr>
                <p:spPr>
                  <a:xfrm>
                    <a:off x="1702798261" y="1493903777"/>
                    <a:ext cx="401300622" cy="0"/>
                  </a:xfrm>
                  <a:prstGeom prst="straightConnector1">
                    <a:avLst/>
                  </a:prstGeom>
                  <a:noFill/>
                  <a:ln cap="flat" cmpd="sng" w="9525">
                    <a:solidFill>
                      <a:schemeClr val="dk1"/>
                    </a:solidFill>
                    <a:prstDash val="solid"/>
                    <a:miter lim="800000"/>
                    <a:headEnd len="med" w="med" type="none"/>
                    <a:tailEnd len="med" w="med" type="none"/>
                  </a:ln>
                </p:spPr>
              </p:cxnSp>
              <p:cxnSp>
                <p:nvCxnSpPr>
                  <p:cNvPr id="5747" name="Google Shape;5747;p60"/>
                  <p:cNvCxnSpPr/>
                  <p:nvPr/>
                </p:nvCxnSpPr>
                <p:spPr>
                  <a:xfrm>
                    <a:off x="1724488421" y="1651911652"/>
                    <a:ext cx="401300622" cy="0"/>
                  </a:xfrm>
                  <a:prstGeom prst="straightConnector1">
                    <a:avLst/>
                  </a:prstGeom>
                  <a:noFill/>
                  <a:ln cap="flat" cmpd="sng" w="9525">
                    <a:solidFill>
                      <a:schemeClr val="dk1"/>
                    </a:solidFill>
                    <a:prstDash val="solid"/>
                    <a:miter lim="800000"/>
                    <a:headEnd len="med" w="med" type="none"/>
                    <a:tailEnd len="med" w="med" type="none"/>
                  </a:ln>
                </p:spPr>
              </p:cxnSp>
              <p:cxnSp>
                <p:nvCxnSpPr>
                  <p:cNvPr id="5748" name="Google Shape;5748;p60"/>
                  <p:cNvCxnSpPr/>
                  <p:nvPr/>
                </p:nvCxnSpPr>
                <p:spPr>
                  <a:xfrm>
                    <a:off x="1735340905" y="1842239767"/>
                    <a:ext cx="401294777" cy="0"/>
                  </a:xfrm>
                  <a:prstGeom prst="straightConnector1">
                    <a:avLst/>
                  </a:prstGeom>
                  <a:noFill/>
                  <a:ln cap="flat" cmpd="sng" w="9525">
                    <a:solidFill>
                      <a:schemeClr val="dk1"/>
                    </a:solidFill>
                    <a:prstDash val="solid"/>
                    <a:miter lim="800000"/>
                    <a:headEnd len="med" w="med" type="none"/>
                    <a:tailEnd len="med" w="med" type="none"/>
                  </a:ln>
                </p:spPr>
              </p:cxnSp>
              <p:cxnSp>
                <p:nvCxnSpPr>
                  <p:cNvPr id="5749" name="Google Shape;5749;p60"/>
                  <p:cNvCxnSpPr/>
                  <p:nvPr/>
                </p:nvCxnSpPr>
                <p:spPr>
                  <a:xfrm>
                    <a:off x="1735340905" y="2000247643"/>
                    <a:ext cx="401294777" cy="0"/>
                  </a:xfrm>
                  <a:prstGeom prst="straightConnector1">
                    <a:avLst/>
                  </a:prstGeom>
                  <a:noFill/>
                  <a:ln cap="flat" cmpd="sng" w="9525">
                    <a:solidFill>
                      <a:schemeClr val="dk1"/>
                    </a:solidFill>
                    <a:prstDash val="solid"/>
                    <a:miter lim="800000"/>
                    <a:headEnd len="med" w="med" type="none"/>
                    <a:tailEnd len="med" w="med" type="none"/>
                  </a:ln>
                </p:spPr>
              </p:cxnSp>
              <p:cxnSp>
                <p:nvCxnSpPr>
                  <p:cNvPr id="5750" name="Google Shape;5750;p60"/>
                  <p:cNvCxnSpPr/>
                  <p:nvPr/>
                </p:nvCxnSpPr>
                <p:spPr>
                  <a:xfrm>
                    <a:off x="1746183024" y="2147483647"/>
                    <a:ext cx="401300622" cy="0"/>
                  </a:xfrm>
                  <a:prstGeom prst="straightConnector1">
                    <a:avLst/>
                  </a:prstGeom>
                  <a:noFill/>
                  <a:ln cap="flat" cmpd="sng" w="9525">
                    <a:solidFill>
                      <a:schemeClr val="dk1"/>
                    </a:solidFill>
                    <a:prstDash val="solid"/>
                    <a:miter lim="800000"/>
                    <a:headEnd len="med" w="med" type="none"/>
                    <a:tailEnd len="med" w="med" type="none"/>
                  </a:ln>
                </p:spPr>
              </p:cxnSp>
              <p:cxnSp>
                <p:nvCxnSpPr>
                  <p:cNvPr id="5751" name="Google Shape;5751;p60"/>
                  <p:cNvCxnSpPr/>
                  <p:nvPr/>
                </p:nvCxnSpPr>
                <p:spPr>
                  <a:xfrm rot="10800000">
                    <a:off x="1746182942" y="175964655"/>
                    <a:ext cx="401300622"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5752" name="Google Shape;5752;p60"/>
              <p:cNvGrpSpPr/>
              <p:nvPr/>
            </p:nvGrpSpPr>
            <p:grpSpPr>
              <a:xfrm>
                <a:off x="563540733" y="943803890"/>
                <a:ext cx="484691613" cy="1203679756"/>
                <a:chOff x="0" y="0"/>
                <a:chExt cx="2147483647" cy="2147483647"/>
              </a:xfrm>
            </p:grpSpPr>
            <p:grpSp>
              <p:nvGrpSpPr>
                <p:cNvPr id="5753" name="Google Shape;5753;p60"/>
                <p:cNvGrpSpPr/>
                <p:nvPr/>
              </p:nvGrpSpPr>
              <p:grpSpPr>
                <a:xfrm>
                  <a:off x="0" y="374182445"/>
                  <a:ext cx="2044735012" cy="1773301203"/>
                  <a:chOff x="0" y="0"/>
                  <a:chExt cx="2147483647" cy="2147483647"/>
                </a:xfrm>
              </p:grpSpPr>
              <p:sp>
                <p:nvSpPr>
                  <p:cNvPr id="5754" name="Google Shape;5754;p60"/>
                  <p:cNvSpPr txBox="1"/>
                  <p:nvPr/>
                </p:nvSpPr>
                <p:spPr>
                  <a:xfrm>
                    <a:off x="410075828" y="443"/>
                    <a:ext cx="1618706052" cy="190712177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755" name="Google Shape;5755;p60"/>
                  <p:cNvCxnSpPr/>
                  <p:nvPr/>
                </p:nvCxnSpPr>
                <p:spPr>
                  <a:xfrm flipH="1" rot="10800000">
                    <a:off x="1629494988" y="0"/>
                    <a:ext cx="410071822" cy="232481419"/>
                  </a:xfrm>
                  <a:prstGeom prst="straightConnector1">
                    <a:avLst/>
                  </a:prstGeom>
                  <a:noFill/>
                  <a:ln cap="flat" cmpd="sng" w="9525">
                    <a:solidFill>
                      <a:schemeClr val="dk1"/>
                    </a:solidFill>
                    <a:prstDash val="solid"/>
                    <a:miter lim="800000"/>
                    <a:headEnd len="med" w="med" type="none"/>
                    <a:tailEnd len="med" w="med" type="none"/>
                  </a:ln>
                </p:spPr>
              </p:cxnSp>
              <p:sp>
                <p:nvSpPr>
                  <p:cNvPr id="5756" name="Google Shape;5756;p60"/>
                  <p:cNvSpPr txBox="1"/>
                  <p:nvPr/>
                </p:nvSpPr>
                <p:spPr>
                  <a:xfrm>
                    <a:off x="291366519" y="23644338"/>
                    <a:ext cx="474819063" cy="29158399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757" name="Google Shape;5757;p60"/>
                  <p:cNvCxnSpPr/>
                  <p:nvPr/>
                </p:nvCxnSpPr>
                <p:spPr>
                  <a:xfrm flipH="1" rot="10800000">
                    <a:off x="3700" y="0"/>
                    <a:ext cx="410071822" cy="232481419"/>
                  </a:xfrm>
                  <a:prstGeom prst="straightConnector1">
                    <a:avLst/>
                  </a:prstGeom>
                  <a:noFill/>
                  <a:ln cap="flat" cmpd="sng" w="9525">
                    <a:solidFill>
                      <a:schemeClr val="dk1"/>
                    </a:solidFill>
                    <a:prstDash val="solid"/>
                    <a:miter lim="800000"/>
                    <a:headEnd len="med" w="med" type="none"/>
                    <a:tailEnd len="med" w="med" type="none"/>
                  </a:ln>
                </p:spPr>
              </p:cxnSp>
              <p:sp>
                <p:nvSpPr>
                  <p:cNvPr id="5758" name="Google Shape;5758;p60"/>
                  <p:cNvSpPr txBox="1"/>
                  <p:nvPr/>
                </p:nvSpPr>
                <p:spPr>
                  <a:xfrm>
                    <a:off x="1521581079" y="1651004200"/>
                    <a:ext cx="474819063" cy="29158399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759" name="Google Shape;5759;p60"/>
                  <p:cNvSpPr txBox="1"/>
                  <p:nvPr/>
                </p:nvSpPr>
                <p:spPr>
                  <a:xfrm>
                    <a:off x="32373500" y="240361873"/>
                    <a:ext cx="1607917210" cy="190712177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760" name="Google Shape;5760;p60"/>
                  <p:cNvCxnSpPr/>
                  <p:nvPr/>
                </p:nvCxnSpPr>
                <p:spPr>
                  <a:xfrm flipH="1" rot="10800000">
                    <a:off x="1629494988" y="1907124825"/>
                    <a:ext cx="410071822" cy="232481419"/>
                  </a:xfrm>
                  <a:prstGeom prst="straightConnector1">
                    <a:avLst/>
                  </a:prstGeom>
                  <a:noFill/>
                  <a:ln cap="flat" cmpd="sng" w="9525">
                    <a:solidFill>
                      <a:schemeClr val="dk1"/>
                    </a:solidFill>
                    <a:prstDash val="solid"/>
                    <a:miter lim="800000"/>
                    <a:headEnd len="med" w="med" type="none"/>
                    <a:tailEnd len="med" w="med" type="none"/>
                  </a:ln>
                </p:spPr>
              </p:cxnSp>
              <p:grpSp>
                <p:nvGrpSpPr>
                  <p:cNvPr id="5761" name="Google Shape;5761;p60"/>
                  <p:cNvGrpSpPr/>
                  <p:nvPr/>
                </p:nvGrpSpPr>
                <p:grpSpPr>
                  <a:xfrm>
                    <a:off x="10789022" y="189137611"/>
                    <a:ext cx="2028774998" cy="232481419"/>
                    <a:chOff x="0" y="0"/>
                    <a:chExt cx="2147483647" cy="2147483647"/>
                  </a:xfrm>
                </p:grpSpPr>
                <p:cxnSp>
                  <p:nvCxnSpPr>
                    <p:cNvPr id="5762" name="Google Shape;5762;p60"/>
                    <p:cNvCxnSpPr/>
                    <p:nvPr/>
                  </p:nvCxnSpPr>
                  <p:spPr>
                    <a:xfrm flipH="1" rot="10800000">
                      <a:off x="1713417507" y="0"/>
                      <a:ext cx="43406613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763" name="Google Shape;5763;p60"/>
                    <p:cNvCxnSpPr/>
                    <p:nvPr/>
                  </p:nvCxnSpPr>
                  <p:spPr>
                    <a:xfrm>
                      <a:off x="0" y="2147483647"/>
                      <a:ext cx="173626455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764" name="Google Shape;5764;p60"/>
                  <p:cNvGrpSpPr/>
                  <p:nvPr/>
                </p:nvGrpSpPr>
                <p:grpSpPr>
                  <a:xfrm>
                    <a:off x="10793577" y="354633309"/>
                    <a:ext cx="2136690069" cy="232481419"/>
                    <a:chOff x="0" y="0"/>
                    <a:chExt cx="2147483646" cy="2147483647"/>
                  </a:xfrm>
                </p:grpSpPr>
                <p:cxnSp>
                  <p:nvCxnSpPr>
                    <p:cNvPr id="5765" name="Google Shape;5765;p60"/>
                    <p:cNvCxnSpPr/>
                    <p:nvPr/>
                  </p:nvCxnSpPr>
                  <p:spPr>
                    <a:xfrm flipH="1" rot="10800000">
                      <a:off x="1626881953" y="0"/>
                      <a:ext cx="52060169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766" name="Google Shape;5766;p60"/>
                    <p:cNvCxnSpPr/>
                    <p:nvPr/>
                  </p:nvCxnSpPr>
                  <p:spPr>
                    <a:xfrm>
                      <a:off x="0" y="2147483647"/>
                      <a:ext cx="164857326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767" name="Google Shape;5767;p60"/>
                  <p:cNvGrpSpPr/>
                  <p:nvPr/>
                </p:nvGrpSpPr>
                <p:grpSpPr>
                  <a:xfrm>
                    <a:off x="10792666" y="520126472"/>
                    <a:ext cx="2017985065" cy="232481419"/>
                    <a:chOff x="0" y="0"/>
                    <a:chExt cx="2147483647" cy="2147483647"/>
                  </a:xfrm>
                </p:grpSpPr>
                <p:cxnSp>
                  <p:nvCxnSpPr>
                    <p:cNvPr id="5768" name="Google Shape;5768;p60"/>
                    <p:cNvCxnSpPr/>
                    <p:nvPr/>
                  </p:nvCxnSpPr>
                  <p:spPr>
                    <a:xfrm flipH="1" rot="10800000">
                      <a:off x="1711096605" y="0"/>
                      <a:ext cx="4363870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769" name="Google Shape;5769;p60"/>
                    <p:cNvCxnSpPr/>
                    <p:nvPr/>
                  </p:nvCxnSpPr>
                  <p:spPr>
                    <a:xfrm>
                      <a:off x="0" y="2147483647"/>
                      <a:ext cx="173406697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770" name="Google Shape;5770;p60"/>
                  <p:cNvGrpSpPr/>
                  <p:nvPr/>
                </p:nvGrpSpPr>
                <p:grpSpPr>
                  <a:xfrm>
                    <a:off x="10789933" y="685619634"/>
                    <a:ext cx="2017988709" cy="232481419"/>
                    <a:chOff x="0" y="0"/>
                    <a:chExt cx="2147483647" cy="2147483647"/>
                  </a:xfrm>
                </p:grpSpPr>
                <p:cxnSp>
                  <p:nvCxnSpPr>
                    <p:cNvPr id="5771" name="Google Shape;5771;p60"/>
                    <p:cNvCxnSpPr/>
                    <p:nvPr/>
                  </p:nvCxnSpPr>
                  <p:spPr>
                    <a:xfrm flipH="1" rot="10800000">
                      <a:off x="1711097393" y="0"/>
                      <a:ext cx="43638625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772" name="Google Shape;5772;p60"/>
                    <p:cNvCxnSpPr/>
                    <p:nvPr/>
                  </p:nvCxnSpPr>
                  <p:spPr>
                    <a:xfrm>
                      <a:off x="0" y="2147460229"/>
                      <a:ext cx="173406384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773" name="Google Shape;5773;p60"/>
                  <p:cNvGrpSpPr/>
                  <p:nvPr/>
                </p:nvGrpSpPr>
                <p:grpSpPr>
                  <a:xfrm>
                    <a:off x="10789022" y="851116045"/>
                    <a:ext cx="2017985065" cy="232481419"/>
                    <a:chOff x="0" y="0"/>
                    <a:chExt cx="2147483647" cy="2147483647"/>
                  </a:xfrm>
                </p:grpSpPr>
                <p:cxnSp>
                  <p:nvCxnSpPr>
                    <p:cNvPr id="5774" name="Google Shape;5774;p60"/>
                    <p:cNvCxnSpPr/>
                    <p:nvPr/>
                  </p:nvCxnSpPr>
                  <p:spPr>
                    <a:xfrm flipH="1" rot="10800000">
                      <a:off x="1711096605" y="0"/>
                      <a:ext cx="43638704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775" name="Google Shape;5775;p60"/>
                    <p:cNvCxnSpPr/>
                    <p:nvPr/>
                  </p:nvCxnSpPr>
                  <p:spPr>
                    <a:xfrm>
                      <a:off x="0" y="2147460229"/>
                      <a:ext cx="173406697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776" name="Google Shape;5776;p60"/>
                  <p:cNvGrpSpPr/>
                  <p:nvPr/>
                </p:nvGrpSpPr>
                <p:grpSpPr>
                  <a:xfrm>
                    <a:off x="118705664" y="1016606346"/>
                    <a:ext cx="1910076621" cy="275825506"/>
                    <a:chOff x="0" y="0"/>
                    <a:chExt cx="2147483647" cy="2147483647"/>
                  </a:xfrm>
                </p:grpSpPr>
                <p:cxnSp>
                  <p:nvCxnSpPr>
                    <p:cNvPr id="5777" name="Google Shape;5777;p60"/>
                    <p:cNvCxnSpPr/>
                    <p:nvPr/>
                  </p:nvCxnSpPr>
                  <p:spPr>
                    <a:xfrm flipH="1" rot="10800000">
                      <a:off x="1686443224" y="0"/>
                      <a:ext cx="461040422" cy="2147463909"/>
                    </a:xfrm>
                    <a:prstGeom prst="straightConnector1">
                      <a:avLst/>
                    </a:prstGeom>
                    <a:noFill/>
                    <a:ln cap="flat" cmpd="sng" w="9525">
                      <a:solidFill>
                        <a:schemeClr val="dk1"/>
                      </a:solidFill>
                      <a:prstDash val="solid"/>
                      <a:miter lim="800000"/>
                      <a:headEnd len="med" w="med" type="none"/>
                      <a:tailEnd len="med" w="med" type="none"/>
                    </a:ln>
                  </p:spPr>
                </p:cxnSp>
                <p:cxnSp>
                  <p:nvCxnSpPr>
                    <p:cNvPr id="5778" name="Google Shape;5778;p60"/>
                    <p:cNvCxnSpPr/>
                    <p:nvPr/>
                  </p:nvCxnSpPr>
                  <p:spPr>
                    <a:xfrm>
                      <a:off x="0" y="2147483647"/>
                      <a:ext cx="171070588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779" name="Google Shape;5779;p60"/>
                  <p:cNvGrpSpPr/>
                  <p:nvPr/>
                </p:nvGrpSpPr>
                <p:grpSpPr>
                  <a:xfrm>
                    <a:off x="4555" y="1182099508"/>
                    <a:ext cx="2028773176" cy="275825506"/>
                    <a:chOff x="0" y="0"/>
                    <a:chExt cx="2147483647" cy="2147483647"/>
                  </a:xfrm>
                </p:grpSpPr>
                <p:cxnSp>
                  <p:nvCxnSpPr>
                    <p:cNvPr id="5780" name="Google Shape;5780;p60"/>
                    <p:cNvCxnSpPr/>
                    <p:nvPr/>
                  </p:nvCxnSpPr>
                  <p:spPr>
                    <a:xfrm flipH="1" rot="10800000">
                      <a:off x="1713417117" y="0"/>
                      <a:ext cx="434066529" cy="2147463909"/>
                    </a:xfrm>
                    <a:prstGeom prst="straightConnector1">
                      <a:avLst/>
                    </a:prstGeom>
                    <a:noFill/>
                    <a:ln cap="flat" cmpd="sng" w="9525">
                      <a:solidFill>
                        <a:schemeClr val="dk1"/>
                      </a:solidFill>
                      <a:prstDash val="solid"/>
                      <a:miter lim="800000"/>
                      <a:headEnd len="med" w="med" type="none"/>
                      <a:tailEnd len="med" w="med" type="none"/>
                    </a:ln>
                  </p:spPr>
                </p:cxnSp>
                <p:cxnSp>
                  <p:nvCxnSpPr>
                    <p:cNvPr id="5781" name="Google Shape;5781;p60"/>
                    <p:cNvCxnSpPr/>
                    <p:nvPr/>
                  </p:nvCxnSpPr>
                  <p:spPr>
                    <a:xfrm>
                      <a:off x="0" y="2147483647"/>
                      <a:ext cx="173626611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782" name="Google Shape;5782;p60"/>
                  <p:cNvGrpSpPr/>
                  <p:nvPr/>
                </p:nvGrpSpPr>
                <p:grpSpPr>
                  <a:xfrm>
                    <a:off x="0" y="1347595840"/>
                    <a:ext cx="2136688247" cy="275825506"/>
                    <a:chOff x="0" y="0"/>
                    <a:chExt cx="2147483647" cy="2147483647"/>
                  </a:xfrm>
                </p:grpSpPr>
                <p:cxnSp>
                  <p:nvCxnSpPr>
                    <p:cNvPr id="5783" name="Google Shape;5783;p60"/>
                    <p:cNvCxnSpPr/>
                    <p:nvPr/>
                  </p:nvCxnSpPr>
                  <p:spPr>
                    <a:xfrm flipH="1" rot="10800000">
                      <a:off x="1626881509" y="0"/>
                      <a:ext cx="520602137" cy="2147463909"/>
                    </a:xfrm>
                    <a:prstGeom prst="straightConnector1">
                      <a:avLst/>
                    </a:prstGeom>
                    <a:noFill/>
                    <a:ln cap="flat" cmpd="sng" w="9525">
                      <a:solidFill>
                        <a:schemeClr val="dk1"/>
                      </a:solidFill>
                      <a:prstDash val="solid"/>
                      <a:miter lim="800000"/>
                      <a:headEnd len="med" w="med" type="none"/>
                      <a:tailEnd len="med" w="med" type="none"/>
                    </a:ln>
                  </p:spPr>
                </p:cxnSp>
                <p:cxnSp>
                  <p:nvCxnSpPr>
                    <p:cNvPr id="5784" name="Google Shape;5784;p60"/>
                    <p:cNvCxnSpPr/>
                    <p:nvPr/>
                  </p:nvCxnSpPr>
                  <p:spPr>
                    <a:xfrm>
                      <a:off x="0" y="2147483647"/>
                      <a:ext cx="164857467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785" name="Google Shape;5785;p60"/>
                  <p:cNvGrpSpPr/>
                  <p:nvPr/>
                </p:nvGrpSpPr>
                <p:grpSpPr>
                  <a:xfrm>
                    <a:off x="4555" y="1556435610"/>
                    <a:ext cx="2017981421" cy="232478899"/>
                    <a:chOff x="0" y="0"/>
                    <a:chExt cx="2147483646" cy="2147483647"/>
                  </a:xfrm>
                </p:grpSpPr>
                <p:cxnSp>
                  <p:nvCxnSpPr>
                    <p:cNvPr id="5786" name="Google Shape;5786;p60"/>
                    <p:cNvCxnSpPr/>
                    <p:nvPr/>
                  </p:nvCxnSpPr>
                  <p:spPr>
                    <a:xfrm flipH="1" rot="10800000">
                      <a:off x="1711095817" y="0"/>
                      <a:ext cx="43638782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787" name="Google Shape;5787;p60"/>
                    <p:cNvCxnSpPr/>
                    <p:nvPr/>
                  </p:nvCxnSpPr>
                  <p:spPr>
                    <a:xfrm>
                      <a:off x="0" y="2147460229"/>
                      <a:ext cx="1734062451"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788" name="Google Shape;5788;p60"/>
                  <p:cNvGrpSpPr/>
                  <p:nvPr/>
                </p:nvGrpSpPr>
                <p:grpSpPr>
                  <a:xfrm>
                    <a:off x="3644" y="1721931307"/>
                    <a:ext cx="2017977777" cy="232478899"/>
                    <a:chOff x="0" y="0"/>
                    <a:chExt cx="2147483647" cy="2147483647"/>
                  </a:xfrm>
                </p:grpSpPr>
                <p:cxnSp>
                  <p:nvCxnSpPr>
                    <p:cNvPr id="5789" name="Google Shape;5789;p60"/>
                    <p:cNvCxnSpPr/>
                    <p:nvPr/>
                  </p:nvCxnSpPr>
                  <p:spPr>
                    <a:xfrm flipH="1" rot="10800000">
                      <a:off x="1711095029" y="0"/>
                      <a:ext cx="436388617"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790" name="Google Shape;5790;p60"/>
                    <p:cNvCxnSpPr/>
                    <p:nvPr/>
                  </p:nvCxnSpPr>
                  <p:spPr>
                    <a:xfrm>
                      <a:off x="0" y="2147460229"/>
                      <a:ext cx="1734065582"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5791" name="Google Shape;5791;p60"/>
                <p:cNvGrpSpPr/>
                <p:nvPr/>
              </p:nvGrpSpPr>
              <p:grpSpPr>
                <a:xfrm>
                  <a:off x="113025843" y="0"/>
                  <a:ext cx="2034457803" cy="1945750619"/>
                  <a:chOff x="0" y="0"/>
                  <a:chExt cx="2147483647" cy="2147483647"/>
                </a:xfrm>
              </p:grpSpPr>
              <p:grpSp>
                <p:nvGrpSpPr>
                  <p:cNvPr id="5792" name="Google Shape;5792;p60"/>
                  <p:cNvGrpSpPr/>
                  <p:nvPr/>
                </p:nvGrpSpPr>
                <p:grpSpPr>
                  <a:xfrm>
                    <a:off x="0" y="0"/>
                    <a:ext cx="1995634032" cy="319608433"/>
                    <a:chOff x="0" y="0"/>
                    <a:chExt cx="2147483647" cy="2147483647"/>
                  </a:xfrm>
                </p:grpSpPr>
                <p:sp>
                  <p:nvSpPr>
                    <p:cNvPr id="5793" name="Google Shape;5793;p60"/>
                    <p:cNvSpPr txBox="1"/>
                    <p:nvPr/>
                  </p:nvSpPr>
                  <p:spPr>
                    <a:xfrm>
                      <a:off x="0" y="1158204941"/>
                      <a:ext cx="1738998895" cy="989278705"/>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794" name="Google Shape;5794;p60"/>
                    <p:cNvSpPr/>
                    <p:nvPr/>
                  </p:nvSpPr>
                  <p:spPr>
                    <a:xfrm>
                      <a:off x="0" y="0"/>
                      <a:ext cx="2135819083" cy="1206458878"/>
                    </a:xfrm>
                    <a:prstGeom prst="parallelogram">
                      <a:avLst>
                        <a:gd fmla="val 3075"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795" name="Google Shape;5795;p60"/>
                    <p:cNvSpPr/>
                    <p:nvPr/>
                  </p:nvSpPr>
                  <p:spPr>
                    <a:xfrm>
                      <a:off x="1750666456" y="24120618"/>
                      <a:ext cx="396817190" cy="2123359613"/>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796" name="Google Shape;5796;p60"/>
                    <p:cNvSpPr/>
                    <p:nvPr/>
                  </p:nvSpPr>
                  <p:spPr>
                    <a:xfrm>
                      <a:off x="268439018" y="241303207"/>
                      <a:ext cx="1657299905" cy="699735988"/>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797" name="Google Shape;5797;p60"/>
                    <p:cNvSpPr/>
                    <p:nvPr/>
                  </p:nvSpPr>
                  <p:spPr>
                    <a:xfrm>
                      <a:off x="653582547" y="193046446"/>
                      <a:ext cx="957032122" cy="820386554"/>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5798" name="Google Shape;5798;p60"/>
                  <p:cNvCxnSpPr/>
                  <p:nvPr/>
                </p:nvCxnSpPr>
                <p:spPr>
                  <a:xfrm flipH="1">
                    <a:off x="2104098772" y="161600329"/>
                    <a:ext cx="32539635" cy="1971521413"/>
                  </a:xfrm>
                  <a:prstGeom prst="straightConnector1">
                    <a:avLst/>
                  </a:prstGeom>
                  <a:noFill/>
                  <a:ln cap="flat" cmpd="sng" w="25400">
                    <a:solidFill>
                      <a:schemeClr val="dk1"/>
                    </a:solidFill>
                    <a:prstDash val="solid"/>
                    <a:miter lim="800000"/>
                    <a:headEnd len="med" w="med" type="none"/>
                    <a:tailEnd len="med" w="med" type="none"/>
                  </a:ln>
                </p:spPr>
              </p:cxnSp>
              <p:cxnSp>
                <p:nvCxnSpPr>
                  <p:cNvPr id="5799" name="Google Shape;5799;p60"/>
                  <p:cNvCxnSpPr/>
                  <p:nvPr/>
                </p:nvCxnSpPr>
                <p:spPr>
                  <a:xfrm>
                    <a:off x="1746188884" y="570985500"/>
                    <a:ext cx="401294762" cy="0"/>
                  </a:xfrm>
                  <a:prstGeom prst="straightConnector1">
                    <a:avLst/>
                  </a:prstGeom>
                  <a:noFill/>
                  <a:ln cap="flat" cmpd="sng" w="9525">
                    <a:solidFill>
                      <a:schemeClr val="dk1"/>
                    </a:solidFill>
                    <a:prstDash val="solid"/>
                    <a:miter lim="800000"/>
                    <a:headEnd len="med" w="med" type="none"/>
                    <a:tailEnd len="med" w="med" type="none"/>
                  </a:ln>
                </p:spPr>
              </p:cxnSp>
              <p:cxnSp>
                <p:nvCxnSpPr>
                  <p:cNvPr id="5800" name="Google Shape;5800;p60"/>
                  <p:cNvCxnSpPr/>
                  <p:nvPr/>
                </p:nvCxnSpPr>
                <p:spPr>
                  <a:xfrm>
                    <a:off x="1735337881" y="718223813"/>
                    <a:ext cx="401300608" cy="0"/>
                  </a:xfrm>
                  <a:prstGeom prst="straightConnector1">
                    <a:avLst/>
                  </a:prstGeom>
                  <a:noFill/>
                  <a:ln cap="flat" cmpd="sng" w="9525">
                    <a:solidFill>
                      <a:schemeClr val="dk1"/>
                    </a:solidFill>
                    <a:prstDash val="solid"/>
                    <a:miter lim="800000"/>
                    <a:headEnd len="med" w="med" type="none"/>
                    <a:tailEnd len="med" w="med" type="none"/>
                  </a:ln>
                </p:spPr>
              </p:cxnSp>
              <p:cxnSp>
                <p:nvCxnSpPr>
                  <p:cNvPr id="5801" name="Google Shape;5801;p60"/>
                  <p:cNvCxnSpPr/>
                  <p:nvPr/>
                </p:nvCxnSpPr>
                <p:spPr>
                  <a:xfrm>
                    <a:off x="1735337881" y="894185581"/>
                    <a:ext cx="401300608" cy="0"/>
                  </a:xfrm>
                  <a:prstGeom prst="straightConnector1">
                    <a:avLst/>
                  </a:prstGeom>
                  <a:noFill/>
                  <a:ln cap="flat" cmpd="sng" w="9525">
                    <a:solidFill>
                      <a:schemeClr val="dk1"/>
                    </a:solidFill>
                    <a:prstDash val="solid"/>
                    <a:miter lim="800000"/>
                    <a:headEnd len="med" w="med" type="none"/>
                    <a:tailEnd len="med" w="med" type="none"/>
                  </a:ln>
                </p:spPr>
              </p:cxnSp>
              <p:cxnSp>
                <p:nvCxnSpPr>
                  <p:cNvPr id="5802" name="Google Shape;5802;p60"/>
                  <p:cNvCxnSpPr/>
                  <p:nvPr/>
                </p:nvCxnSpPr>
                <p:spPr>
                  <a:xfrm>
                    <a:off x="1724495763" y="1041423894"/>
                    <a:ext cx="401294762" cy="0"/>
                  </a:xfrm>
                  <a:prstGeom prst="straightConnector1">
                    <a:avLst/>
                  </a:prstGeom>
                  <a:noFill/>
                  <a:ln cap="flat" cmpd="sng" w="9525">
                    <a:solidFill>
                      <a:schemeClr val="dk1"/>
                    </a:solidFill>
                    <a:prstDash val="solid"/>
                    <a:miter lim="800000"/>
                    <a:headEnd len="med" w="med" type="none"/>
                    <a:tailEnd len="med" w="med" type="none"/>
                  </a:ln>
                </p:spPr>
              </p:cxnSp>
              <p:cxnSp>
                <p:nvCxnSpPr>
                  <p:cNvPr id="5803" name="Google Shape;5803;p60"/>
                  <p:cNvCxnSpPr/>
                  <p:nvPr/>
                </p:nvCxnSpPr>
                <p:spPr>
                  <a:xfrm>
                    <a:off x="1713646241" y="1181475568"/>
                    <a:ext cx="412143259" cy="0"/>
                  </a:xfrm>
                  <a:prstGeom prst="straightConnector1">
                    <a:avLst/>
                  </a:prstGeom>
                  <a:noFill/>
                  <a:ln cap="flat" cmpd="sng" w="9525">
                    <a:solidFill>
                      <a:schemeClr val="dk1"/>
                    </a:solidFill>
                    <a:prstDash val="solid"/>
                    <a:miter lim="800000"/>
                    <a:headEnd len="med" w="med" type="none"/>
                    <a:tailEnd len="med" w="med" type="none"/>
                  </a:ln>
                </p:spPr>
              </p:cxnSp>
              <p:cxnSp>
                <p:nvCxnSpPr>
                  <p:cNvPr id="5804" name="Google Shape;5804;p60"/>
                  <p:cNvCxnSpPr/>
                  <p:nvPr/>
                </p:nvCxnSpPr>
                <p:spPr>
                  <a:xfrm>
                    <a:off x="1713646241" y="1335893590"/>
                    <a:ext cx="401300608" cy="0"/>
                  </a:xfrm>
                  <a:prstGeom prst="straightConnector1">
                    <a:avLst/>
                  </a:prstGeom>
                  <a:noFill/>
                  <a:ln cap="flat" cmpd="sng" w="9525">
                    <a:solidFill>
                      <a:schemeClr val="dk1"/>
                    </a:solidFill>
                    <a:prstDash val="solid"/>
                    <a:miter lim="800000"/>
                    <a:headEnd len="med" w="med" type="none"/>
                    <a:tailEnd len="med" w="med" type="none"/>
                  </a:ln>
                </p:spPr>
              </p:cxnSp>
              <p:cxnSp>
                <p:nvCxnSpPr>
                  <p:cNvPr id="5805" name="Google Shape;5805;p60"/>
                  <p:cNvCxnSpPr/>
                  <p:nvPr/>
                </p:nvCxnSpPr>
                <p:spPr>
                  <a:xfrm>
                    <a:off x="1702804122" y="1493903777"/>
                    <a:ext cx="401294762" cy="0"/>
                  </a:xfrm>
                  <a:prstGeom prst="straightConnector1">
                    <a:avLst/>
                  </a:prstGeom>
                  <a:noFill/>
                  <a:ln cap="flat" cmpd="sng" w="9525">
                    <a:solidFill>
                      <a:schemeClr val="dk1"/>
                    </a:solidFill>
                    <a:prstDash val="solid"/>
                    <a:miter lim="800000"/>
                    <a:headEnd len="med" w="med" type="none"/>
                    <a:tailEnd len="med" w="med" type="none"/>
                  </a:ln>
                </p:spPr>
              </p:cxnSp>
              <p:cxnSp>
                <p:nvCxnSpPr>
                  <p:cNvPr id="5806" name="Google Shape;5806;p60"/>
                  <p:cNvCxnSpPr/>
                  <p:nvPr/>
                </p:nvCxnSpPr>
                <p:spPr>
                  <a:xfrm>
                    <a:off x="1724495763" y="1651911652"/>
                    <a:ext cx="401294762" cy="0"/>
                  </a:xfrm>
                  <a:prstGeom prst="straightConnector1">
                    <a:avLst/>
                  </a:prstGeom>
                  <a:noFill/>
                  <a:ln cap="flat" cmpd="sng" w="9525">
                    <a:solidFill>
                      <a:schemeClr val="dk1"/>
                    </a:solidFill>
                    <a:prstDash val="solid"/>
                    <a:miter lim="800000"/>
                    <a:headEnd len="med" w="med" type="none"/>
                    <a:tailEnd len="med" w="med" type="none"/>
                  </a:ln>
                </p:spPr>
              </p:cxnSp>
              <p:cxnSp>
                <p:nvCxnSpPr>
                  <p:cNvPr id="5807" name="Google Shape;5807;p60"/>
                  <p:cNvCxnSpPr/>
                  <p:nvPr/>
                </p:nvCxnSpPr>
                <p:spPr>
                  <a:xfrm>
                    <a:off x="1735337881" y="1842239767"/>
                    <a:ext cx="401300608" cy="0"/>
                  </a:xfrm>
                  <a:prstGeom prst="straightConnector1">
                    <a:avLst/>
                  </a:prstGeom>
                  <a:noFill/>
                  <a:ln cap="flat" cmpd="sng" w="9525">
                    <a:solidFill>
                      <a:schemeClr val="dk1"/>
                    </a:solidFill>
                    <a:prstDash val="solid"/>
                    <a:miter lim="800000"/>
                    <a:headEnd len="med" w="med" type="none"/>
                    <a:tailEnd len="med" w="med" type="none"/>
                  </a:ln>
                </p:spPr>
              </p:cxnSp>
              <p:cxnSp>
                <p:nvCxnSpPr>
                  <p:cNvPr id="5808" name="Google Shape;5808;p60"/>
                  <p:cNvCxnSpPr/>
                  <p:nvPr/>
                </p:nvCxnSpPr>
                <p:spPr>
                  <a:xfrm>
                    <a:off x="1735337881" y="2000247643"/>
                    <a:ext cx="401300608" cy="0"/>
                  </a:xfrm>
                  <a:prstGeom prst="straightConnector1">
                    <a:avLst/>
                  </a:prstGeom>
                  <a:noFill/>
                  <a:ln cap="flat" cmpd="sng" w="9525">
                    <a:solidFill>
                      <a:schemeClr val="dk1"/>
                    </a:solidFill>
                    <a:prstDash val="solid"/>
                    <a:miter lim="800000"/>
                    <a:headEnd len="med" w="med" type="none"/>
                    <a:tailEnd len="med" w="med" type="none"/>
                  </a:ln>
                </p:spPr>
              </p:cxnSp>
              <p:cxnSp>
                <p:nvCxnSpPr>
                  <p:cNvPr id="5809" name="Google Shape;5809;p60"/>
                  <p:cNvCxnSpPr/>
                  <p:nvPr/>
                </p:nvCxnSpPr>
                <p:spPr>
                  <a:xfrm>
                    <a:off x="1746188884" y="2147483647"/>
                    <a:ext cx="401294762" cy="0"/>
                  </a:xfrm>
                  <a:prstGeom prst="straightConnector1">
                    <a:avLst/>
                  </a:prstGeom>
                  <a:noFill/>
                  <a:ln cap="flat" cmpd="sng" w="9525">
                    <a:solidFill>
                      <a:schemeClr val="dk1"/>
                    </a:solidFill>
                    <a:prstDash val="solid"/>
                    <a:miter lim="800000"/>
                    <a:headEnd len="med" w="med" type="none"/>
                    <a:tailEnd len="med" w="med" type="none"/>
                  </a:ln>
                </p:spPr>
              </p:cxnSp>
              <p:cxnSp>
                <p:nvCxnSpPr>
                  <p:cNvPr id="5810" name="Google Shape;5810;p60"/>
                  <p:cNvCxnSpPr/>
                  <p:nvPr/>
                </p:nvCxnSpPr>
                <p:spPr>
                  <a:xfrm rot="10800000">
                    <a:off x="1746188724" y="175964655"/>
                    <a:ext cx="401294762"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5811" name="Google Shape;5811;p60"/>
              <p:cNvGrpSpPr/>
              <p:nvPr/>
            </p:nvGrpSpPr>
            <p:grpSpPr>
              <a:xfrm>
                <a:off x="1089975111" y="943803890"/>
                <a:ext cx="507883202" cy="1203679756"/>
                <a:chOff x="0" y="0"/>
                <a:chExt cx="2147483647" cy="2147483647"/>
              </a:xfrm>
            </p:grpSpPr>
            <p:grpSp>
              <p:nvGrpSpPr>
                <p:cNvPr id="5812" name="Google Shape;5812;p60"/>
                <p:cNvGrpSpPr/>
                <p:nvPr/>
              </p:nvGrpSpPr>
              <p:grpSpPr>
                <a:xfrm>
                  <a:off x="0" y="374182445"/>
                  <a:ext cx="1951368936" cy="1773301203"/>
                  <a:chOff x="0" y="0"/>
                  <a:chExt cx="2147483646" cy="2147483647"/>
                </a:xfrm>
              </p:grpSpPr>
              <p:sp>
                <p:nvSpPr>
                  <p:cNvPr id="5813" name="Google Shape;5813;p60"/>
                  <p:cNvSpPr txBox="1"/>
                  <p:nvPr/>
                </p:nvSpPr>
                <p:spPr>
                  <a:xfrm>
                    <a:off x="517984350" y="443"/>
                    <a:ext cx="1618703452" cy="190712177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814" name="Google Shape;5814;p60"/>
                  <p:cNvCxnSpPr/>
                  <p:nvPr/>
                </p:nvCxnSpPr>
                <p:spPr>
                  <a:xfrm flipH="1" rot="10800000">
                    <a:off x="1737412483" y="0"/>
                    <a:ext cx="410071163" cy="232481419"/>
                  </a:xfrm>
                  <a:prstGeom prst="straightConnector1">
                    <a:avLst/>
                  </a:prstGeom>
                  <a:noFill/>
                  <a:ln cap="flat" cmpd="sng" w="9525">
                    <a:solidFill>
                      <a:schemeClr val="dk1"/>
                    </a:solidFill>
                    <a:prstDash val="solid"/>
                    <a:miter lim="800000"/>
                    <a:headEnd len="med" w="med" type="none"/>
                    <a:tailEnd len="med" w="med" type="none"/>
                  </a:ln>
                </p:spPr>
              </p:cxnSp>
              <p:sp>
                <p:nvSpPr>
                  <p:cNvPr id="5815" name="Google Shape;5815;p60"/>
                  <p:cNvSpPr txBox="1"/>
                  <p:nvPr/>
                </p:nvSpPr>
                <p:spPr>
                  <a:xfrm>
                    <a:off x="399282520" y="23644338"/>
                    <a:ext cx="474818300" cy="29158399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816" name="Google Shape;5816;p60"/>
                  <p:cNvCxnSpPr/>
                  <p:nvPr/>
                </p:nvCxnSpPr>
                <p:spPr>
                  <a:xfrm flipH="1" rot="10800000">
                    <a:off x="107914704" y="0"/>
                    <a:ext cx="410071163" cy="232481419"/>
                  </a:xfrm>
                  <a:prstGeom prst="straightConnector1">
                    <a:avLst/>
                  </a:prstGeom>
                  <a:noFill/>
                  <a:ln cap="flat" cmpd="sng" w="9525">
                    <a:solidFill>
                      <a:schemeClr val="dk1"/>
                    </a:solidFill>
                    <a:prstDash val="solid"/>
                    <a:miter lim="800000"/>
                    <a:headEnd len="med" w="med" type="none"/>
                    <a:tailEnd len="med" w="med" type="none"/>
                  </a:ln>
                </p:spPr>
              </p:cxnSp>
              <p:sp>
                <p:nvSpPr>
                  <p:cNvPr id="5817" name="Google Shape;5817;p60"/>
                  <p:cNvSpPr txBox="1"/>
                  <p:nvPr/>
                </p:nvSpPr>
                <p:spPr>
                  <a:xfrm>
                    <a:off x="1629496925" y="1651004200"/>
                    <a:ext cx="474818300" cy="29158399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818" name="Google Shape;5818;p60"/>
                  <p:cNvSpPr txBox="1"/>
                  <p:nvPr/>
                </p:nvSpPr>
                <p:spPr>
                  <a:xfrm>
                    <a:off x="140291740" y="240361873"/>
                    <a:ext cx="1607907432" cy="190712177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819" name="Google Shape;5819;p60"/>
                  <p:cNvCxnSpPr/>
                  <p:nvPr/>
                </p:nvCxnSpPr>
                <p:spPr>
                  <a:xfrm flipH="1" rot="10800000">
                    <a:off x="1737412483" y="1907124825"/>
                    <a:ext cx="410071163" cy="232481419"/>
                  </a:xfrm>
                  <a:prstGeom prst="straightConnector1">
                    <a:avLst/>
                  </a:prstGeom>
                  <a:noFill/>
                  <a:ln cap="flat" cmpd="sng" w="9525">
                    <a:solidFill>
                      <a:schemeClr val="dk1"/>
                    </a:solidFill>
                    <a:prstDash val="solid"/>
                    <a:miter lim="800000"/>
                    <a:headEnd len="med" w="med" type="none"/>
                    <a:tailEnd len="med" w="med" type="none"/>
                  </a:ln>
                </p:spPr>
              </p:cxnSp>
              <p:grpSp>
                <p:nvGrpSpPr>
                  <p:cNvPr id="5820" name="Google Shape;5820;p60"/>
                  <p:cNvGrpSpPr/>
                  <p:nvPr/>
                </p:nvGrpSpPr>
                <p:grpSpPr>
                  <a:xfrm>
                    <a:off x="118705474" y="189137611"/>
                    <a:ext cx="2028771738" cy="232481419"/>
                    <a:chOff x="0" y="0"/>
                    <a:chExt cx="2147483647" cy="2147483647"/>
                  </a:xfrm>
                </p:grpSpPr>
                <p:cxnSp>
                  <p:nvCxnSpPr>
                    <p:cNvPr id="5821" name="Google Shape;5821;p60"/>
                    <p:cNvCxnSpPr/>
                    <p:nvPr/>
                  </p:nvCxnSpPr>
                  <p:spPr>
                    <a:xfrm flipH="1" rot="10800000">
                      <a:off x="1713417507" y="0"/>
                      <a:ext cx="43406613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822" name="Google Shape;5822;p60"/>
                    <p:cNvCxnSpPr/>
                    <p:nvPr/>
                  </p:nvCxnSpPr>
                  <p:spPr>
                    <a:xfrm>
                      <a:off x="0" y="2147483647"/>
                      <a:ext cx="173626455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823" name="Google Shape;5823;p60"/>
                  <p:cNvGrpSpPr/>
                  <p:nvPr/>
                </p:nvGrpSpPr>
                <p:grpSpPr>
                  <a:xfrm>
                    <a:off x="118710029" y="354633309"/>
                    <a:ext cx="2028773560" cy="232481419"/>
                    <a:chOff x="0" y="0"/>
                    <a:chExt cx="2147483647" cy="2147483647"/>
                  </a:xfrm>
                </p:grpSpPr>
                <p:cxnSp>
                  <p:nvCxnSpPr>
                    <p:cNvPr id="5824" name="Google Shape;5824;p60"/>
                    <p:cNvCxnSpPr/>
                    <p:nvPr/>
                  </p:nvCxnSpPr>
                  <p:spPr>
                    <a:xfrm flipH="1" rot="10800000">
                      <a:off x="1713417897" y="0"/>
                      <a:ext cx="43406574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825" name="Google Shape;5825;p60"/>
                    <p:cNvCxnSpPr/>
                    <p:nvPr/>
                  </p:nvCxnSpPr>
                  <p:spPr>
                    <a:xfrm>
                      <a:off x="0" y="2147483647"/>
                      <a:ext cx="173626299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826" name="Google Shape;5826;p60"/>
                  <p:cNvGrpSpPr/>
                  <p:nvPr/>
                </p:nvGrpSpPr>
                <p:grpSpPr>
                  <a:xfrm>
                    <a:off x="118709118" y="520126472"/>
                    <a:ext cx="2017980000" cy="232481419"/>
                    <a:chOff x="0" y="0"/>
                    <a:chExt cx="2147483647" cy="2147483647"/>
                  </a:xfrm>
                </p:grpSpPr>
                <p:cxnSp>
                  <p:nvCxnSpPr>
                    <p:cNvPr id="5827" name="Google Shape;5827;p60"/>
                    <p:cNvCxnSpPr/>
                    <p:nvPr/>
                  </p:nvCxnSpPr>
                  <p:spPr>
                    <a:xfrm flipH="1" rot="10800000">
                      <a:off x="1711096211" y="0"/>
                      <a:ext cx="43638743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828" name="Google Shape;5828;p60"/>
                    <p:cNvCxnSpPr/>
                    <p:nvPr/>
                  </p:nvCxnSpPr>
                  <p:spPr>
                    <a:xfrm>
                      <a:off x="0" y="2147483647"/>
                      <a:ext cx="173406088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829" name="Google Shape;5829;p60"/>
                  <p:cNvGrpSpPr/>
                  <p:nvPr/>
                </p:nvGrpSpPr>
                <p:grpSpPr>
                  <a:xfrm>
                    <a:off x="118706385" y="685619634"/>
                    <a:ext cx="2017978178" cy="232481419"/>
                    <a:chOff x="0" y="0"/>
                    <a:chExt cx="2147483646" cy="2147483647"/>
                  </a:xfrm>
                </p:grpSpPr>
                <p:cxnSp>
                  <p:nvCxnSpPr>
                    <p:cNvPr id="5830" name="Google Shape;5830;p60"/>
                    <p:cNvCxnSpPr/>
                    <p:nvPr/>
                  </p:nvCxnSpPr>
                  <p:spPr>
                    <a:xfrm flipH="1" rot="10800000">
                      <a:off x="1711095817" y="0"/>
                      <a:ext cx="43638782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831" name="Google Shape;5831;p60"/>
                    <p:cNvCxnSpPr/>
                    <p:nvPr/>
                  </p:nvCxnSpPr>
                  <p:spPr>
                    <a:xfrm>
                      <a:off x="0" y="2147460229"/>
                      <a:ext cx="1734062451"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832" name="Google Shape;5832;p60"/>
                  <p:cNvGrpSpPr/>
                  <p:nvPr/>
                </p:nvGrpSpPr>
                <p:grpSpPr>
                  <a:xfrm>
                    <a:off x="118705474" y="851116045"/>
                    <a:ext cx="2017976356" cy="232481419"/>
                    <a:chOff x="0" y="0"/>
                    <a:chExt cx="2147483647" cy="2147483647"/>
                  </a:xfrm>
                </p:grpSpPr>
                <p:cxnSp>
                  <p:nvCxnSpPr>
                    <p:cNvPr id="5833" name="Google Shape;5833;p60"/>
                    <p:cNvCxnSpPr/>
                    <p:nvPr/>
                  </p:nvCxnSpPr>
                  <p:spPr>
                    <a:xfrm flipH="1" rot="10800000">
                      <a:off x="1711095423" y="0"/>
                      <a:ext cx="43638822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834" name="Google Shape;5834;p60"/>
                    <p:cNvCxnSpPr/>
                    <p:nvPr/>
                  </p:nvCxnSpPr>
                  <p:spPr>
                    <a:xfrm>
                      <a:off x="0" y="2147460229"/>
                      <a:ext cx="173406401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835" name="Google Shape;5835;p60"/>
                  <p:cNvGrpSpPr/>
                  <p:nvPr/>
                </p:nvGrpSpPr>
                <p:grpSpPr>
                  <a:xfrm>
                    <a:off x="118710029" y="1016606346"/>
                    <a:ext cx="2017978178" cy="275825506"/>
                    <a:chOff x="0" y="0"/>
                    <a:chExt cx="2147483646" cy="2147483647"/>
                  </a:xfrm>
                </p:grpSpPr>
                <p:cxnSp>
                  <p:nvCxnSpPr>
                    <p:cNvPr id="5836" name="Google Shape;5836;p60"/>
                    <p:cNvCxnSpPr/>
                    <p:nvPr/>
                  </p:nvCxnSpPr>
                  <p:spPr>
                    <a:xfrm flipH="1" rot="10800000">
                      <a:off x="1711095817" y="0"/>
                      <a:ext cx="436387829" cy="2147463909"/>
                    </a:xfrm>
                    <a:prstGeom prst="straightConnector1">
                      <a:avLst/>
                    </a:prstGeom>
                    <a:noFill/>
                    <a:ln cap="flat" cmpd="sng" w="9525">
                      <a:solidFill>
                        <a:schemeClr val="dk1"/>
                      </a:solidFill>
                      <a:prstDash val="solid"/>
                      <a:miter lim="800000"/>
                      <a:headEnd len="med" w="med" type="none"/>
                      <a:tailEnd len="med" w="med" type="none"/>
                    </a:ln>
                  </p:spPr>
                </p:cxnSp>
                <p:cxnSp>
                  <p:nvCxnSpPr>
                    <p:cNvPr id="5837" name="Google Shape;5837;p60"/>
                    <p:cNvCxnSpPr/>
                    <p:nvPr/>
                  </p:nvCxnSpPr>
                  <p:spPr>
                    <a:xfrm>
                      <a:off x="0" y="2147483647"/>
                      <a:ext cx="1734062451"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838" name="Google Shape;5838;p60"/>
                  <p:cNvGrpSpPr/>
                  <p:nvPr/>
                </p:nvGrpSpPr>
                <p:grpSpPr>
                  <a:xfrm>
                    <a:off x="0" y="1182099508"/>
                    <a:ext cx="2136685475" cy="275825506"/>
                    <a:chOff x="0" y="0"/>
                    <a:chExt cx="2147483646" cy="2147483647"/>
                  </a:xfrm>
                </p:grpSpPr>
                <p:cxnSp>
                  <p:nvCxnSpPr>
                    <p:cNvPr id="5839" name="Google Shape;5839;p60"/>
                    <p:cNvCxnSpPr/>
                    <p:nvPr/>
                  </p:nvCxnSpPr>
                  <p:spPr>
                    <a:xfrm flipH="1" rot="10800000">
                      <a:off x="1735340106" y="0"/>
                      <a:ext cx="412143540" cy="2147463909"/>
                    </a:xfrm>
                    <a:prstGeom prst="straightConnector1">
                      <a:avLst/>
                    </a:prstGeom>
                    <a:noFill/>
                    <a:ln cap="flat" cmpd="sng" w="9525">
                      <a:solidFill>
                        <a:schemeClr val="dk1"/>
                      </a:solidFill>
                      <a:prstDash val="solid"/>
                      <a:miter lim="800000"/>
                      <a:headEnd len="med" w="med" type="none"/>
                      <a:tailEnd len="med" w="med" type="none"/>
                    </a:ln>
                  </p:spPr>
                </p:cxnSp>
                <p:cxnSp>
                  <p:nvCxnSpPr>
                    <p:cNvPr id="5840" name="Google Shape;5840;p60"/>
                    <p:cNvCxnSpPr/>
                    <p:nvPr/>
                  </p:nvCxnSpPr>
                  <p:spPr>
                    <a:xfrm>
                      <a:off x="0" y="2147483647"/>
                      <a:ext cx="1757032596"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841" name="Google Shape;5841;p60"/>
                  <p:cNvGrpSpPr/>
                  <p:nvPr/>
                </p:nvGrpSpPr>
                <p:grpSpPr>
                  <a:xfrm>
                    <a:off x="107911003" y="1347595840"/>
                    <a:ext cx="2028773560" cy="275825506"/>
                    <a:chOff x="0" y="0"/>
                    <a:chExt cx="2147483647" cy="2147483647"/>
                  </a:xfrm>
                </p:grpSpPr>
                <p:cxnSp>
                  <p:nvCxnSpPr>
                    <p:cNvPr id="5842" name="Google Shape;5842;p60"/>
                    <p:cNvCxnSpPr/>
                    <p:nvPr/>
                  </p:nvCxnSpPr>
                  <p:spPr>
                    <a:xfrm flipH="1" rot="10800000">
                      <a:off x="1713417897" y="0"/>
                      <a:ext cx="434065749" cy="2147463909"/>
                    </a:xfrm>
                    <a:prstGeom prst="straightConnector1">
                      <a:avLst/>
                    </a:prstGeom>
                    <a:noFill/>
                    <a:ln cap="flat" cmpd="sng" w="9525">
                      <a:solidFill>
                        <a:schemeClr val="dk1"/>
                      </a:solidFill>
                      <a:prstDash val="solid"/>
                      <a:miter lim="800000"/>
                      <a:headEnd len="med" w="med" type="none"/>
                      <a:tailEnd len="med" w="med" type="none"/>
                    </a:ln>
                  </p:spPr>
                </p:cxnSp>
                <p:cxnSp>
                  <p:nvCxnSpPr>
                    <p:cNvPr id="5843" name="Google Shape;5843;p60"/>
                    <p:cNvCxnSpPr/>
                    <p:nvPr/>
                  </p:nvCxnSpPr>
                  <p:spPr>
                    <a:xfrm>
                      <a:off x="0" y="2147483647"/>
                      <a:ext cx="173626299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844" name="Google Shape;5844;p60"/>
                  <p:cNvGrpSpPr/>
                  <p:nvPr/>
                </p:nvGrpSpPr>
                <p:grpSpPr>
                  <a:xfrm>
                    <a:off x="107917380" y="1556435610"/>
                    <a:ext cx="1953234685" cy="232478899"/>
                    <a:chOff x="0" y="0"/>
                    <a:chExt cx="2147483647" cy="2147483647"/>
                  </a:xfrm>
                </p:grpSpPr>
                <p:cxnSp>
                  <p:nvCxnSpPr>
                    <p:cNvPr id="5845" name="Google Shape;5845;p60"/>
                    <p:cNvCxnSpPr/>
                    <p:nvPr/>
                  </p:nvCxnSpPr>
                  <p:spPr>
                    <a:xfrm flipH="1" rot="10800000">
                      <a:off x="1767817186" y="0"/>
                      <a:ext cx="37966646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846" name="Google Shape;5846;p60"/>
                    <p:cNvCxnSpPr/>
                    <p:nvPr/>
                  </p:nvCxnSpPr>
                  <p:spPr>
                    <a:xfrm>
                      <a:off x="0" y="2147460229"/>
                      <a:ext cx="179154899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847" name="Google Shape;5847;p60"/>
                  <p:cNvGrpSpPr/>
                  <p:nvPr/>
                </p:nvGrpSpPr>
                <p:grpSpPr>
                  <a:xfrm>
                    <a:off x="107914647" y="1721931307"/>
                    <a:ext cx="2017985466" cy="232478899"/>
                    <a:chOff x="0" y="0"/>
                    <a:chExt cx="2147483647" cy="2147483647"/>
                  </a:xfrm>
                </p:grpSpPr>
                <p:cxnSp>
                  <p:nvCxnSpPr>
                    <p:cNvPr id="5848" name="Google Shape;5848;p60"/>
                    <p:cNvCxnSpPr/>
                    <p:nvPr/>
                  </p:nvCxnSpPr>
                  <p:spPr>
                    <a:xfrm flipH="1" rot="10800000">
                      <a:off x="1711097393" y="0"/>
                      <a:ext cx="43638625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849" name="Google Shape;5849;p60"/>
                    <p:cNvCxnSpPr/>
                    <p:nvPr/>
                  </p:nvCxnSpPr>
                  <p:spPr>
                    <a:xfrm>
                      <a:off x="0" y="2147460229"/>
                      <a:ext cx="1734063842"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5850" name="Google Shape;5850;p60"/>
                <p:cNvGrpSpPr/>
                <p:nvPr/>
              </p:nvGrpSpPr>
              <p:grpSpPr>
                <a:xfrm>
                  <a:off x="205928511" y="0"/>
                  <a:ext cx="1941555135" cy="1945750619"/>
                  <a:chOff x="0" y="0"/>
                  <a:chExt cx="2147483647" cy="2147483647"/>
                </a:xfrm>
              </p:grpSpPr>
              <p:grpSp>
                <p:nvGrpSpPr>
                  <p:cNvPr id="5851" name="Google Shape;5851;p60"/>
                  <p:cNvGrpSpPr/>
                  <p:nvPr/>
                </p:nvGrpSpPr>
                <p:grpSpPr>
                  <a:xfrm>
                    <a:off x="0" y="0"/>
                    <a:ext cx="1995636856" cy="319608433"/>
                    <a:chOff x="0" y="0"/>
                    <a:chExt cx="2147483647" cy="2147483647"/>
                  </a:xfrm>
                </p:grpSpPr>
                <p:sp>
                  <p:nvSpPr>
                    <p:cNvPr id="5852" name="Google Shape;5852;p60"/>
                    <p:cNvSpPr txBox="1"/>
                    <p:nvPr/>
                  </p:nvSpPr>
                  <p:spPr>
                    <a:xfrm>
                      <a:off x="0" y="1158204941"/>
                      <a:ext cx="1738992511" cy="989278705"/>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853" name="Google Shape;5853;p60"/>
                    <p:cNvSpPr/>
                    <p:nvPr/>
                  </p:nvSpPr>
                  <p:spPr>
                    <a:xfrm>
                      <a:off x="0" y="0"/>
                      <a:ext cx="2135809600" cy="1206458878"/>
                    </a:xfrm>
                    <a:prstGeom prst="parallelogram">
                      <a:avLst>
                        <a:gd fmla="val 3075"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854" name="Google Shape;5854;p60"/>
                    <p:cNvSpPr/>
                    <p:nvPr/>
                  </p:nvSpPr>
                  <p:spPr>
                    <a:xfrm>
                      <a:off x="1750666456" y="24120618"/>
                      <a:ext cx="396817190" cy="2123359613"/>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855" name="Google Shape;5855;p60"/>
                    <p:cNvSpPr/>
                    <p:nvPr/>
                  </p:nvSpPr>
                  <p:spPr>
                    <a:xfrm>
                      <a:off x="268431051" y="241303207"/>
                      <a:ext cx="1657299905" cy="699735988"/>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856" name="Google Shape;5856;p60"/>
                    <p:cNvSpPr/>
                    <p:nvPr/>
                  </p:nvSpPr>
                  <p:spPr>
                    <a:xfrm>
                      <a:off x="653580953" y="193046446"/>
                      <a:ext cx="957032122" cy="820386554"/>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5857" name="Google Shape;5857;p60"/>
                  <p:cNvCxnSpPr/>
                  <p:nvPr/>
                </p:nvCxnSpPr>
                <p:spPr>
                  <a:xfrm flipH="1">
                    <a:off x="2104098742" y="161600329"/>
                    <a:ext cx="32533804" cy="1971521413"/>
                  </a:xfrm>
                  <a:prstGeom prst="straightConnector1">
                    <a:avLst/>
                  </a:prstGeom>
                  <a:noFill/>
                  <a:ln cap="flat" cmpd="sng" w="25400">
                    <a:solidFill>
                      <a:schemeClr val="dk1"/>
                    </a:solidFill>
                    <a:prstDash val="solid"/>
                    <a:miter lim="800000"/>
                    <a:headEnd len="med" w="med" type="none"/>
                    <a:tailEnd len="med" w="med" type="none"/>
                  </a:ln>
                </p:spPr>
              </p:cxnSp>
              <p:cxnSp>
                <p:nvCxnSpPr>
                  <p:cNvPr id="5858" name="Google Shape;5858;p60"/>
                  <p:cNvCxnSpPr/>
                  <p:nvPr/>
                </p:nvCxnSpPr>
                <p:spPr>
                  <a:xfrm>
                    <a:off x="1746182470" y="570985500"/>
                    <a:ext cx="401301176" cy="0"/>
                  </a:xfrm>
                  <a:prstGeom prst="straightConnector1">
                    <a:avLst/>
                  </a:prstGeom>
                  <a:noFill/>
                  <a:ln cap="flat" cmpd="sng" w="9525">
                    <a:solidFill>
                      <a:schemeClr val="dk1"/>
                    </a:solidFill>
                    <a:prstDash val="solid"/>
                    <a:miter lim="800000"/>
                    <a:headEnd len="med" w="med" type="none"/>
                    <a:tailEnd len="med" w="med" type="none"/>
                  </a:ln>
                </p:spPr>
              </p:cxnSp>
              <p:cxnSp>
                <p:nvCxnSpPr>
                  <p:cNvPr id="5859" name="Google Shape;5859;p60"/>
                  <p:cNvCxnSpPr/>
                  <p:nvPr/>
                </p:nvCxnSpPr>
                <p:spPr>
                  <a:xfrm>
                    <a:off x="1735340337" y="718223813"/>
                    <a:ext cx="401295330" cy="0"/>
                  </a:xfrm>
                  <a:prstGeom prst="straightConnector1">
                    <a:avLst/>
                  </a:prstGeom>
                  <a:noFill/>
                  <a:ln cap="flat" cmpd="sng" w="9525">
                    <a:solidFill>
                      <a:schemeClr val="dk1"/>
                    </a:solidFill>
                    <a:prstDash val="solid"/>
                    <a:miter lim="800000"/>
                    <a:headEnd len="med" w="med" type="none"/>
                    <a:tailEnd len="med" w="med" type="none"/>
                  </a:ln>
                </p:spPr>
              </p:cxnSp>
              <p:cxnSp>
                <p:nvCxnSpPr>
                  <p:cNvPr id="5860" name="Google Shape;5860;p60"/>
                  <p:cNvCxnSpPr/>
                  <p:nvPr/>
                </p:nvCxnSpPr>
                <p:spPr>
                  <a:xfrm>
                    <a:off x="1735340337" y="894185581"/>
                    <a:ext cx="401295330" cy="0"/>
                  </a:xfrm>
                  <a:prstGeom prst="straightConnector1">
                    <a:avLst/>
                  </a:prstGeom>
                  <a:noFill/>
                  <a:ln cap="flat" cmpd="sng" w="9525">
                    <a:solidFill>
                      <a:schemeClr val="dk1"/>
                    </a:solidFill>
                    <a:prstDash val="solid"/>
                    <a:miter lim="800000"/>
                    <a:headEnd len="med" w="med" type="none"/>
                    <a:tailEnd len="med" w="med" type="none"/>
                  </a:ln>
                </p:spPr>
              </p:cxnSp>
              <p:cxnSp>
                <p:nvCxnSpPr>
                  <p:cNvPr id="5861" name="Google Shape;5861;p60"/>
                  <p:cNvCxnSpPr/>
                  <p:nvPr/>
                </p:nvCxnSpPr>
                <p:spPr>
                  <a:xfrm>
                    <a:off x="1724490799" y="1041423894"/>
                    <a:ext cx="401301176" cy="0"/>
                  </a:xfrm>
                  <a:prstGeom prst="straightConnector1">
                    <a:avLst/>
                  </a:prstGeom>
                  <a:noFill/>
                  <a:ln cap="flat" cmpd="sng" w="9525">
                    <a:solidFill>
                      <a:schemeClr val="dk1"/>
                    </a:solidFill>
                    <a:prstDash val="solid"/>
                    <a:miter lim="800000"/>
                    <a:headEnd len="med" w="med" type="none"/>
                    <a:tailEnd len="med" w="med" type="none"/>
                  </a:ln>
                </p:spPr>
              </p:cxnSp>
              <p:cxnSp>
                <p:nvCxnSpPr>
                  <p:cNvPr id="5862" name="Google Shape;5862;p60"/>
                  <p:cNvCxnSpPr/>
                  <p:nvPr/>
                </p:nvCxnSpPr>
                <p:spPr>
                  <a:xfrm>
                    <a:off x="1713648666" y="1181475568"/>
                    <a:ext cx="412143842" cy="0"/>
                  </a:xfrm>
                  <a:prstGeom prst="straightConnector1">
                    <a:avLst/>
                  </a:prstGeom>
                  <a:noFill/>
                  <a:ln cap="flat" cmpd="sng" w="9525">
                    <a:solidFill>
                      <a:schemeClr val="dk1"/>
                    </a:solidFill>
                    <a:prstDash val="solid"/>
                    <a:miter lim="800000"/>
                    <a:headEnd len="med" w="med" type="none"/>
                    <a:tailEnd len="med" w="med" type="none"/>
                  </a:ln>
                </p:spPr>
              </p:cxnSp>
              <p:cxnSp>
                <p:nvCxnSpPr>
                  <p:cNvPr id="5863" name="Google Shape;5863;p60"/>
                  <p:cNvCxnSpPr/>
                  <p:nvPr/>
                </p:nvCxnSpPr>
                <p:spPr>
                  <a:xfrm>
                    <a:off x="1713648666" y="1335893590"/>
                    <a:ext cx="401295330" cy="0"/>
                  </a:xfrm>
                  <a:prstGeom prst="straightConnector1">
                    <a:avLst/>
                  </a:prstGeom>
                  <a:noFill/>
                  <a:ln cap="flat" cmpd="sng" w="9525">
                    <a:solidFill>
                      <a:schemeClr val="dk1"/>
                    </a:solidFill>
                    <a:prstDash val="solid"/>
                    <a:miter lim="800000"/>
                    <a:headEnd len="med" w="med" type="none"/>
                    <a:tailEnd len="med" w="med" type="none"/>
                  </a:ln>
                </p:spPr>
              </p:cxnSp>
              <p:cxnSp>
                <p:nvCxnSpPr>
                  <p:cNvPr id="5864" name="Google Shape;5864;p60"/>
                  <p:cNvCxnSpPr/>
                  <p:nvPr/>
                </p:nvCxnSpPr>
                <p:spPr>
                  <a:xfrm>
                    <a:off x="1702797648" y="1493903777"/>
                    <a:ext cx="401301176" cy="0"/>
                  </a:xfrm>
                  <a:prstGeom prst="straightConnector1">
                    <a:avLst/>
                  </a:prstGeom>
                  <a:noFill/>
                  <a:ln cap="flat" cmpd="sng" w="9525">
                    <a:solidFill>
                      <a:schemeClr val="dk1"/>
                    </a:solidFill>
                    <a:prstDash val="solid"/>
                    <a:miter lim="800000"/>
                    <a:headEnd len="med" w="med" type="none"/>
                    <a:tailEnd len="med" w="med" type="none"/>
                  </a:ln>
                </p:spPr>
              </p:cxnSp>
              <p:cxnSp>
                <p:nvCxnSpPr>
                  <p:cNvPr id="5865" name="Google Shape;5865;p60"/>
                  <p:cNvCxnSpPr/>
                  <p:nvPr/>
                </p:nvCxnSpPr>
                <p:spPr>
                  <a:xfrm>
                    <a:off x="1724490799" y="1651911652"/>
                    <a:ext cx="401301176" cy="0"/>
                  </a:xfrm>
                  <a:prstGeom prst="straightConnector1">
                    <a:avLst/>
                  </a:prstGeom>
                  <a:noFill/>
                  <a:ln cap="flat" cmpd="sng" w="9525">
                    <a:solidFill>
                      <a:schemeClr val="dk1"/>
                    </a:solidFill>
                    <a:prstDash val="solid"/>
                    <a:miter lim="800000"/>
                    <a:headEnd len="med" w="med" type="none"/>
                    <a:tailEnd len="med" w="med" type="none"/>
                  </a:ln>
                </p:spPr>
              </p:cxnSp>
              <p:cxnSp>
                <p:nvCxnSpPr>
                  <p:cNvPr id="5866" name="Google Shape;5866;p60"/>
                  <p:cNvCxnSpPr/>
                  <p:nvPr/>
                </p:nvCxnSpPr>
                <p:spPr>
                  <a:xfrm>
                    <a:off x="1735340337" y="1842239767"/>
                    <a:ext cx="401295330" cy="0"/>
                  </a:xfrm>
                  <a:prstGeom prst="straightConnector1">
                    <a:avLst/>
                  </a:prstGeom>
                  <a:noFill/>
                  <a:ln cap="flat" cmpd="sng" w="9525">
                    <a:solidFill>
                      <a:schemeClr val="dk1"/>
                    </a:solidFill>
                    <a:prstDash val="solid"/>
                    <a:miter lim="800000"/>
                    <a:headEnd len="med" w="med" type="none"/>
                    <a:tailEnd len="med" w="med" type="none"/>
                  </a:ln>
                </p:spPr>
              </p:cxnSp>
              <p:cxnSp>
                <p:nvCxnSpPr>
                  <p:cNvPr id="5867" name="Google Shape;5867;p60"/>
                  <p:cNvCxnSpPr/>
                  <p:nvPr/>
                </p:nvCxnSpPr>
                <p:spPr>
                  <a:xfrm>
                    <a:off x="1735340337" y="2000247643"/>
                    <a:ext cx="401295330" cy="0"/>
                  </a:xfrm>
                  <a:prstGeom prst="straightConnector1">
                    <a:avLst/>
                  </a:prstGeom>
                  <a:noFill/>
                  <a:ln cap="flat" cmpd="sng" w="9525">
                    <a:solidFill>
                      <a:schemeClr val="dk1"/>
                    </a:solidFill>
                    <a:prstDash val="solid"/>
                    <a:miter lim="800000"/>
                    <a:headEnd len="med" w="med" type="none"/>
                    <a:tailEnd len="med" w="med" type="none"/>
                  </a:ln>
                </p:spPr>
              </p:cxnSp>
              <p:cxnSp>
                <p:nvCxnSpPr>
                  <p:cNvPr id="5868" name="Google Shape;5868;p60"/>
                  <p:cNvCxnSpPr/>
                  <p:nvPr/>
                </p:nvCxnSpPr>
                <p:spPr>
                  <a:xfrm>
                    <a:off x="1746182470" y="2147483647"/>
                    <a:ext cx="401301176" cy="0"/>
                  </a:xfrm>
                  <a:prstGeom prst="straightConnector1">
                    <a:avLst/>
                  </a:prstGeom>
                  <a:noFill/>
                  <a:ln cap="flat" cmpd="sng" w="9525">
                    <a:solidFill>
                      <a:schemeClr val="dk1"/>
                    </a:solidFill>
                    <a:prstDash val="solid"/>
                    <a:miter lim="800000"/>
                    <a:headEnd len="med" w="med" type="none"/>
                    <a:tailEnd len="med" w="med" type="none"/>
                  </a:ln>
                </p:spPr>
              </p:cxnSp>
              <p:cxnSp>
                <p:nvCxnSpPr>
                  <p:cNvPr id="5869" name="Google Shape;5869;p60"/>
                  <p:cNvCxnSpPr/>
                  <p:nvPr/>
                </p:nvCxnSpPr>
                <p:spPr>
                  <a:xfrm rot="10800000">
                    <a:off x="1746182389" y="175964655"/>
                    <a:ext cx="401301176" cy="0"/>
                  </a:xfrm>
                  <a:prstGeom prst="straightConnector1">
                    <a:avLst/>
                  </a:prstGeom>
                  <a:noFill/>
                  <a:ln cap="flat" cmpd="sng" w="22225">
                    <a:solidFill>
                      <a:schemeClr val="dk1"/>
                    </a:solidFill>
                    <a:prstDash val="solid"/>
                    <a:miter lim="800000"/>
                    <a:headEnd len="med" w="med" type="none"/>
                    <a:tailEnd len="med" w="med" type="none"/>
                  </a:ln>
                </p:spPr>
              </p:cxnSp>
            </p:grpSp>
          </p:grpSp>
          <p:grpSp>
            <p:nvGrpSpPr>
              <p:cNvPr id="5870" name="Google Shape;5870;p60"/>
              <p:cNvGrpSpPr/>
              <p:nvPr/>
            </p:nvGrpSpPr>
            <p:grpSpPr>
              <a:xfrm>
                <a:off x="1639600530" y="943803890"/>
                <a:ext cx="507883116" cy="1203679756"/>
                <a:chOff x="0" y="0"/>
                <a:chExt cx="2147483646" cy="2147483647"/>
              </a:xfrm>
            </p:grpSpPr>
            <p:grpSp>
              <p:nvGrpSpPr>
                <p:cNvPr id="5871" name="Google Shape;5871;p60"/>
                <p:cNvGrpSpPr/>
                <p:nvPr/>
              </p:nvGrpSpPr>
              <p:grpSpPr>
                <a:xfrm>
                  <a:off x="0" y="374182445"/>
                  <a:ext cx="1951366782" cy="1773301203"/>
                  <a:chOff x="0" y="0"/>
                  <a:chExt cx="2147483646" cy="2147483647"/>
                </a:xfrm>
              </p:grpSpPr>
              <p:sp>
                <p:nvSpPr>
                  <p:cNvPr id="5872" name="Google Shape;5872;p60"/>
                  <p:cNvSpPr txBox="1"/>
                  <p:nvPr/>
                </p:nvSpPr>
                <p:spPr>
                  <a:xfrm>
                    <a:off x="517989564" y="443"/>
                    <a:ext cx="1618705512" cy="190712177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873" name="Google Shape;5873;p60"/>
                  <p:cNvCxnSpPr/>
                  <p:nvPr/>
                </p:nvCxnSpPr>
                <p:spPr>
                  <a:xfrm flipH="1" rot="10800000">
                    <a:off x="1737411961" y="0"/>
                    <a:ext cx="410071685" cy="232481419"/>
                  </a:xfrm>
                  <a:prstGeom prst="straightConnector1">
                    <a:avLst/>
                  </a:prstGeom>
                  <a:noFill/>
                  <a:ln cap="flat" cmpd="sng" w="9525">
                    <a:solidFill>
                      <a:schemeClr val="dk1"/>
                    </a:solidFill>
                    <a:prstDash val="solid"/>
                    <a:miter lim="800000"/>
                    <a:headEnd len="med" w="med" type="none"/>
                    <a:tailEnd len="med" w="med" type="none"/>
                  </a:ln>
                </p:spPr>
              </p:cxnSp>
              <p:sp>
                <p:nvSpPr>
                  <p:cNvPr id="5874" name="Google Shape;5874;p60"/>
                  <p:cNvSpPr txBox="1"/>
                  <p:nvPr/>
                </p:nvSpPr>
                <p:spPr>
                  <a:xfrm>
                    <a:off x="399280295" y="23644338"/>
                    <a:ext cx="474818904" cy="29158399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875" name="Google Shape;5875;p60"/>
                  <p:cNvCxnSpPr/>
                  <p:nvPr/>
                </p:nvCxnSpPr>
                <p:spPr>
                  <a:xfrm flipH="1" rot="10800000">
                    <a:off x="107917574" y="0"/>
                    <a:ext cx="410071685" cy="232481419"/>
                  </a:xfrm>
                  <a:prstGeom prst="straightConnector1">
                    <a:avLst/>
                  </a:prstGeom>
                  <a:noFill/>
                  <a:ln cap="flat" cmpd="sng" w="9525">
                    <a:solidFill>
                      <a:schemeClr val="dk1"/>
                    </a:solidFill>
                    <a:prstDash val="solid"/>
                    <a:miter lim="800000"/>
                    <a:headEnd len="med" w="med" type="none"/>
                    <a:tailEnd len="med" w="med" type="none"/>
                  </a:ln>
                </p:spPr>
              </p:cxnSp>
              <p:sp>
                <p:nvSpPr>
                  <p:cNvPr id="5876" name="Google Shape;5876;p60"/>
                  <p:cNvSpPr txBox="1"/>
                  <p:nvPr/>
                </p:nvSpPr>
                <p:spPr>
                  <a:xfrm>
                    <a:off x="1629498088" y="1651004200"/>
                    <a:ext cx="474818904" cy="29158399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877" name="Google Shape;5877;p60"/>
                  <p:cNvSpPr txBox="1"/>
                  <p:nvPr/>
                </p:nvSpPr>
                <p:spPr>
                  <a:xfrm>
                    <a:off x="140287363" y="240361873"/>
                    <a:ext cx="1607916673" cy="190712177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5878" name="Google Shape;5878;p60"/>
                  <p:cNvCxnSpPr/>
                  <p:nvPr/>
                </p:nvCxnSpPr>
                <p:spPr>
                  <a:xfrm flipH="1" rot="10800000">
                    <a:off x="1737411961" y="1907124825"/>
                    <a:ext cx="410071685" cy="232481419"/>
                  </a:xfrm>
                  <a:prstGeom prst="straightConnector1">
                    <a:avLst/>
                  </a:prstGeom>
                  <a:noFill/>
                  <a:ln cap="flat" cmpd="sng" w="9525">
                    <a:solidFill>
                      <a:schemeClr val="dk1"/>
                    </a:solidFill>
                    <a:prstDash val="solid"/>
                    <a:miter lim="800000"/>
                    <a:headEnd len="med" w="med" type="none"/>
                    <a:tailEnd len="med" w="med" type="none"/>
                  </a:ln>
                </p:spPr>
              </p:cxnSp>
              <p:grpSp>
                <p:nvGrpSpPr>
                  <p:cNvPr id="5879" name="Google Shape;5879;p60"/>
                  <p:cNvGrpSpPr/>
                  <p:nvPr/>
                </p:nvGrpSpPr>
                <p:grpSpPr>
                  <a:xfrm>
                    <a:off x="10789018" y="189137611"/>
                    <a:ext cx="2136690016" cy="232481419"/>
                    <a:chOff x="0" y="0"/>
                    <a:chExt cx="2147483647" cy="2147483647"/>
                  </a:xfrm>
                </p:grpSpPr>
                <p:cxnSp>
                  <p:nvCxnSpPr>
                    <p:cNvPr id="5880" name="Google Shape;5880;p60"/>
                    <p:cNvCxnSpPr/>
                    <p:nvPr/>
                  </p:nvCxnSpPr>
                  <p:spPr>
                    <a:xfrm flipH="1" rot="10800000">
                      <a:off x="1735340457" y="0"/>
                      <a:ext cx="412143189"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881" name="Google Shape;5881;p60"/>
                    <p:cNvCxnSpPr/>
                    <p:nvPr/>
                  </p:nvCxnSpPr>
                  <p:spPr>
                    <a:xfrm>
                      <a:off x="0" y="2147483647"/>
                      <a:ext cx="1757031098"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882" name="Google Shape;5882;p60"/>
                  <p:cNvGrpSpPr/>
                  <p:nvPr/>
                </p:nvGrpSpPr>
                <p:grpSpPr>
                  <a:xfrm>
                    <a:off x="10797217" y="354633309"/>
                    <a:ext cx="2136686372" cy="232481419"/>
                    <a:chOff x="0" y="0"/>
                    <a:chExt cx="2147483647" cy="2147483647"/>
                  </a:xfrm>
                </p:grpSpPr>
                <p:cxnSp>
                  <p:nvCxnSpPr>
                    <p:cNvPr id="5883" name="Google Shape;5883;p60"/>
                    <p:cNvCxnSpPr/>
                    <p:nvPr/>
                  </p:nvCxnSpPr>
                  <p:spPr>
                    <a:xfrm flipH="1" rot="10800000">
                      <a:off x="1735339754" y="0"/>
                      <a:ext cx="41214389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884" name="Google Shape;5884;p60"/>
                    <p:cNvCxnSpPr/>
                    <p:nvPr/>
                  </p:nvCxnSpPr>
                  <p:spPr>
                    <a:xfrm>
                      <a:off x="0" y="2147483647"/>
                      <a:ext cx="175703409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885" name="Google Shape;5885;p60"/>
                  <p:cNvGrpSpPr/>
                  <p:nvPr/>
                </p:nvGrpSpPr>
                <p:grpSpPr>
                  <a:xfrm>
                    <a:off x="118706536" y="520126472"/>
                    <a:ext cx="1910074161" cy="232481419"/>
                    <a:chOff x="0" y="0"/>
                    <a:chExt cx="2147483647" cy="2147483647"/>
                  </a:xfrm>
                </p:grpSpPr>
                <p:cxnSp>
                  <p:nvCxnSpPr>
                    <p:cNvPr id="5886" name="Google Shape;5886;p60"/>
                    <p:cNvCxnSpPr/>
                    <p:nvPr/>
                  </p:nvCxnSpPr>
                  <p:spPr>
                    <a:xfrm flipH="1" rot="10800000">
                      <a:off x="1686442785" y="0"/>
                      <a:ext cx="461040861"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887" name="Google Shape;5887;p60"/>
                    <p:cNvCxnSpPr/>
                    <p:nvPr/>
                  </p:nvCxnSpPr>
                  <p:spPr>
                    <a:xfrm>
                      <a:off x="0" y="2147483647"/>
                      <a:ext cx="171070751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888" name="Google Shape;5888;p60"/>
                  <p:cNvGrpSpPr/>
                  <p:nvPr/>
                </p:nvGrpSpPr>
                <p:grpSpPr>
                  <a:xfrm>
                    <a:off x="118705625" y="685619634"/>
                    <a:ext cx="1920861786" cy="232481419"/>
                    <a:chOff x="0" y="0"/>
                    <a:chExt cx="2147483647" cy="2147483647"/>
                  </a:xfrm>
                </p:grpSpPr>
                <p:cxnSp>
                  <p:nvCxnSpPr>
                    <p:cNvPr id="5889" name="Google Shape;5889;p60"/>
                    <p:cNvCxnSpPr/>
                    <p:nvPr/>
                  </p:nvCxnSpPr>
                  <p:spPr>
                    <a:xfrm flipH="1" rot="10800000">
                      <a:off x="1797615101" y="0"/>
                      <a:ext cx="349868545"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890" name="Google Shape;5890;p60"/>
                    <p:cNvCxnSpPr/>
                    <p:nvPr/>
                  </p:nvCxnSpPr>
                  <p:spPr>
                    <a:xfrm>
                      <a:off x="0" y="2147460229"/>
                      <a:ext cx="182174486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891" name="Google Shape;5891;p60"/>
                  <p:cNvGrpSpPr/>
                  <p:nvPr/>
                </p:nvGrpSpPr>
                <p:grpSpPr>
                  <a:xfrm>
                    <a:off x="118702892" y="851116045"/>
                    <a:ext cx="2017988035" cy="232481419"/>
                    <a:chOff x="0" y="0"/>
                    <a:chExt cx="2147483647" cy="2147483647"/>
                  </a:xfrm>
                </p:grpSpPr>
                <p:cxnSp>
                  <p:nvCxnSpPr>
                    <p:cNvPr id="5892" name="Google Shape;5892;p60"/>
                    <p:cNvCxnSpPr/>
                    <p:nvPr/>
                  </p:nvCxnSpPr>
                  <p:spPr>
                    <a:xfrm flipH="1" rot="10800000">
                      <a:off x="1711097393" y="0"/>
                      <a:ext cx="436386253"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893" name="Google Shape;5893;p60"/>
                    <p:cNvCxnSpPr/>
                    <p:nvPr/>
                  </p:nvCxnSpPr>
                  <p:spPr>
                    <a:xfrm>
                      <a:off x="0" y="2147460229"/>
                      <a:ext cx="173406384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894" name="Google Shape;5894;p60"/>
                  <p:cNvGrpSpPr/>
                  <p:nvPr/>
                </p:nvGrpSpPr>
                <p:grpSpPr>
                  <a:xfrm>
                    <a:off x="118705625" y="1016606346"/>
                    <a:ext cx="2017988035" cy="275825506"/>
                    <a:chOff x="0" y="0"/>
                    <a:chExt cx="2147483647" cy="2147483647"/>
                  </a:xfrm>
                </p:grpSpPr>
                <p:cxnSp>
                  <p:nvCxnSpPr>
                    <p:cNvPr id="5895" name="Google Shape;5895;p60"/>
                    <p:cNvCxnSpPr/>
                    <p:nvPr/>
                  </p:nvCxnSpPr>
                  <p:spPr>
                    <a:xfrm flipH="1" rot="10800000">
                      <a:off x="1711097393" y="0"/>
                      <a:ext cx="436386253" cy="2147463909"/>
                    </a:xfrm>
                    <a:prstGeom prst="straightConnector1">
                      <a:avLst/>
                    </a:prstGeom>
                    <a:noFill/>
                    <a:ln cap="flat" cmpd="sng" w="9525">
                      <a:solidFill>
                        <a:schemeClr val="dk1"/>
                      </a:solidFill>
                      <a:prstDash val="solid"/>
                      <a:miter lim="800000"/>
                      <a:headEnd len="med" w="med" type="none"/>
                      <a:tailEnd len="med" w="med" type="none"/>
                    </a:ln>
                  </p:spPr>
                </p:cxnSp>
                <p:cxnSp>
                  <p:nvCxnSpPr>
                    <p:cNvPr id="5896" name="Google Shape;5896;p60"/>
                    <p:cNvCxnSpPr/>
                    <p:nvPr/>
                  </p:nvCxnSpPr>
                  <p:spPr>
                    <a:xfrm>
                      <a:off x="0" y="2147483647"/>
                      <a:ext cx="173406384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897" name="Google Shape;5897;p60"/>
                  <p:cNvGrpSpPr/>
                  <p:nvPr/>
                </p:nvGrpSpPr>
                <p:grpSpPr>
                  <a:xfrm>
                    <a:off x="4555" y="1182099508"/>
                    <a:ext cx="2136686372" cy="275825506"/>
                    <a:chOff x="0" y="0"/>
                    <a:chExt cx="2147483647" cy="2147483647"/>
                  </a:xfrm>
                </p:grpSpPr>
                <p:cxnSp>
                  <p:nvCxnSpPr>
                    <p:cNvPr id="5898" name="Google Shape;5898;p60"/>
                    <p:cNvCxnSpPr/>
                    <p:nvPr/>
                  </p:nvCxnSpPr>
                  <p:spPr>
                    <a:xfrm flipH="1" rot="10800000">
                      <a:off x="1735339754" y="0"/>
                      <a:ext cx="412143892" cy="2147463909"/>
                    </a:xfrm>
                    <a:prstGeom prst="straightConnector1">
                      <a:avLst/>
                    </a:prstGeom>
                    <a:noFill/>
                    <a:ln cap="flat" cmpd="sng" w="9525">
                      <a:solidFill>
                        <a:schemeClr val="dk1"/>
                      </a:solidFill>
                      <a:prstDash val="solid"/>
                      <a:miter lim="800000"/>
                      <a:headEnd len="med" w="med" type="none"/>
                      <a:tailEnd len="med" w="med" type="none"/>
                    </a:ln>
                  </p:spPr>
                </p:cxnSp>
                <p:cxnSp>
                  <p:nvCxnSpPr>
                    <p:cNvPr id="5899" name="Google Shape;5899;p60"/>
                    <p:cNvCxnSpPr/>
                    <p:nvPr/>
                  </p:nvCxnSpPr>
                  <p:spPr>
                    <a:xfrm>
                      <a:off x="0" y="2147483647"/>
                      <a:ext cx="1757034095"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900" name="Google Shape;5900;p60"/>
                  <p:cNvGrpSpPr/>
                  <p:nvPr/>
                </p:nvGrpSpPr>
                <p:grpSpPr>
                  <a:xfrm>
                    <a:off x="0" y="1347595840"/>
                    <a:ext cx="2136691838" cy="275825506"/>
                    <a:chOff x="0" y="0"/>
                    <a:chExt cx="2147483646" cy="2147483647"/>
                  </a:xfrm>
                </p:grpSpPr>
                <p:cxnSp>
                  <p:nvCxnSpPr>
                    <p:cNvPr id="5901" name="Google Shape;5901;p60"/>
                    <p:cNvCxnSpPr/>
                    <p:nvPr/>
                  </p:nvCxnSpPr>
                  <p:spPr>
                    <a:xfrm flipH="1" rot="10800000">
                      <a:off x="1735340809" y="0"/>
                      <a:ext cx="412142837" cy="2147463909"/>
                    </a:xfrm>
                    <a:prstGeom prst="straightConnector1">
                      <a:avLst/>
                    </a:prstGeom>
                    <a:noFill/>
                    <a:ln cap="flat" cmpd="sng" w="9525">
                      <a:solidFill>
                        <a:schemeClr val="dk1"/>
                      </a:solidFill>
                      <a:prstDash val="solid"/>
                      <a:miter lim="800000"/>
                      <a:headEnd len="med" w="med" type="none"/>
                      <a:tailEnd len="med" w="med" type="none"/>
                    </a:ln>
                  </p:spPr>
                </p:cxnSp>
                <p:cxnSp>
                  <p:nvCxnSpPr>
                    <p:cNvPr id="5902" name="Google Shape;5902;p60"/>
                    <p:cNvCxnSpPr/>
                    <p:nvPr/>
                  </p:nvCxnSpPr>
                  <p:spPr>
                    <a:xfrm>
                      <a:off x="0" y="2147483647"/>
                      <a:ext cx="175702960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903" name="Google Shape;5903;p60"/>
                  <p:cNvGrpSpPr/>
                  <p:nvPr/>
                </p:nvGrpSpPr>
                <p:grpSpPr>
                  <a:xfrm>
                    <a:off x="107920250" y="1556435610"/>
                    <a:ext cx="1910065051" cy="232478899"/>
                    <a:chOff x="0" y="0"/>
                    <a:chExt cx="2147483647" cy="2147483647"/>
                  </a:xfrm>
                </p:grpSpPr>
                <p:cxnSp>
                  <p:nvCxnSpPr>
                    <p:cNvPr id="5904" name="Google Shape;5904;p60"/>
                    <p:cNvCxnSpPr/>
                    <p:nvPr/>
                  </p:nvCxnSpPr>
                  <p:spPr>
                    <a:xfrm flipH="1" rot="10800000">
                      <a:off x="1686440586" y="0"/>
                      <a:ext cx="461043060"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905" name="Google Shape;5905;p60"/>
                    <p:cNvCxnSpPr/>
                    <p:nvPr/>
                  </p:nvCxnSpPr>
                  <p:spPr>
                    <a:xfrm>
                      <a:off x="0" y="2147460229"/>
                      <a:ext cx="1710707587"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5906" name="Google Shape;5906;p60"/>
                  <p:cNvGrpSpPr/>
                  <p:nvPr/>
                </p:nvGrpSpPr>
                <p:grpSpPr>
                  <a:xfrm>
                    <a:off x="107917517" y="1721931307"/>
                    <a:ext cx="1910067531" cy="232478899"/>
                    <a:chOff x="0" y="0"/>
                    <a:chExt cx="2147483647" cy="2147483647"/>
                  </a:xfrm>
                </p:grpSpPr>
                <p:cxnSp>
                  <p:nvCxnSpPr>
                    <p:cNvPr id="5907" name="Google Shape;5907;p60"/>
                    <p:cNvCxnSpPr/>
                    <p:nvPr/>
                  </p:nvCxnSpPr>
                  <p:spPr>
                    <a:xfrm flipH="1" rot="10800000">
                      <a:off x="1807767714" y="0"/>
                      <a:ext cx="339715932" cy="2147483647"/>
                    </a:xfrm>
                    <a:prstGeom prst="straightConnector1">
                      <a:avLst/>
                    </a:prstGeom>
                    <a:noFill/>
                    <a:ln cap="flat" cmpd="sng" w="9525">
                      <a:solidFill>
                        <a:schemeClr val="dk1"/>
                      </a:solidFill>
                      <a:prstDash val="solid"/>
                      <a:miter lim="800000"/>
                      <a:headEnd len="med" w="med" type="none"/>
                      <a:tailEnd len="med" w="med" type="none"/>
                    </a:ln>
                  </p:spPr>
                </p:cxnSp>
                <p:cxnSp>
                  <p:nvCxnSpPr>
                    <p:cNvPr id="5908" name="Google Shape;5908;p60"/>
                    <p:cNvCxnSpPr/>
                    <p:nvPr/>
                  </p:nvCxnSpPr>
                  <p:spPr>
                    <a:xfrm>
                      <a:off x="0" y="2147460229"/>
                      <a:ext cx="1832031895" cy="0"/>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5909" name="Google Shape;5909;p60"/>
                <p:cNvGrpSpPr/>
                <p:nvPr/>
              </p:nvGrpSpPr>
              <p:grpSpPr>
                <a:xfrm>
                  <a:off x="205924240" y="0"/>
                  <a:ext cx="1941559406" cy="1945750619"/>
                  <a:chOff x="0" y="0"/>
                  <a:chExt cx="2147483647" cy="2147483647"/>
                </a:xfrm>
              </p:grpSpPr>
              <p:grpSp>
                <p:nvGrpSpPr>
                  <p:cNvPr id="5910" name="Google Shape;5910;p60"/>
                  <p:cNvGrpSpPr/>
                  <p:nvPr/>
                </p:nvGrpSpPr>
                <p:grpSpPr>
                  <a:xfrm>
                    <a:off x="0" y="0"/>
                    <a:ext cx="1995632804" cy="319608433"/>
                    <a:chOff x="0" y="0"/>
                    <a:chExt cx="2147483647" cy="2147483647"/>
                  </a:xfrm>
                </p:grpSpPr>
                <p:sp>
                  <p:nvSpPr>
                    <p:cNvPr id="5911" name="Google Shape;5911;p60"/>
                    <p:cNvSpPr txBox="1"/>
                    <p:nvPr/>
                  </p:nvSpPr>
                  <p:spPr>
                    <a:xfrm>
                      <a:off x="0" y="1158204941"/>
                      <a:ext cx="1738998895" cy="989278705"/>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912" name="Google Shape;5912;p60"/>
                    <p:cNvSpPr/>
                    <p:nvPr/>
                  </p:nvSpPr>
                  <p:spPr>
                    <a:xfrm>
                      <a:off x="0" y="0"/>
                      <a:ext cx="2135819083" cy="1206458878"/>
                    </a:xfrm>
                    <a:prstGeom prst="parallelogram">
                      <a:avLst>
                        <a:gd fmla="val 3075"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913" name="Google Shape;5913;p60"/>
                    <p:cNvSpPr/>
                    <p:nvPr/>
                  </p:nvSpPr>
                  <p:spPr>
                    <a:xfrm>
                      <a:off x="1750666456" y="24120618"/>
                      <a:ext cx="396817190" cy="2123359613"/>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914" name="Google Shape;5914;p60"/>
                    <p:cNvSpPr/>
                    <p:nvPr/>
                  </p:nvSpPr>
                  <p:spPr>
                    <a:xfrm>
                      <a:off x="268439018" y="241303207"/>
                      <a:ext cx="1657299905" cy="699735988"/>
                    </a:xfrm>
                    <a:custGeom>
                      <a:rect b="b" l="l" r="r" t="t"/>
                      <a:pathLst>
                        <a:path extrusionOk="0" h="63" w="280">
                          <a:moveTo>
                            <a:pt x="0" y="63"/>
                          </a:moveTo>
                          <a:lnTo>
                            <a:pt x="37" y="62"/>
                          </a:lnTo>
                          <a:lnTo>
                            <a:pt x="219" y="0"/>
                          </a:lnTo>
                          <a:lnTo>
                            <a:pt x="280" y="0"/>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915" name="Google Shape;5915;p60"/>
                    <p:cNvSpPr/>
                    <p:nvPr/>
                  </p:nvSpPr>
                  <p:spPr>
                    <a:xfrm>
                      <a:off x="653582547" y="193046446"/>
                      <a:ext cx="957032122" cy="820386554"/>
                    </a:xfrm>
                    <a:custGeom>
                      <a:rect b="b" l="l" r="r" t="t"/>
                      <a:pathLst>
                        <a:path extrusionOk="0" h="93" w="293">
                          <a:moveTo>
                            <a:pt x="0" y="0"/>
                          </a:moveTo>
                          <a:lnTo>
                            <a:pt x="67" y="1"/>
                          </a:lnTo>
                          <a:lnTo>
                            <a:pt x="195" y="93"/>
                          </a:lnTo>
                          <a:lnTo>
                            <a:pt x="293" y="93"/>
                          </a:lnTo>
                        </a:path>
                      </a:pathLst>
                    </a:custGeom>
                    <a:noFill/>
                    <a:ln cap="flat" cmpd="sng" w="158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5916" name="Google Shape;5916;p60"/>
                  <p:cNvCxnSpPr/>
                  <p:nvPr/>
                </p:nvCxnSpPr>
                <p:spPr>
                  <a:xfrm flipH="1">
                    <a:off x="2104097478" y="161600329"/>
                    <a:ext cx="32539615" cy="1971521413"/>
                  </a:xfrm>
                  <a:prstGeom prst="straightConnector1">
                    <a:avLst/>
                  </a:prstGeom>
                  <a:noFill/>
                  <a:ln cap="flat" cmpd="sng" w="25400">
                    <a:solidFill>
                      <a:schemeClr val="dk1"/>
                    </a:solidFill>
                    <a:prstDash val="solid"/>
                    <a:miter lim="800000"/>
                    <a:headEnd len="med" w="med" type="none"/>
                    <a:tailEnd len="med" w="med" type="none"/>
                  </a:ln>
                </p:spPr>
              </p:cxnSp>
              <p:cxnSp>
                <p:nvCxnSpPr>
                  <p:cNvPr id="5917" name="Google Shape;5917;p60"/>
                  <p:cNvCxnSpPr/>
                  <p:nvPr/>
                </p:nvCxnSpPr>
                <p:spPr>
                  <a:xfrm>
                    <a:off x="1746187809" y="570985500"/>
                    <a:ext cx="401294515" cy="0"/>
                  </a:xfrm>
                  <a:prstGeom prst="straightConnector1">
                    <a:avLst/>
                  </a:prstGeom>
                  <a:noFill/>
                  <a:ln cap="flat" cmpd="sng" w="9525">
                    <a:solidFill>
                      <a:schemeClr val="dk1"/>
                    </a:solidFill>
                    <a:prstDash val="solid"/>
                    <a:miter lim="800000"/>
                    <a:headEnd len="med" w="med" type="none"/>
                    <a:tailEnd len="med" w="med" type="none"/>
                  </a:ln>
                </p:spPr>
              </p:cxnSp>
              <p:cxnSp>
                <p:nvCxnSpPr>
                  <p:cNvPr id="5918" name="Google Shape;5918;p60"/>
                  <p:cNvCxnSpPr/>
                  <p:nvPr/>
                </p:nvCxnSpPr>
                <p:spPr>
                  <a:xfrm>
                    <a:off x="1735336813" y="718223813"/>
                    <a:ext cx="401300361" cy="0"/>
                  </a:xfrm>
                  <a:prstGeom prst="straightConnector1">
                    <a:avLst/>
                  </a:prstGeom>
                  <a:noFill/>
                  <a:ln cap="flat" cmpd="sng" w="9525">
                    <a:solidFill>
                      <a:schemeClr val="dk1"/>
                    </a:solidFill>
                    <a:prstDash val="solid"/>
                    <a:miter lim="800000"/>
                    <a:headEnd len="med" w="med" type="none"/>
                    <a:tailEnd len="med" w="med" type="none"/>
                  </a:ln>
                </p:spPr>
              </p:cxnSp>
              <p:cxnSp>
                <p:nvCxnSpPr>
                  <p:cNvPr id="5919" name="Google Shape;5919;p60"/>
                  <p:cNvCxnSpPr/>
                  <p:nvPr/>
                </p:nvCxnSpPr>
                <p:spPr>
                  <a:xfrm>
                    <a:off x="1735336813" y="894185581"/>
                    <a:ext cx="401300361" cy="0"/>
                  </a:xfrm>
                  <a:prstGeom prst="straightConnector1">
                    <a:avLst/>
                  </a:prstGeom>
                  <a:noFill/>
                  <a:ln cap="flat" cmpd="sng" w="9525">
                    <a:solidFill>
                      <a:schemeClr val="dk1"/>
                    </a:solidFill>
                    <a:prstDash val="solid"/>
                    <a:miter lim="800000"/>
                    <a:headEnd len="med" w="med" type="none"/>
                    <a:tailEnd len="med" w="med" type="none"/>
                  </a:ln>
                </p:spPr>
              </p:cxnSp>
              <p:cxnSp>
                <p:nvCxnSpPr>
                  <p:cNvPr id="5920" name="Google Shape;5920;p60"/>
                  <p:cNvCxnSpPr/>
                  <p:nvPr/>
                </p:nvCxnSpPr>
                <p:spPr>
                  <a:xfrm>
                    <a:off x="1724494701" y="1041423894"/>
                    <a:ext cx="401294515" cy="0"/>
                  </a:xfrm>
                  <a:prstGeom prst="straightConnector1">
                    <a:avLst/>
                  </a:prstGeom>
                  <a:noFill/>
                  <a:ln cap="flat" cmpd="sng" w="9525">
                    <a:solidFill>
                      <a:schemeClr val="dk1"/>
                    </a:solidFill>
                    <a:prstDash val="solid"/>
                    <a:miter lim="800000"/>
                    <a:headEnd len="med" w="med" type="none"/>
                    <a:tailEnd len="med" w="med" type="none"/>
                  </a:ln>
                </p:spPr>
              </p:cxnSp>
              <p:cxnSp>
                <p:nvCxnSpPr>
                  <p:cNvPr id="5921" name="Google Shape;5921;p60"/>
                  <p:cNvCxnSpPr/>
                  <p:nvPr/>
                </p:nvCxnSpPr>
                <p:spPr>
                  <a:xfrm>
                    <a:off x="1713645186" y="1181475568"/>
                    <a:ext cx="412143005" cy="0"/>
                  </a:xfrm>
                  <a:prstGeom prst="straightConnector1">
                    <a:avLst/>
                  </a:prstGeom>
                  <a:noFill/>
                  <a:ln cap="flat" cmpd="sng" w="9525">
                    <a:solidFill>
                      <a:schemeClr val="dk1"/>
                    </a:solidFill>
                    <a:prstDash val="solid"/>
                    <a:miter lim="800000"/>
                    <a:headEnd len="med" w="med" type="none"/>
                    <a:tailEnd len="med" w="med" type="none"/>
                  </a:ln>
                </p:spPr>
              </p:cxnSp>
              <p:cxnSp>
                <p:nvCxnSpPr>
                  <p:cNvPr id="5922" name="Google Shape;5922;p60"/>
                  <p:cNvCxnSpPr/>
                  <p:nvPr/>
                </p:nvCxnSpPr>
                <p:spPr>
                  <a:xfrm>
                    <a:off x="1713645186" y="1335893590"/>
                    <a:ext cx="401300361" cy="0"/>
                  </a:xfrm>
                  <a:prstGeom prst="straightConnector1">
                    <a:avLst/>
                  </a:prstGeom>
                  <a:noFill/>
                  <a:ln cap="flat" cmpd="sng" w="9525">
                    <a:solidFill>
                      <a:schemeClr val="dk1"/>
                    </a:solidFill>
                    <a:prstDash val="solid"/>
                    <a:miter lim="800000"/>
                    <a:headEnd len="med" w="med" type="none"/>
                    <a:tailEnd len="med" w="med" type="none"/>
                  </a:ln>
                </p:spPr>
              </p:cxnSp>
              <p:cxnSp>
                <p:nvCxnSpPr>
                  <p:cNvPr id="5923" name="Google Shape;5923;p60"/>
                  <p:cNvCxnSpPr/>
                  <p:nvPr/>
                </p:nvCxnSpPr>
                <p:spPr>
                  <a:xfrm>
                    <a:off x="1702803074" y="1493903777"/>
                    <a:ext cx="401294515" cy="0"/>
                  </a:xfrm>
                  <a:prstGeom prst="straightConnector1">
                    <a:avLst/>
                  </a:prstGeom>
                  <a:noFill/>
                  <a:ln cap="flat" cmpd="sng" w="9525">
                    <a:solidFill>
                      <a:schemeClr val="dk1"/>
                    </a:solidFill>
                    <a:prstDash val="solid"/>
                    <a:miter lim="800000"/>
                    <a:headEnd len="med" w="med" type="none"/>
                    <a:tailEnd len="med" w="med" type="none"/>
                  </a:ln>
                </p:spPr>
              </p:cxnSp>
              <p:cxnSp>
                <p:nvCxnSpPr>
                  <p:cNvPr id="5924" name="Google Shape;5924;p60"/>
                  <p:cNvCxnSpPr/>
                  <p:nvPr/>
                </p:nvCxnSpPr>
                <p:spPr>
                  <a:xfrm>
                    <a:off x="1724494701" y="1651911652"/>
                    <a:ext cx="401294515" cy="0"/>
                  </a:xfrm>
                  <a:prstGeom prst="straightConnector1">
                    <a:avLst/>
                  </a:prstGeom>
                  <a:noFill/>
                  <a:ln cap="flat" cmpd="sng" w="9525">
                    <a:solidFill>
                      <a:schemeClr val="dk1"/>
                    </a:solidFill>
                    <a:prstDash val="solid"/>
                    <a:miter lim="800000"/>
                    <a:headEnd len="med" w="med" type="none"/>
                    <a:tailEnd len="med" w="med" type="none"/>
                  </a:ln>
                </p:spPr>
              </p:cxnSp>
              <p:cxnSp>
                <p:nvCxnSpPr>
                  <p:cNvPr id="5925" name="Google Shape;5925;p60"/>
                  <p:cNvCxnSpPr/>
                  <p:nvPr/>
                </p:nvCxnSpPr>
                <p:spPr>
                  <a:xfrm>
                    <a:off x="1735336813" y="1842239767"/>
                    <a:ext cx="401300361" cy="0"/>
                  </a:xfrm>
                  <a:prstGeom prst="straightConnector1">
                    <a:avLst/>
                  </a:prstGeom>
                  <a:noFill/>
                  <a:ln cap="flat" cmpd="sng" w="9525">
                    <a:solidFill>
                      <a:schemeClr val="dk1"/>
                    </a:solidFill>
                    <a:prstDash val="solid"/>
                    <a:miter lim="800000"/>
                    <a:headEnd len="med" w="med" type="none"/>
                    <a:tailEnd len="med" w="med" type="none"/>
                  </a:ln>
                </p:spPr>
              </p:cxnSp>
              <p:cxnSp>
                <p:nvCxnSpPr>
                  <p:cNvPr id="5926" name="Google Shape;5926;p60"/>
                  <p:cNvCxnSpPr/>
                  <p:nvPr/>
                </p:nvCxnSpPr>
                <p:spPr>
                  <a:xfrm>
                    <a:off x="1735336813" y="2000247643"/>
                    <a:ext cx="401300361" cy="0"/>
                  </a:xfrm>
                  <a:prstGeom prst="straightConnector1">
                    <a:avLst/>
                  </a:prstGeom>
                  <a:noFill/>
                  <a:ln cap="flat" cmpd="sng" w="9525">
                    <a:solidFill>
                      <a:schemeClr val="dk1"/>
                    </a:solidFill>
                    <a:prstDash val="solid"/>
                    <a:miter lim="800000"/>
                    <a:headEnd len="med" w="med" type="none"/>
                    <a:tailEnd len="med" w="med" type="none"/>
                  </a:ln>
                </p:spPr>
              </p:cxnSp>
              <p:cxnSp>
                <p:nvCxnSpPr>
                  <p:cNvPr id="5927" name="Google Shape;5927;p60"/>
                  <p:cNvCxnSpPr/>
                  <p:nvPr/>
                </p:nvCxnSpPr>
                <p:spPr>
                  <a:xfrm>
                    <a:off x="1746187809" y="2147483647"/>
                    <a:ext cx="401294515" cy="0"/>
                  </a:xfrm>
                  <a:prstGeom prst="straightConnector1">
                    <a:avLst/>
                  </a:prstGeom>
                  <a:noFill/>
                  <a:ln cap="flat" cmpd="sng" w="9525">
                    <a:solidFill>
                      <a:schemeClr val="dk1"/>
                    </a:solidFill>
                    <a:prstDash val="solid"/>
                    <a:miter lim="800000"/>
                    <a:headEnd len="med" w="med" type="none"/>
                    <a:tailEnd len="med" w="med" type="none"/>
                  </a:ln>
                </p:spPr>
              </p:cxnSp>
              <p:cxnSp>
                <p:nvCxnSpPr>
                  <p:cNvPr id="5928" name="Google Shape;5928;p60"/>
                  <p:cNvCxnSpPr/>
                  <p:nvPr/>
                </p:nvCxnSpPr>
                <p:spPr>
                  <a:xfrm rot="10800000">
                    <a:off x="1746189131" y="175964655"/>
                    <a:ext cx="401294515" cy="0"/>
                  </a:xfrm>
                  <a:prstGeom prst="straightConnector1">
                    <a:avLst/>
                  </a:prstGeom>
                  <a:noFill/>
                  <a:ln cap="flat" cmpd="sng" w="22225">
                    <a:solidFill>
                      <a:schemeClr val="dk1"/>
                    </a:solidFill>
                    <a:prstDash val="solid"/>
                    <a:miter lim="800000"/>
                    <a:headEnd len="med" w="med" type="none"/>
                    <a:tailEnd len="med" w="med" type="none"/>
                  </a:ln>
                </p:spPr>
              </p:cxnSp>
            </p:grpSp>
          </p:grpSp>
        </p:grpSp>
        <p:sp>
          <p:nvSpPr>
            <p:cNvPr id="5929" name="Google Shape;5929;p60"/>
            <p:cNvSpPr txBox="1"/>
            <p:nvPr/>
          </p:nvSpPr>
          <p:spPr>
            <a:xfrm>
              <a:off x="0" y="1908124834"/>
              <a:ext cx="78027870" cy="2393588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a:solidFill>
                    <a:srgbClr val="000000"/>
                  </a:solidFill>
                  <a:latin typeface="Calibri"/>
                  <a:ea typeface="Calibri"/>
                  <a:cs typeface="Calibri"/>
                  <a:sym typeface="Calibri"/>
                </a:rPr>
                <a:t>1</a:t>
              </a:r>
              <a:endParaRPr/>
            </a:p>
          </p:txBody>
        </p:sp>
        <p:sp>
          <p:nvSpPr>
            <p:cNvPr id="5930" name="Google Shape;5930;p60"/>
            <p:cNvSpPr txBox="1"/>
            <p:nvPr/>
          </p:nvSpPr>
          <p:spPr>
            <a:xfrm>
              <a:off x="108038838" y="1907001794"/>
              <a:ext cx="78027870" cy="2393580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a:solidFill>
                    <a:srgbClr val="000000"/>
                  </a:solidFill>
                  <a:latin typeface="Calibri"/>
                  <a:ea typeface="Calibri"/>
                  <a:cs typeface="Calibri"/>
                  <a:sym typeface="Calibri"/>
                </a:rPr>
                <a:t>2</a:t>
              </a:r>
              <a:endParaRPr/>
            </a:p>
          </p:txBody>
        </p:sp>
        <p:sp>
          <p:nvSpPr>
            <p:cNvPr id="5931" name="Google Shape;5931;p60"/>
            <p:cNvSpPr txBox="1"/>
            <p:nvPr/>
          </p:nvSpPr>
          <p:spPr>
            <a:xfrm>
              <a:off x="215648507" y="1905876969"/>
              <a:ext cx="78027870" cy="2393588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a:solidFill>
                    <a:srgbClr val="000000"/>
                  </a:solidFill>
                  <a:latin typeface="Calibri"/>
                  <a:ea typeface="Calibri"/>
                  <a:cs typeface="Calibri"/>
                  <a:sym typeface="Calibri"/>
                </a:rPr>
                <a:t>3</a:t>
              </a:r>
              <a:endParaRPr/>
            </a:p>
          </p:txBody>
        </p:sp>
        <p:sp>
          <p:nvSpPr>
            <p:cNvPr id="5932" name="Google Shape;5932;p60"/>
            <p:cNvSpPr txBox="1"/>
            <p:nvPr/>
          </p:nvSpPr>
          <p:spPr>
            <a:xfrm>
              <a:off x="314684112" y="1904753928"/>
              <a:ext cx="78027870" cy="2393580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a:solidFill>
                    <a:srgbClr val="000000"/>
                  </a:solidFill>
                  <a:latin typeface="Calibri"/>
                  <a:ea typeface="Calibri"/>
                  <a:cs typeface="Calibri"/>
                  <a:sym typeface="Calibri"/>
                </a:rPr>
                <a:t>4</a:t>
              </a:r>
              <a:endParaRPr/>
            </a:p>
          </p:txBody>
        </p:sp>
        <p:sp>
          <p:nvSpPr>
            <p:cNvPr id="5933" name="Google Shape;5933;p60"/>
            <p:cNvSpPr txBox="1"/>
            <p:nvPr/>
          </p:nvSpPr>
          <p:spPr>
            <a:xfrm>
              <a:off x="430011071" y="1903630174"/>
              <a:ext cx="78027870" cy="2393588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a:solidFill>
                    <a:srgbClr val="000000"/>
                  </a:solidFill>
                  <a:latin typeface="Calibri"/>
                  <a:ea typeface="Calibri"/>
                  <a:cs typeface="Calibri"/>
                  <a:sym typeface="Calibri"/>
                </a:rPr>
                <a:t>5</a:t>
              </a:r>
              <a:endParaRPr/>
            </a:p>
          </p:txBody>
        </p:sp>
        <p:sp>
          <p:nvSpPr>
            <p:cNvPr id="5934" name="Google Shape;5934;p60"/>
            <p:cNvSpPr txBox="1"/>
            <p:nvPr/>
          </p:nvSpPr>
          <p:spPr>
            <a:xfrm>
              <a:off x="530332875" y="1902506419"/>
              <a:ext cx="78027870" cy="2393580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a:solidFill>
                    <a:srgbClr val="000000"/>
                  </a:solidFill>
                  <a:latin typeface="Calibri"/>
                  <a:ea typeface="Calibri"/>
                  <a:cs typeface="Calibri"/>
                  <a:sym typeface="Calibri"/>
                </a:rPr>
                <a:t>6</a:t>
              </a:r>
              <a:endParaRPr/>
            </a:p>
          </p:txBody>
        </p:sp>
        <p:sp>
          <p:nvSpPr>
            <p:cNvPr id="5935" name="Google Shape;5935;p60"/>
            <p:cNvSpPr txBox="1"/>
            <p:nvPr/>
          </p:nvSpPr>
          <p:spPr>
            <a:xfrm>
              <a:off x="633655614" y="1901382665"/>
              <a:ext cx="78027870" cy="2393588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a:solidFill>
                    <a:srgbClr val="000000"/>
                  </a:solidFill>
                  <a:latin typeface="Calibri"/>
                  <a:ea typeface="Calibri"/>
                  <a:cs typeface="Calibri"/>
                  <a:sym typeface="Calibri"/>
                </a:rPr>
                <a:t>7</a:t>
              </a:r>
              <a:endParaRPr/>
            </a:p>
          </p:txBody>
        </p:sp>
        <p:sp>
          <p:nvSpPr>
            <p:cNvPr id="5936" name="Google Shape;5936;p60"/>
            <p:cNvSpPr txBox="1"/>
            <p:nvPr/>
          </p:nvSpPr>
          <p:spPr>
            <a:xfrm>
              <a:off x="735692258" y="1904753928"/>
              <a:ext cx="78027870" cy="2393580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a:solidFill>
                    <a:srgbClr val="000000"/>
                  </a:solidFill>
                  <a:latin typeface="Calibri"/>
                  <a:ea typeface="Calibri"/>
                  <a:cs typeface="Calibri"/>
                  <a:sym typeface="Calibri"/>
                </a:rPr>
                <a:t>8</a:t>
              </a:r>
              <a:endParaRPr/>
            </a:p>
          </p:txBody>
        </p:sp>
        <p:grpSp>
          <p:nvGrpSpPr>
            <p:cNvPr id="5937" name="Google Shape;5937;p60"/>
            <p:cNvGrpSpPr/>
            <p:nvPr/>
          </p:nvGrpSpPr>
          <p:grpSpPr>
            <a:xfrm>
              <a:off x="534319694" y="8887236"/>
              <a:ext cx="284274748" cy="251816510"/>
              <a:chOff x="7000875" y="2166937"/>
              <a:chExt cx="1052512" cy="355600"/>
            </a:xfrm>
          </p:grpSpPr>
          <p:sp>
            <p:nvSpPr>
              <p:cNvPr id="5938" name="Google Shape;5938;p60"/>
              <p:cNvSpPr txBox="1"/>
              <p:nvPr/>
            </p:nvSpPr>
            <p:spPr>
              <a:xfrm>
                <a:off x="7000875" y="2381250"/>
                <a:ext cx="785812" cy="138112"/>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939" name="Google Shape;5939;p60"/>
              <p:cNvSpPr/>
              <p:nvPr/>
            </p:nvSpPr>
            <p:spPr>
              <a:xfrm>
                <a:off x="7000875" y="2171700"/>
                <a:ext cx="1052512" cy="214312"/>
              </a:xfrm>
              <a:prstGeom prst="parallelogram">
                <a:avLst>
                  <a:gd fmla="val 25000"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940" name="Google Shape;5940;p60"/>
              <p:cNvSpPr/>
              <p:nvPr/>
            </p:nvSpPr>
            <p:spPr>
              <a:xfrm>
                <a:off x="7785100" y="2166937"/>
                <a:ext cx="268287" cy="35560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941" name="Google Shape;5941;p60"/>
              <p:cNvSpPr/>
              <p:nvPr/>
            </p:nvSpPr>
            <p:spPr>
              <a:xfrm>
                <a:off x="7104062" y="2214562"/>
                <a:ext cx="803275" cy="127000"/>
              </a:xfrm>
              <a:custGeom>
                <a:rect b="b" l="l" r="r" t="t"/>
                <a:pathLst>
                  <a:path extrusionOk="0" h="63" w="280">
                    <a:moveTo>
                      <a:pt x="0" y="63"/>
                    </a:moveTo>
                    <a:lnTo>
                      <a:pt x="37" y="62"/>
                    </a:lnTo>
                    <a:lnTo>
                      <a:pt x="219" y="0"/>
                    </a:lnTo>
                    <a:lnTo>
                      <a:pt x="280" y="0"/>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942" name="Google Shape;5942;p60"/>
              <p:cNvSpPr/>
              <p:nvPr/>
            </p:nvSpPr>
            <p:spPr>
              <a:xfrm>
                <a:off x="7291387" y="2208212"/>
                <a:ext cx="465137" cy="147637"/>
              </a:xfrm>
              <a:custGeom>
                <a:rect b="b" l="l" r="r" t="t"/>
                <a:pathLst>
                  <a:path extrusionOk="0" h="93" w="293">
                    <a:moveTo>
                      <a:pt x="0" y="0"/>
                    </a:moveTo>
                    <a:lnTo>
                      <a:pt x="67" y="1"/>
                    </a:lnTo>
                    <a:lnTo>
                      <a:pt x="195" y="93"/>
                    </a:lnTo>
                    <a:lnTo>
                      <a:pt x="293" y="93"/>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grpSp>
          <p:nvGrpSpPr>
            <p:cNvPr id="5943" name="Google Shape;5943;p60"/>
            <p:cNvGrpSpPr/>
            <p:nvPr/>
          </p:nvGrpSpPr>
          <p:grpSpPr>
            <a:xfrm>
              <a:off x="1391451898" y="8887236"/>
              <a:ext cx="284274748" cy="251816510"/>
              <a:chOff x="7000875" y="2166937"/>
              <a:chExt cx="1052512" cy="355600"/>
            </a:xfrm>
          </p:grpSpPr>
          <p:sp>
            <p:nvSpPr>
              <p:cNvPr id="5944" name="Google Shape;5944;p60"/>
              <p:cNvSpPr txBox="1"/>
              <p:nvPr/>
            </p:nvSpPr>
            <p:spPr>
              <a:xfrm>
                <a:off x="7000875" y="2381250"/>
                <a:ext cx="785812" cy="138112"/>
              </a:xfrm>
              <a:prstGeom prst="rect">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945" name="Google Shape;5945;p60"/>
              <p:cNvSpPr/>
              <p:nvPr/>
            </p:nvSpPr>
            <p:spPr>
              <a:xfrm>
                <a:off x="7000875" y="2171700"/>
                <a:ext cx="1052512" cy="214312"/>
              </a:xfrm>
              <a:prstGeom prst="parallelogram">
                <a:avLst>
                  <a:gd fmla="val 25000" name="adj"/>
                </a:avLst>
              </a:prstGeom>
              <a:gradFill>
                <a:gsLst>
                  <a:gs pos="0">
                    <a:schemeClr val="hlink"/>
                  </a:gs>
                  <a:gs pos="100000">
                    <a:schemeClr val="lt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946" name="Google Shape;5946;p60"/>
              <p:cNvSpPr/>
              <p:nvPr/>
            </p:nvSpPr>
            <p:spPr>
              <a:xfrm>
                <a:off x="7785100" y="2166937"/>
                <a:ext cx="268287" cy="355600"/>
              </a:xfrm>
              <a:custGeom>
                <a:rect b="b" l="l" r="r" t="t"/>
                <a:pathLst>
                  <a:path extrusionOk="0" h="224" w="169">
                    <a:moveTo>
                      <a:pt x="0" y="138"/>
                    </a:moveTo>
                    <a:lnTo>
                      <a:pt x="0" y="224"/>
                    </a:lnTo>
                    <a:lnTo>
                      <a:pt x="169" y="77"/>
                    </a:lnTo>
                    <a:lnTo>
                      <a:pt x="169" y="0"/>
                    </a:lnTo>
                    <a:lnTo>
                      <a:pt x="0" y="138"/>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947" name="Google Shape;5947;p60"/>
              <p:cNvSpPr/>
              <p:nvPr/>
            </p:nvSpPr>
            <p:spPr>
              <a:xfrm>
                <a:off x="7104062" y="2214562"/>
                <a:ext cx="803275" cy="127000"/>
              </a:xfrm>
              <a:custGeom>
                <a:rect b="b" l="l" r="r" t="t"/>
                <a:pathLst>
                  <a:path extrusionOk="0" h="63" w="280">
                    <a:moveTo>
                      <a:pt x="0" y="63"/>
                    </a:moveTo>
                    <a:lnTo>
                      <a:pt x="37" y="62"/>
                    </a:lnTo>
                    <a:lnTo>
                      <a:pt x="219" y="0"/>
                    </a:lnTo>
                    <a:lnTo>
                      <a:pt x="280" y="0"/>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948" name="Google Shape;5948;p60"/>
              <p:cNvSpPr/>
              <p:nvPr/>
            </p:nvSpPr>
            <p:spPr>
              <a:xfrm>
                <a:off x="7291387" y="2208212"/>
                <a:ext cx="465137" cy="147637"/>
              </a:xfrm>
              <a:custGeom>
                <a:rect b="b" l="l" r="r" t="t"/>
                <a:pathLst>
                  <a:path extrusionOk="0" h="93" w="293">
                    <a:moveTo>
                      <a:pt x="0" y="0"/>
                    </a:moveTo>
                    <a:lnTo>
                      <a:pt x="67" y="1"/>
                    </a:lnTo>
                    <a:lnTo>
                      <a:pt x="195" y="93"/>
                    </a:lnTo>
                    <a:lnTo>
                      <a:pt x="293" y="93"/>
                    </a:lnTo>
                  </a:path>
                </a:pathLst>
              </a:custGeom>
              <a:no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cxnSp>
          <p:nvCxnSpPr>
            <p:cNvPr id="5949" name="Google Shape;5949;p60"/>
            <p:cNvCxnSpPr/>
            <p:nvPr/>
          </p:nvCxnSpPr>
          <p:spPr>
            <a:xfrm flipH="1">
              <a:off x="189067681" y="251719577"/>
              <a:ext cx="428905" cy="364094399"/>
            </a:xfrm>
            <a:prstGeom prst="straightConnector1">
              <a:avLst/>
            </a:prstGeom>
            <a:noFill/>
            <a:ln cap="flat" cmpd="sng" w="19050">
              <a:solidFill>
                <a:schemeClr val="dk1"/>
              </a:solidFill>
              <a:prstDash val="solid"/>
              <a:miter lim="800000"/>
              <a:headEnd len="med" w="med" type="none"/>
              <a:tailEnd len="med" w="med" type="none"/>
            </a:ln>
          </p:spPr>
        </p:cxnSp>
        <p:cxnSp>
          <p:nvCxnSpPr>
            <p:cNvPr id="5950" name="Google Shape;5950;p60"/>
            <p:cNvCxnSpPr/>
            <p:nvPr/>
          </p:nvCxnSpPr>
          <p:spPr>
            <a:xfrm>
              <a:off x="649947273" y="258462460"/>
              <a:ext cx="0" cy="364094399"/>
            </a:xfrm>
            <a:prstGeom prst="straightConnector1">
              <a:avLst/>
            </a:prstGeom>
            <a:noFill/>
            <a:ln cap="flat" cmpd="sng" w="19050">
              <a:solidFill>
                <a:schemeClr val="dk1"/>
              </a:solidFill>
              <a:prstDash val="solid"/>
              <a:miter lim="800000"/>
              <a:headEnd len="med" w="med" type="none"/>
              <a:tailEnd len="med" w="med" type="none"/>
            </a:ln>
          </p:spPr>
        </p:cxnSp>
        <p:cxnSp>
          <p:nvCxnSpPr>
            <p:cNvPr id="5951" name="Google Shape;5951;p60"/>
            <p:cNvCxnSpPr/>
            <p:nvPr/>
          </p:nvCxnSpPr>
          <p:spPr>
            <a:xfrm flipH="1">
              <a:off x="1157557659" y="259586392"/>
              <a:ext cx="428635" cy="364094399"/>
            </a:xfrm>
            <a:prstGeom prst="straightConnector1">
              <a:avLst/>
            </a:prstGeom>
            <a:noFill/>
            <a:ln cap="flat" cmpd="sng" w="19050">
              <a:solidFill>
                <a:schemeClr val="dk1"/>
              </a:solidFill>
              <a:prstDash val="solid"/>
              <a:miter lim="800000"/>
              <a:headEnd len="med" w="med" type="none"/>
              <a:tailEnd len="med" w="med" type="none"/>
            </a:ln>
          </p:spPr>
        </p:cxnSp>
        <p:cxnSp>
          <p:nvCxnSpPr>
            <p:cNvPr id="5952" name="Google Shape;5952;p60"/>
            <p:cNvCxnSpPr/>
            <p:nvPr/>
          </p:nvCxnSpPr>
          <p:spPr>
            <a:xfrm flipH="1">
              <a:off x="1579423089" y="260709433"/>
              <a:ext cx="428635" cy="364094399"/>
            </a:xfrm>
            <a:prstGeom prst="straightConnector1">
              <a:avLst/>
            </a:prstGeom>
            <a:noFill/>
            <a:ln cap="flat" cmpd="sng" w="19050">
              <a:solidFill>
                <a:schemeClr val="dk1"/>
              </a:solidFill>
              <a:prstDash val="solid"/>
              <a:miter lim="800000"/>
              <a:headEnd len="med" w="med" type="none"/>
              <a:tailEnd len="med" w="med" type="none"/>
            </a:ln>
          </p:spPr>
        </p:cxnSp>
        <p:cxnSp>
          <p:nvCxnSpPr>
            <p:cNvPr id="5953" name="Google Shape;5953;p60"/>
            <p:cNvCxnSpPr/>
            <p:nvPr/>
          </p:nvCxnSpPr>
          <p:spPr>
            <a:xfrm flipH="1">
              <a:off x="253805186" y="256214951"/>
              <a:ext cx="304394686" cy="364094399"/>
            </a:xfrm>
            <a:prstGeom prst="straightConnector1">
              <a:avLst/>
            </a:prstGeom>
            <a:noFill/>
            <a:ln cap="flat" cmpd="sng" w="19050">
              <a:solidFill>
                <a:schemeClr val="dk1"/>
              </a:solidFill>
              <a:prstDash val="solid"/>
              <a:miter lim="800000"/>
              <a:headEnd len="med" w="med" type="none"/>
              <a:tailEnd len="med" w="med" type="none"/>
            </a:ln>
          </p:spPr>
        </p:cxnSp>
        <p:cxnSp>
          <p:nvCxnSpPr>
            <p:cNvPr id="5954" name="Google Shape;5954;p60"/>
            <p:cNvCxnSpPr/>
            <p:nvPr/>
          </p:nvCxnSpPr>
          <p:spPr>
            <a:xfrm flipH="1">
              <a:off x="682101465" y="256214951"/>
              <a:ext cx="352411871" cy="370836627"/>
            </a:xfrm>
            <a:prstGeom prst="straightConnector1">
              <a:avLst/>
            </a:prstGeom>
            <a:noFill/>
            <a:ln cap="flat" cmpd="sng" w="19050">
              <a:solidFill>
                <a:schemeClr val="dk1"/>
              </a:solidFill>
              <a:prstDash val="solid"/>
              <a:miter lim="800000"/>
              <a:headEnd len="med" w="med" type="none"/>
              <a:tailEnd len="med" w="med" type="none"/>
            </a:ln>
          </p:spPr>
        </p:cxnSp>
        <p:cxnSp>
          <p:nvCxnSpPr>
            <p:cNvPr id="5955" name="Google Shape;5955;p60"/>
            <p:cNvCxnSpPr/>
            <p:nvPr/>
          </p:nvCxnSpPr>
          <p:spPr>
            <a:xfrm flipH="1">
              <a:off x="1203002480" y="278690037"/>
              <a:ext cx="351554574" cy="358475951"/>
            </a:xfrm>
            <a:prstGeom prst="straightConnector1">
              <a:avLst/>
            </a:prstGeom>
            <a:noFill/>
            <a:ln cap="flat" cmpd="sng" w="19050">
              <a:solidFill>
                <a:schemeClr val="dk1"/>
              </a:solidFill>
              <a:prstDash val="solid"/>
              <a:miter lim="800000"/>
              <a:headEnd len="med" w="med" type="none"/>
              <a:tailEnd len="med" w="med" type="none"/>
            </a:ln>
          </p:spPr>
        </p:cxnSp>
        <p:cxnSp>
          <p:nvCxnSpPr>
            <p:cNvPr id="5956" name="Google Shape;5956;p60"/>
            <p:cNvCxnSpPr/>
            <p:nvPr/>
          </p:nvCxnSpPr>
          <p:spPr>
            <a:xfrm flipH="1">
              <a:off x="289389239" y="262957120"/>
              <a:ext cx="701394117" cy="357352130"/>
            </a:xfrm>
            <a:prstGeom prst="straightConnector1">
              <a:avLst/>
            </a:prstGeom>
            <a:noFill/>
            <a:ln cap="flat" cmpd="sng" w="19050">
              <a:solidFill>
                <a:schemeClr val="dk1"/>
              </a:solidFill>
              <a:prstDash val="solid"/>
              <a:miter lim="800000"/>
              <a:headEnd len="med" w="med" type="none"/>
              <a:tailEnd len="med" w="med" type="none"/>
            </a:ln>
          </p:spPr>
        </p:cxnSp>
        <p:cxnSp>
          <p:nvCxnSpPr>
            <p:cNvPr id="5957" name="Google Shape;5957;p60"/>
            <p:cNvCxnSpPr/>
            <p:nvPr/>
          </p:nvCxnSpPr>
          <p:spPr>
            <a:xfrm flipH="1">
              <a:off x="769990127" y="270823935"/>
              <a:ext cx="758414497" cy="350609167"/>
            </a:xfrm>
            <a:prstGeom prst="straightConnector1">
              <a:avLst/>
            </a:prstGeom>
            <a:noFill/>
            <a:ln cap="flat" cmpd="sng" w="19050">
              <a:solidFill>
                <a:schemeClr val="dk1"/>
              </a:solidFill>
              <a:prstDash val="solid"/>
              <a:miter lim="800000"/>
              <a:headEnd len="med" w="med" type="none"/>
              <a:tailEnd len="med" w="med" type="none"/>
            </a:ln>
          </p:spPr>
        </p:cxnSp>
        <p:cxnSp>
          <p:nvCxnSpPr>
            <p:cNvPr id="5958" name="Google Shape;5958;p60"/>
            <p:cNvCxnSpPr/>
            <p:nvPr/>
          </p:nvCxnSpPr>
          <p:spPr>
            <a:xfrm flipH="1">
              <a:off x="353698005" y="278690037"/>
              <a:ext cx="1067096916" cy="350609167"/>
            </a:xfrm>
            <a:prstGeom prst="straightConnector1">
              <a:avLst/>
            </a:prstGeom>
            <a:noFill/>
            <a:ln cap="flat" cmpd="sng" w="19050">
              <a:solidFill>
                <a:schemeClr val="dk1"/>
              </a:solidFill>
              <a:prstDash val="solid"/>
              <a:miter lim="800000"/>
              <a:headEnd len="med" w="med" type="none"/>
              <a:tailEnd len="med" w="med" type="none"/>
            </a:ln>
          </p:spPr>
        </p:cxnSp>
        <p:cxnSp>
          <p:nvCxnSpPr>
            <p:cNvPr id="5959" name="Google Shape;5959;p60"/>
            <p:cNvCxnSpPr/>
            <p:nvPr/>
          </p:nvCxnSpPr>
          <p:spPr>
            <a:xfrm>
              <a:off x="218220868" y="257338705"/>
              <a:ext cx="419293055" cy="366342040"/>
            </a:xfrm>
            <a:prstGeom prst="straightConnector1">
              <a:avLst/>
            </a:prstGeom>
            <a:noFill/>
            <a:ln cap="flat" cmpd="sng" w="19050">
              <a:solidFill>
                <a:schemeClr val="dk1"/>
              </a:solidFill>
              <a:prstDash val="solid"/>
              <a:miter lim="800000"/>
              <a:headEnd len="med" w="med" type="none"/>
              <a:tailEnd len="med" w="med" type="none"/>
            </a:ln>
          </p:spPr>
        </p:cxnSp>
        <p:cxnSp>
          <p:nvCxnSpPr>
            <p:cNvPr id="5960" name="Google Shape;5960;p60"/>
            <p:cNvCxnSpPr/>
            <p:nvPr/>
          </p:nvCxnSpPr>
          <p:spPr>
            <a:xfrm>
              <a:off x="258092595" y="257338705"/>
              <a:ext cx="814148759" cy="371960448"/>
            </a:xfrm>
            <a:prstGeom prst="straightConnector1">
              <a:avLst/>
            </a:prstGeom>
            <a:noFill/>
            <a:ln cap="flat" cmpd="sng" w="19050">
              <a:solidFill>
                <a:schemeClr val="dk1"/>
              </a:solidFill>
              <a:prstDash val="solid"/>
              <a:miter lim="800000"/>
              <a:headEnd len="med" w="med" type="none"/>
              <a:tailEnd len="med" w="med" type="none"/>
            </a:ln>
          </p:spPr>
        </p:cxnSp>
        <p:cxnSp>
          <p:nvCxnSpPr>
            <p:cNvPr id="5961" name="Google Shape;5961;p60"/>
            <p:cNvCxnSpPr/>
            <p:nvPr/>
          </p:nvCxnSpPr>
          <p:spPr>
            <a:xfrm>
              <a:off x="324116242" y="259586392"/>
              <a:ext cx="1172991809" cy="386569500"/>
            </a:xfrm>
            <a:prstGeom prst="straightConnector1">
              <a:avLst/>
            </a:prstGeom>
            <a:noFill/>
            <a:ln cap="flat" cmpd="sng" w="19050">
              <a:solidFill>
                <a:schemeClr val="dk1"/>
              </a:solidFill>
              <a:prstDash val="solid"/>
              <a:miter lim="800000"/>
              <a:headEnd len="med" w="med" type="none"/>
              <a:tailEnd len="med" w="med" type="none"/>
            </a:ln>
          </p:spPr>
        </p:cxnSp>
        <p:cxnSp>
          <p:nvCxnSpPr>
            <p:cNvPr id="5962" name="Google Shape;5962;p60"/>
            <p:cNvCxnSpPr/>
            <p:nvPr/>
          </p:nvCxnSpPr>
          <p:spPr>
            <a:xfrm rot="10800000">
              <a:off x="674813314" y="268576328"/>
              <a:ext cx="431297273" cy="371960448"/>
            </a:xfrm>
            <a:prstGeom prst="straightConnector1">
              <a:avLst/>
            </a:prstGeom>
            <a:noFill/>
            <a:ln cap="flat" cmpd="sng" w="19050">
              <a:solidFill>
                <a:schemeClr val="dk1"/>
              </a:solidFill>
              <a:prstDash val="solid"/>
              <a:miter lim="800000"/>
              <a:headEnd len="med" w="med" type="none"/>
              <a:tailEnd len="med" w="med" type="none"/>
            </a:ln>
          </p:spPr>
        </p:cxnSp>
        <p:cxnSp>
          <p:nvCxnSpPr>
            <p:cNvPr id="5963" name="Google Shape;5963;p60"/>
            <p:cNvCxnSpPr/>
            <p:nvPr/>
          </p:nvCxnSpPr>
          <p:spPr>
            <a:xfrm rot="10800000">
              <a:off x="722401606" y="264080901"/>
              <a:ext cx="806003018" cy="380950357"/>
            </a:xfrm>
            <a:prstGeom prst="straightConnector1">
              <a:avLst/>
            </a:prstGeom>
            <a:noFill/>
            <a:ln cap="flat" cmpd="sng" w="19050">
              <a:solidFill>
                <a:schemeClr val="dk1"/>
              </a:solidFill>
              <a:prstDash val="solid"/>
              <a:miter lim="800000"/>
              <a:headEnd len="med" w="med" type="none"/>
              <a:tailEnd len="med" w="med" type="none"/>
            </a:ln>
          </p:spPr>
        </p:cxnSp>
        <p:cxnSp>
          <p:nvCxnSpPr>
            <p:cNvPr id="5964" name="Google Shape;5964;p60"/>
            <p:cNvCxnSpPr/>
            <p:nvPr/>
          </p:nvCxnSpPr>
          <p:spPr>
            <a:xfrm rot="10800000">
              <a:off x="1072669951" y="259586292"/>
              <a:ext cx="491318925" cy="385445679"/>
            </a:xfrm>
            <a:prstGeom prst="straightConnector1">
              <a:avLst/>
            </a:prstGeom>
            <a:noFill/>
            <a:ln cap="flat" cmpd="sng" w="19050">
              <a:solidFill>
                <a:schemeClr val="dk1"/>
              </a:solidFill>
              <a:prstDash val="solid"/>
              <a:miter lim="800000"/>
              <a:headEnd len="med" w="med" type="none"/>
              <a:tailEnd len="med" w="med" type="none"/>
            </a:ln>
          </p:spPr>
        </p:cxnSp>
      </p:grpSp>
      <p:sp>
        <p:nvSpPr>
          <p:cNvPr id="5965" name="Google Shape;5965;p60"/>
          <p:cNvSpPr txBox="1"/>
          <p:nvPr/>
        </p:nvSpPr>
        <p:spPr>
          <a:xfrm>
            <a:off x="546100" y="115887"/>
            <a:ext cx="7772400" cy="936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99"/>
              </a:buClr>
              <a:buSzPts val="4400"/>
              <a:buFont typeface="Cabin"/>
              <a:buNone/>
            </a:pPr>
            <a:r>
              <a:rPr b="0" i="0" lang="en-US" sz="4400" u="none">
                <a:solidFill>
                  <a:srgbClr val="000099"/>
                </a:solidFill>
                <a:latin typeface="Cabin"/>
                <a:ea typeface="Cabin"/>
                <a:cs typeface="Cabin"/>
                <a:sym typeface="Cabin"/>
              </a:rPr>
              <a:t>Trends in data center networking </a:t>
            </a:r>
            <a:endParaRPr/>
          </a:p>
        </p:txBody>
      </p:sp>
      <p:pic>
        <p:nvPicPr>
          <p:cNvPr descr="underline_base" id="5966" name="Google Shape;5966;p60"/>
          <p:cNvPicPr preferRelativeResize="0"/>
          <p:nvPr/>
        </p:nvPicPr>
        <p:blipFill rotWithShape="1">
          <a:blip r:embed="rId3">
            <a:alphaModFix/>
          </a:blip>
          <a:srcRect b="0" l="0" r="0" t="0"/>
          <a:stretch/>
        </p:blipFill>
        <p:spPr>
          <a:xfrm>
            <a:off x="615950" y="823912"/>
            <a:ext cx="7613650" cy="225425"/>
          </a:xfrm>
          <a:prstGeom prst="rect">
            <a:avLst/>
          </a:prstGeom>
          <a:noFill/>
          <a:ln>
            <a:noFill/>
          </a:ln>
        </p:spPr>
      </p:pic>
      <p:sp>
        <p:nvSpPr>
          <p:cNvPr id="5967" name="Google Shape;5967;p60"/>
          <p:cNvSpPr txBox="1"/>
          <p:nvPr/>
        </p:nvSpPr>
        <p:spPr>
          <a:xfrm>
            <a:off x="252412" y="912812"/>
            <a:ext cx="8891587" cy="27781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99"/>
              </a:buClr>
              <a:buSzPts val="1800"/>
              <a:buFont typeface="Noto Sans Symbols"/>
              <a:buChar char="❖"/>
            </a:pPr>
            <a:r>
              <a:rPr b="1" i="0" lang="en-US" sz="2400" u="none">
                <a:solidFill>
                  <a:schemeClr val="dk1"/>
                </a:solidFill>
                <a:latin typeface="Cabin"/>
                <a:ea typeface="Cabin"/>
                <a:cs typeface="Cabin"/>
                <a:sym typeface="Cabin"/>
              </a:rPr>
              <a:t>fully-connected</a:t>
            </a:r>
            <a:r>
              <a:rPr b="0" i="0" lang="en-US" sz="2400" u="none">
                <a:solidFill>
                  <a:schemeClr val="dk1"/>
                </a:solidFill>
                <a:latin typeface="Cabin"/>
                <a:ea typeface="Cabin"/>
                <a:cs typeface="Cabin"/>
                <a:sym typeface="Cabin"/>
              </a:rPr>
              <a:t> </a:t>
            </a:r>
            <a:r>
              <a:rPr b="1" i="0" lang="en-US" sz="2400" u="none">
                <a:solidFill>
                  <a:schemeClr val="dk1"/>
                </a:solidFill>
                <a:latin typeface="Cabin"/>
                <a:ea typeface="Cabin"/>
                <a:cs typeface="Cabin"/>
                <a:sym typeface="Cabin"/>
              </a:rPr>
              <a:t>topology</a:t>
            </a:r>
            <a:endParaRPr/>
          </a:p>
          <a:p>
            <a:pPr indent="-285750" lvl="1" marL="742950" marR="0" rtl="0" algn="l">
              <a:lnSpc>
                <a:spcPct val="100000"/>
              </a:lnSpc>
              <a:spcBef>
                <a:spcPts val="480"/>
              </a:spcBef>
              <a:spcAft>
                <a:spcPts val="0"/>
              </a:spcAft>
              <a:buClr>
                <a:srgbClr val="000099"/>
              </a:buClr>
              <a:buSzPts val="2400"/>
              <a:buFont typeface="Noto Sans Symbols"/>
              <a:buChar char="▪"/>
            </a:pPr>
            <a:r>
              <a:rPr b="0" i="0" lang="en-US" sz="2400" u="none" cap="none" strike="noStrike">
                <a:solidFill>
                  <a:schemeClr val="dk1"/>
                </a:solidFill>
                <a:latin typeface="Cabin"/>
                <a:ea typeface="Cabin"/>
                <a:cs typeface="Cabin"/>
                <a:sym typeface="Cabin"/>
              </a:rPr>
              <a:t>Now, there are 4 distinct paths between A and C, providing an aggregate capacity of 40 Gbps</a:t>
            </a:r>
            <a:endParaRPr/>
          </a:p>
          <a:p>
            <a:pPr indent="-285750" lvl="1" marL="742950" marR="0" rtl="0" algn="l">
              <a:lnSpc>
                <a:spcPct val="100000"/>
              </a:lnSpc>
              <a:spcBef>
                <a:spcPts val="480"/>
              </a:spcBef>
              <a:spcAft>
                <a:spcPts val="0"/>
              </a:spcAft>
              <a:buClr>
                <a:srgbClr val="000099"/>
              </a:buClr>
              <a:buSzPts val="2400"/>
              <a:buFont typeface="Noto Sans Symbols"/>
              <a:buChar char="▪"/>
            </a:pPr>
            <a:r>
              <a:rPr b="0" i="0" lang="en-US" sz="2400" u="none" cap="none" strike="noStrike">
                <a:solidFill>
                  <a:schemeClr val="dk1"/>
                </a:solidFill>
                <a:latin typeface="Cabin"/>
                <a:ea typeface="Cabin"/>
                <a:cs typeface="Cabin"/>
                <a:sym typeface="Cabin"/>
              </a:rPr>
              <a:t>such design not only alleviates the host-to-host capacity limitations but also allows communication between hosts in any two racks, not connected to the same switch, to be logically equivalent, irrespective of their location in the data center</a:t>
            </a:r>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Cabin"/>
              <a:ea typeface="Cabin"/>
              <a:cs typeface="Cabin"/>
              <a:sym typeface="Cabin"/>
            </a:endParaRPr>
          </a:p>
        </p:txBody>
      </p:sp>
      <p:sp>
        <p:nvSpPr>
          <p:cNvPr id="5968" name="Google Shape;5968;p60"/>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Link Layer C</a:t>
            </a:r>
            <a:endParaRPr/>
          </a:p>
        </p:txBody>
      </p:sp>
      <p:sp>
        <p:nvSpPr>
          <p:cNvPr id="5969" name="Google Shape;5969;p60"/>
          <p:cNvSpPr txBox="1"/>
          <p:nvPr/>
        </p:nvSpPr>
        <p:spPr>
          <a:xfrm>
            <a:off x="703262" y="4659312"/>
            <a:ext cx="361950" cy="450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A</a:t>
            </a:r>
            <a:endParaRPr/>
          </a:p>
        </p:txBody>
      </p:sp>
      <p:sp>
        <p:nvSpPr>
          <p:cNvPr id="5970" name="Google Shape;5970;p60"/>
          <p:cNvSpPr txBox="1"/>
          <p:nvPr/>
        </p:nvSpPr>
        <p:spPr>
          <a:xfrm>
            <a:off x="2328862" y="4694237"/>
            <a:ext cx="349250" cy="461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C</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4" name="Shape 5974"/>
        <p:cNvGrpSpPr/>
        <p:nvPr/>
      </p:nvGrpSpPr>
      <p:grpSpPr>
        <a:xfrm>
          <a:off x="0" y="0"/>
          <a:ext cx="0" cy="0"/>
          <a:chOff x="0" y="0"/>
          <a:chExt cx="0" cy="0"/>
        </a:xfrm>
      </p:grpSpPr>
      <p:sp>
        <p:nvSpPr>
          <p:cNvPr id="5975" name="Google Shape;5975;p61"/>
          <p:cNvSpPr txBox="1"/>
          <p:nvPr/>
        </p:nvSpPr>
        <p:spPr>
          <a:xfrm>
            <a:off x="546100" y="115887"/>
            <a:ext cx="7772400" cy="936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99"/>
              </a:buClr>
              <a:buSzPts val="4400"/>
              <a:buFont typeface="Cabin"/>
              <a:buNone/>
            </a:pPr>
            <a:r>
              <a:rPr b="0" i="0" lang="en-US" sz="4400" u="none">
                <a:solidFill>
                  <a:srgbClr val="000099"/>
                </a:solidFill>
                <a:latin typeface="Cabin"/>
                <a:ea typeface="Cabin"/>
                <a:cs typeface="Cabin"/>
                <a:sym typeface="Cabin"/>
              </a:rPr>
              <a:t>Trends in data center networking </a:t>
            </a:r>
            <a:endParaRPr/>
          </a:p>
        </p:txBody>
      </p:sp>
      <p:pic>
        <p:nvPicPr>
          <p:cNvPr descr="underline_base" id="5976" name="Google Shape;5976;p61"/>
          <p:cNvPicPr preferRelativeResize="0"/>
          <p:nvPr/>
        </p:nvPicPr>
        <p:blipFill rotWithShape="1">
          <a:blip r:embed="rId3">
            <a:alphaModFix/>
          </a:blip>
          <a:srcRect b="0" l="0" r="0" t="0"/>
          <a:stretch/>
        </p:blipFill>
        <p:spPr>
          <a:xfrm>
            <a:off x="615950" y="823912"/>
            <a:ext cx="7613650" cy="225425"/>
          </a:xfrm>
          <a:prstGeom prst="rect">
            <a:avLst/>
          </a:prstGeom>
          <a:noFill/>
          <a:ln>
            <a:noFill/>
          </a:ln>
        </p:spPr>
      </p:pic>
      <p:sp>
        <p:nvSpPr>
          <p:cNvPr id="5977" name="Google Shape;5977;p61"/>
          <p:cNvSpPr txBox="1"/>
          <p:nvPr/>
        </p:nvSpPr>
        <p:spPr>
          <a:xfrm>
            <a:off x="252412" y="912812"/>
            <a:ext cx="8891587" cy="23209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99"/>
              </a:buClr>
              <a:buSzPts val="1800"/>
              <a:buFont typeface="Noto Sans Symbols"/>
              <a:buChar char="❖"/>
            </a:pPr>
            <a:r>
              <a:rPr b="1" i="0" lang="en-US" sz="2400" u="none">
                <a:solidFill>
                  <a:schemeClr val="dk1"/>
                </a:solidFill>
                <a:latin typeface="Cabin"/>
                <a:ea typeface="Cabin"/>
                <a:cs typeface="Cabin"/>
                <a:sym typeface="Cabin"/>
              </a:rPr>
              <a:t>shipping container-based modular data centers</a:t>
            </a:r>
            <a:endParaRPr/>
          </a:p>
          <a:p>
            <a:pPr indent="-285750" lvl="1" marL="742950" marR="0" rtl="0" algn="l">
              <a:lnSpc>
                <a:spcPct val="100000"/>
              </a:lnSpc>
              <a:spcBef>
                <a:spcPts val="360"/>
              </a:spcBef>
              <a:spcAft>
                <a:spcPts val="0"/>
              </a:spcAft>
              <a:buClr>
                <a:srgbClr val="000099"/>
              </a:buClr>
              <a:buSzPts val="1800"/>
              <a:buFont typeface="Noto Sans Symbols"/>
              <a:buChar char="▪"/>
            </a:pPr>
            <a:r>
              <a:rPr b="0" i="0" lang="en-US" sz="1800" u="none" cap="none" strike="noStrike">
                <a:solidFill>
                  <a:schemeClr val="dk1"/>
                </a:solidFill>
                <a:latin typeface="Cabin"/>
                <a:ea typeface="Cabin"/>
                <a:cs typeface="Cabin"/>
                <a:sym typeface="Cabin"/>
              </a:rPr>
              <a:t>employ standard 12-meter shipping container as a mini data center</a:t>
            </a:r>
            <a:endParaRPr/>
          </a:p>
          <a:p>
            <a:pPr indent="-285750" lvl="1" marL="742950" marR="0" rtl="0" algn="l">
              <a:lnSpc>
                <a:spcPct val="100000"/>
              </a:lnSpc>
              <a:spcBef>
                <a:spcPts val="360"/>
              </a:spcBef>
              <a:spcAft>
                <a:spcPts val="0"/>
              </a:spcAft>
              <a:buClr>
                <a:srgbClr val="000099"/>
              </a:buClr>
              <a:buSzPts val="1800"/>
              <a:buFont typeface="Noto Sans Symbols"/>
              <a:buChar char="▪"/>
            </a:pPr>
            <a:r>
              <a:rPr b="0" i="0" lang="en-US" sz="1800" u="none" cap="none" strike="noStrike">
                <a:solidFill>
                  <a:schemeClr val="dk1"/>
                </a:solidFill>
                <a:latin typeface="Cabin"/>
                <a:ea typeface="Cabin"/>
                <a:cs typeface="Cabin"/>
                <a:sym typeface="Cabin"/>
              </a:rPr>
              <a:t>1000s of hosts packed in racks closely to each other </a:t>
            </a:r>
            <a:endParaRPr/>
          </a:p>
          <a:p>
            <a:pPr indent="-285750" lvl="1" marL="742950" marR="0" rtl="0" algn="l">
              <a:lnSpc>
                <a:spcPct val="100000"/>
              </a:lnSpc>
              <a:spcBef>
                <a:spcPts val="360"/>
              </a:spcBef>
              <a:spcAft>
                <a:spcPts val="0"/>
              </a:spcAft>
              <a:buClr>
                <a:srgbClr val="000099"/>
              </a:buClr>
              <a:buSzPts val="1800"/>
              <a:buFont typeface="Noto Sans Symbols"/>
              <a:buChar char="▪"/>
            </a:pPr>
            <a:r>
              <a:rPr b="0" i="0" lang="en-US" sz="1800" u="none" cap="none" strike="noStrike">
                <a:solidFill>
                  <a:schemeClr val="dk1"/>
                </a:solidFill>
                <a:latin typeface="Cabin"/>
                <a:ea typeface="Cabin"/>
                <a:cs typeface="Cabin"/>
                <a:sym typeface="Cabin"/>
              </a:rPr>
              <a:t>at the data center, containers are interconnected to each other and the Internet</a:t>
            </a:r>
            <a:endParaRPr/>
          </a:p>
          <a:p>
            <a:pPr indent="-285750" lvl="1" marL="742950" marR="0" rtl="0" algn="l">
              <a:lnSpc>
                <a:spcPct val="100000"/>
              </a:lnSpc>
              <a:spcBef>
                <a:spcPts val="360"/>
              </a:spcBef>
              <a:spcAft>
                <a:spcPts val="0"/>
              </a:spcAft>
              <a:buClr>
                <a:srgbClr val="000099"/>
              </a:buClr>
              <a:buSzPts val="1800"/>
              <a:buFont typeface="Noto Sans Symbols"/>
              <a:buChar char="▪"/>
            </a:pPr>
            <a:r>
              <a:rPr b="0" i="0" lang="en-US" sz="1800" u="none" cap="none" strike="noStrike">
                <a:solidFill>
                  <a:schemeClr val="dk1"/>
                </a:solidFill>
                <a:latin typeface="Cabin"/>
                <a:ea typeface="Cabin"/>
                <a:cs typeface="Cabin"/>
                <a:sym typeface="Cabin"/>
              </a:rPr>
              <a:t>at the scale of few thousand hosts, it is possible to build a fully-connected network</a:t>
            </a:r>
            <a:endParaRPr/>
          </a:p>
          <a:p>
            <a:pPr indent="-285750" lvl="1" marL="742950" marR="0" rtl="0" algn="l">
              <a:lnSpc>
                <a:spcPct val="100000"/>
              </a:lnSpc>
              <a:spcBef>
                <a:spcPts val="360"/>
              </a:spcBef>
              <a:spcAft>
                <a:spcPts val="0"/>
              </a:spcAft>
              <a:buClr>
                <a:srgbClr val="000099"/>
              </a:buClr>
              <a:buSzPts val="1800"/>
              <a:buFont typeface="Noto Sans Symbols"/>
              <a:buChar char="▪"/>
            </a:pPr>
            <a:r>
              <a:rPr b="0" i="0" lang="en-US" sz="1800" u="none" cap="none" strike="noStrike">
                <a:solidFill>
                  <a:schemeClr val="dk1"/>
                </a:solidFill>
                <a:latin typeface="Cabin"/>
                <a:ea typeface="Cabin"/>
                <a:cs typeface="Cabin"/>
                <a:sym typeface="Cabin"/>
              </a:rPr>
              <a:t>however, interconnecting 100s to 1000s of containers while providing host-to-host bandwidth remains a challenge</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
        <p:nvSpPr>
          <p:cNvPr id="5978" name="Google Shape;5978;p61"/>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Link Layer C</a:t>
            </a:r>
            <a:endParaRPr/>
          </a:p>
        </p:txBody>
      </p:sp>
      <p:pic>
        <p:nvPicPr>
          <p:cNvPr descr="IBMPortableModularDataCenter.jpg" id="5979" name="Google Shape;5979;p61"/>
          <p:cNvPicPr preferRelativeResize="0"/>
          <p:nvPr/>
        </p:nvPicPr>
        <p:blipFill rotWithShape="1">
          <a:blip r:embed="rId4">
            <a:alphaModFix/>
          </a:blip>
          <a:srcRect b="0" l="0" r="0" t="0"/>
          <a:stretch/>
        </p:blipFill>
        <p:spPr>
          <a:xfrm>
            <a:off x="982662" y="3311525"/>
            <a:ext cx="2438400" cy="1624012"/>
          </a:xfrm>
          <a:prstGeom prst="rect">
            <a:avLst/>
          </a:prstGeom>
          <a:noFill/>
          <a:ln cap="sq" cmpd="sng" w="38100">
            <a:solidFill>
              <a:srgbClr val="000000"/>
            </a:solidFill>
            <a:prstDash val="solid"/>
            <a:miter lim="800000"/>
            <a:headEnd len="sm" w="sm" type="none"/>
            <a:tailEnd len="sm" w="sm" type="none"/>
          </a:ln>
          <a:effectLst>
            <a:outerShdw blurRad="63500" dir="2700000" dist="38100">
              <a:srgbClr val="000000">
                <a:alpha val="42745"/>
              </a:srgbClr>
            </a:outerShdw>
          </a:effectLst>
        </p:spPr>
      </p:pic>
      <p:pic>
        <p:nvPicPr>
          <p:cNvPr descr="PerformanceOptimizedDatacenter2.JPG" id="5980" name="Google Shape;5980;p61"/>
          <p:cNvPicPr preferRelativeResize="0"/>
          <p:nvPr/>
        </p:nvPicPr>
        <p:blipFill rotWithShape="1">
          <a:blip r:embed="rId5">
            <a:alphaModFix/>
          </a:blip>
          <a:srcRect b="0" l="0" r="0" t="0"/>
          <a:stretch/>
        </p:blipFill>
        <p:spPr>
          <a:xfrm>
            <a:off x="965200" y="5122862"/>
            <a:ext cx="2438400" cy="1624012"/>
          </a:xfrm>
          <a:prstGeom prst="rect">
            <a:avLst/>
          </a:prstGeom>
          <a:noFill/>
          <a:ln cap="sq" cmpd="sng" w="38100">
            <a:solidFill>
              <a:srgbClr val="000000"/>
            </a:solidFill>
            <a:prstDash val="solid"/>
            <a:miter lim="800000"/>
            <a:headEnd len="sm" w="sm" type="none"/>
            <a:tailEnd len="sm" w="sm" type="none"/>
          </a:ln>
          <a:effectLst>
            <a:outerShdw blurRad="63500" dir="2700000" dist="38100">
              <a:srgbClr val="000000">
                <a:alpha val="42745"/>
              </a:srgbClr>
            </a:outerShdw>
          </a:effectLst>
        </p:spPr>
      </p:pic>
      <p:pic>
        <p:nvPicPr>
          <p:cNvPr descr="Sun_Modular_Datacenter_SunEBC.JPG" id="5981" name="Google Shape;5981;p61"/>
          <p:cNvPicPr preferRelativeResize="0"/>
          <p:nvPr/>
        </p:nvPicPr>
        <p:blipFill rotWithShape="1">
          <a:blip r:embed="rId6">
            <a:alphaModFix/>
          </a:blip>
          <a:srcRect b="0" l="0" r="0" t="0"/>
          <a:stretch/>
        </p:blipFill>
        <p:spPr>
          <a:xfrm>
            <a:off x="3792537" y="3365500"/>
            <a:ext cx="4945062" cy="2855912"/>
          </a:xfrm>
          <a:prstGeom prst="rect">
            <a:avLst/>
          </a:prstGeom>
          <a:noFill/>
          <a:ln cap="sq" cmpd="sng" w="38100">
            <a:solidFill>
              <a:srgbClr val="000000"/>
            </a:solidFill>
            <a:prstDash val="solid"/>
            <a:miter lim="800000"/>
            <a:headEnd len="sm" w="sm" type="none"/>
            <a:tailEnd len="sm" w="sm" type="none"/>
          </a:ln>
          <a:effectLst>
            <a:outerShdw blurRad="63500" dir="2700000" dist="38100">
              <a:srgbClr val="000000">
                <a:alpha val="42745"/>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1"/>
          <p:cNvSpPr txBox="1"/>
          <p:nvPr/>
        </p:nvSpPr>
        <p:spPr>
          <a:xfrm>
            <a:off x="1147762" y="6386512"/>
            <a:ext cx="6497637"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OSI Connections</a:t>
            </a:r>
            <a:endParaRPr/>
          </a:p>
        </p:txBody>
      </p:sp>
      <p:pic>
        <p:nvPicPr>
          <p:cNvPr descr="6814f10xx2" id="193" name="Google Shape;193;p31"/>
          <p:cNvPicPr preferRelativeResize="0"/>
          <p:nvPr/>
        </p:nvPicPr>
        <p:blipFill rotWithShape="1">
          <a:blip r:embed="rId3">
            <a:alphaModFix/>
          </a:blip>
          <a:srcRect b="0" l="0" r="0" t="0"/>
          <a:stretch/>
        </p:blipFill>
        <p:spPr>
          <a:xfrm>
            <a:off x="858837" y="1190625"/>
            <a:ext cx="7305675" cy="5157787"/>
          </a:xfrm>
          <a:prstGeom prst="rect">
            <a:avLst/>
          </a:prstGeom>
          <a:noFill/>
          <a:ln cap="sq" cmpd="sng" w="38100">
            <a:solidFill>
              <a:srgbClr val="000000"/>
            </a:solidFill>
            <a:prstDash val="solid"/>
            <a:miter lim="800000"/>
            <a:headEnd len="sm" w="sm" type="none"/>
            <a:tailEnd len="sm" w="sm" type="none"/>
          </a:ln>
          <a:effectLst>
            <a:outerShdw blurRad="63500" dir="2700000" dist="38100">
              <a:srgbClr val="000000">
                <a:alpha val="42745"/>
              </a:srgbClr>
            </a:outerShdw>
          </a:effectLst>
        </p:spPr>
      </p:pic>
      <p:sp>
        <p:nvSpPr>
          <p:cNvPr id="194" name="Google Shape;194;p31"/>
          <p:cNvSpPr txBox="1"/>
          <p:nvPr>
            <p:ph type="title"/>
          </p:nvPr>
        </p:nvSpPr>
        <p:spPr>
          <a:xfrm>
            <a:off x="457200" y="214312"/>
            <a:ext cx="8229600" cy="68421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Cabin"/>
              <a:buNone/>
            </a:pPr>
            <a:r>
              <a:rPr b="0" i="0" lang="en-US" sz="4400" u="none">
                <a:solidFill>
                  <a:srgbClr val="000099"/>
                </a:solidFill>
                <a:latin typeface="Cabin"/>
                <a:ea typeface="Cabin"/>
                <a:cs typeface="Cabin"/>
                <a:sym typeface="Cabin"/>
              </a:rPr>
              <a:t>Connecting Networks </a:t>
            </a:r>
            <a:endParaRPr/>
          </a:p>
        </p:txBody>
      </p:sp>
      <p:pic>
        <p:nvPicPr>
          <p:cNvPr descr="underline_base" id="195" name="Google Shape;195;p31"/>
          <p:cNvPicPr preferRelativeResize="0"/>
          <p:nvPr/>
        </p:nvPicPr>
        <p:blipFill rotWithShape="1">
          <a:blip r:embed="rId4">
            <a:alphaModFix/>
          </a:blip>
          <a:srcRect b="0" l="0" r="0" t="0"/>
          <a:stretch/>
        </p:blipFill>
        <p:spPr>
          <a:xfrm>
            <a:off x="615950" y="855662"/>
            <a:ext cx="5183187" cy="2016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2"/>
          <p:cNvSpPr txBox="1"/>
          <p:nvPr>
            <p:ph idx="1" type="body"/>
          </p:nvPr>
        </p:nvSpPr>
        <p:spPr>
          <a:xfrm>
            <a:off x="447675" y="1139825"/>
            <a:ext cx="8439150" cy="5418137"/>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Clr>
                <a:srgbClr val="000099"/>
              </a:buClr>
              <a:buSzPts val="1820"/>
              <a:buFont typeface="Noto Sans Symbols"/>
              <a:buChar char="❖"/>
            </a:pPr>
            <a:r>
              <a:rPr b="1" i="0" lang="en-US" sz="2800" u="none">
                <a:solidFill>
                  <a:schemeClr val="dk1"/>
                </a:solidFill>
                <a:latin typeface="Cabin"/>
                <a:ea typeface="Cabin"/>
                <a:cs typeface="Cabin"/>
                <a:sym typeface="Cabin"/>
              </a:rPr>
              <a:t>protocol converters</a:t>
            </a:r>
            <a:r>
              <a:rPr b="0" i="0" lang="en-US" sz="2800" u="none">
                <a:solidFill>
                  <a:schemeClr val="dk1"/>
                </a:solidFill>
                <a:latin typeface="Cabin"/>
                <a:ea typeface="Cabin"/>
                <a:cs typeface="Cabin"/>
                <a:sym typeface="Cabin"/>
              </a:rPr>
              <a:t> are used to connect different networks</a:t>
            </a:r>
            <a:endParaRPr/>
          </a:p>
          <a:p>
            <a:pPr indent="-227330" lvl="0" marL="342900" rtl="0" algn="l">
              <a:lnSpc>
                <a:spcPct val="85000"/>
              </a:lnSpc>
              <a:spcBef>
                <a:spcPts val="560"/>
              </a:spcBef>
              <a:spcAft>
                <a:spcPts val="0"/>
              </a:spcAft>
              <a:buClr>
                <a:srgbClr val="000099"/>
              </a:buClr>
              <a:buSzPts val="1820"/>
              <a:buFont typeface="Noto Sans Symbols"/>
              <a:buNone/>
            </a:pPr>
            <a:r>
              <a:t/>
            </a:r>
            <a:endParaRPr b="0" i="0" sz="2800" u="none">
              <a:solidFill>
                <a:schemeClr val="dk1"/>
              </a:solidFill>
              <a:latin typeface="Cabin"/>
              <a:ea typeface="Cabin"/>
              <a:cs typeface="Cabin"/>
              <a:sym typeface="Cabin"/>
            </a:endParaRPr>
          </a:p>
          <a:p>
            <a:pPr indent="-342900" lvl="0" marL="342900" rtl="0" algn="l">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Cabin"/>
                <a:ea typeface="Cabin"/>
                <a:cs typeface="Cabin"/>
                <a:sym typeface="Cabin"/>
              </a:rPr>
              <a:t>the most common protocol converters exist at layers 1, 2 &amp; 3</a:t>
            </a:r>
            <a:endParaRPr/>
          </a:p>
          <a:p>
            <a:pPr indent="-227330" lvl="0" marL="342900" rtl="0" algn="l">
              <a:lnSpc>
                <a:spcPct val="85000"/>
              </a:lnSpc>
              <a:spcBef>
                <a:spcPts val="560"/>
              </a:spcBef>
              <a:spcAft>
                <a:spcPts val="0"/>
              </a:spcAft>
              <a:buClr>
                <a:srgbClr val="000099"/>
              </a:buClr>
              <a:buSzPts val="1820"/>
              <a:buFont typeface="Noto Sans Symbols"/>
              <a:buNone/>
            </a:pPr>
            <a:r>
              <a:t/>
            </a:r>
            <a:endParaRPr b="0" i="0" sz="2800" u="none">
              <a:solidFill>
                <a:schemeClr val="dk1"/>
              </a:solidFill>
              <a:latin typeface="Cabin"/>
              <a:ea typeface="Cabin"/>
              <a:cs typeface="Cabin"/>
              <a:sym typeface="Cabin"/>
            </a:endParaRPr>
          </a:p>
          <a:p>
            <a:pPr indent="-342900" lvl="0" marL="342900" rtl="0" algn="l">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Cabin"/>
                <a:ea typeface="Cabin"/>
                <a:cs typeface="Cabin"/>
                <a:sym typeface="Cabin"/>
              </a:rPr>
              <a:t>at layer 1: </a:t>
            </a:r>
            <a:r>
              <a:rPr b="1" i="0" lang="en-US" sz="2800" u="none">
                <a:solidFill>
                  <a:schemeClr val="dk1"/>
                </a:solidFill>
                <a:latin typeface="Cabin"/>
                <a:ea typeface="Cabin"/>
                <a:cs typeface="Cabin"/>
                <a:sym typeface="Cabin"/>
              </a:rPr>
              <a:t>hubs</a:t>
            </a:r>
            <a:r>
              <a:rPr b="0" i="0" lang="en-US" sz="2800" u="none">
                <a:solidFill>
                  <a:schemeClr val="dk1"/>
                </a:solidFill>
                <a:latin typeface="Cabin"/>
                <a:ea typeface="Cabin"/>
                <a:cs typeface="Cabin"/>
                <a:sym typeface="Cabin"/>
              </a:rPr>
              <a:t>, </a:t>
            </a:r>
            <a:r>
              <a:rPr b="1" i="0" lang="en-US" sz="2800" u="none">
                <a:solidFill>
                  <a:schemeClr val="dk1"/>
                </a:solidFill>
                <a:latin typeface="Cabin"/>
                <a:ea typeface="Cabin"/>
                <a:cs typeface="Cabin"/>
                <a:sym typeface="Cabin"/>
              </a:rPr>
              <a:t>repeaters</a:t>
            </a:r>
            <a:endParaRPr/>
          </a:p>
          <a:p>
            <a:pPr indent="-342900" lvl="0" marL="342900" rtl="0" algn="l">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Cabin"/>
                <a:ea typeface="Cabin"/>
                <a:cs typeface="Cabin"/>
                <a:sym typeface="Cabin"/>
              </a:rPr>
              <a:t>at layer 2: </a:t>
            </a:r>
            <a:r>
              <a:rPr b="1" i="0" lang="en-US" sz="2800" u="none">
                <a:solidFill>
                  <a:schemeClr val="dk1"/>
                </a:solidFill>
                <a:latin typeface="Cabin"/>
                <a:ea typeface="Cabin"/>
                <a:cs typeface="Cabin"/>
                <a:sym typeface="Cabin"/>
              </a:rPr>
              <a:t>bridges</a:t>
            </a:r>
            <a:r>
              <a:rPr b="0" i="0" lang="en-US" sz="2800" u="none">
                <a:solidFill>
                  <a:schemeClr val="dk1"/>
                </a:solidFill>
                <a:latin typeface="Cabin"/>
                <a:ea typeface="Cabin"/>
                <a:cs typeface="Cabin"/>
                <a:sym typeface="Cabin"/>
              </a:rPr>
              <a:t>, </a:t>
            </a:r>
            <a:r>
              <a:rPr b="1" i="0" lang="en-US" sz="2800" u="none">
                <a:solidFill>
                  <a:schemeClr val="dk1"/>
                </a:solidFill>
                <a:latin typeface="Cabin"/>
                <a:ea typeface="Cabin"/>
                <a:cs typeface="Cabin"/>
                <a:sym typeface="Cabin"/>
              </a:rPr>
              <a:t>switches</a:t>
            </a:r>
            <a:r>
              <a:rPr b="0" i="0" lang="en-US" sz="2800" u="none">
                <a:solidFill>
                  <a:schemeClr val="dk1"/>
                </a:solidFill>
                <a:latin typeface="Cabin"/>
                <a:ea typeface="Cabin"/>
                <a:cs typeface="Cabin"/>
                <a:sym typeface="Cabin"/>
              </a:rPr>
              <a:t>, …</a:t>
            </a:r>
            <a:endParaRPr/>
          </a:p>
          <a:p>
            <a:pPr indent="-342900" lvl="0" marL="342900" rtl="0" algn="l">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Cabin"/>
                <a:ea typeface="Cabin"/>
                <a:cs typeface="Cabin"/>
                <a:sym typeface="Cabin"/>
              </a:rPr>
              <a:t>at layer 3: </a:t>
            </a:r>
            <a:r>
              <a:rPr b="1" i="0" lang="en-US" sz="2800" u="none">
                <a:solidFill>
                  <a:schemeClr val="dk1"/>
                </a:solidFill>
                <a:latin typeface="Cabin"/>
                <a:ea typeface="Cabin"/>
                <a:cs typeface="Cabin"/>
                <a:sym typeface="Cabin"/>
              </a:rPr>
              <a:t>routers</a:t>
            </a:r>
            <a:r>
              <a:rPr b="0" i="0" lang="en-US" sz="2800" u="none">
                <a:solidFill>
                  <a:schemeClr val="dk1"/>
                </a:solidFill>
                <a:latin typeface="Cabin"/>
                <a:ea typeface="Cabin"/>
                <a:cs typeface="Cabin"/>
                <a:sym typeface="Cabin"/>
              </a:rPr>
              <a:t> </a:t>
            </a:r>
            <a:endParaRPr/>
          </a:p>
          <a:p>
            <a:pPr indent="-227330" lvl="0" marL="342900" rtl="0" algn="l">
              <a:lnSpc>
                <a:spcPct val="85000"/>
              </a:lnSpc>
              <a:spcBef>
                <a:spcPts val="560"/>
              </a:spcBef>
              <a:spcAft>
                <a:spcPts val="0"/>
              </a:spcAft>
              <a:buSzPts val="1820"/>
              <a:buNone/>
            </a:pPr>
            <a:r>
              <a:t/>
            </a:r>
            <a:endParaRPr b="0" i="0" sz="2800" u="none">
              <a:solidFill>
                <a:schemeClr val="dk1"/>
              </a:solidFill>
              <a:latin typeface="Cabin"/>
              <a:ea typeface="Cabin"/>
              <a:cs typeface="Cabin"/>
              <a:sym typeface="Cabin"/>
            </a:endParaRPr>
          </a:p>
        </p:txBody>
      </p:sp>
      <p:sp>
        <p:nvSpPr>
          <p:cNvPr id="201" name="Google Shape;201;p32"/>
          <p:cNvSpPr txBox="1"/>
          <p:nvPr>
            <p:ph type="title"/>
          </p:nvPr>
        </p:nvSpPr>
        <p:spPr>
          <a:xfrm>
            <a:off x="457200" y="214312"/>
            <a:ext cx="8229600" cy="68421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Cabin"/>
              <a:buNone/>
            </a:pPr>
            <a:r>
              <a:rPr b="0" i="0" lang="en-US" sz="4400" u="none">
                <a:solidFill>
                  <a:srgbClr val="000099"/>
                </a:solidFill>
                <a:latin typeface="Cabin"/>
                <a:ea typeface="Cabin"/>
                <a:cs typeface="Cabin"/>
                <a:sym typeface="Cabin"/>
              </a:rPr>
              <a:t>Connecting Networks </a:t>
            </a:r>
            <a:endParaRPr/>
          </a:p>
        </p:txBody>
      </p:sp>
      <p:pic>
        <p:nvPicPr>
          <p:cNvPr descr="underline_base" id="202" name="Google Shape;202;p32"/>
          <p:cNvPicPr preferRelativeResize="0"/>
          <p:nvPr/>
        </p:nvPicPr>
        <p:blipFill rotWithShape="1">
          <a:blip r:embed="rId3">
            <a:alphaModFix/>
          </a:blip>
          <a:srcRect b="0" l="0" r="0" t="0"/>
          <a:stretch/>
        </p:blipFill>
        <p:spPr>
          <a:xfrm>
            <a:off x="615950" y="855662"/>
            <a:ext cx="5183187" cy="2016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457200" y="277812"/>
            <a:ext cx="8229600" cy="63658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Cabin"/>
              <a:buNone/>
            </a:pPr>
            <a:r>
              <a:rPr b="0" i="0" lang="en-US" sz="4400" u="none">
                <a:solidFill>
                  <a:srgbClr val="000099"/>
                </a:solidFill>
                <a:latin typeface="Cabin"/>
                <a:ea typeface="Cabin"/>
                <a:cs typeface="Cabin"/>
                <a:sym typeface="Cabin"/>
              </a:rPr>
              <a:t>Layer 1 Connections </a:t>
            </a:r>
            <a:endParaRPr/>
          </a:p>
        </p:txBody>
      </p:sp>
      <p:sp>
        <p:nvSpPr>
          <p:cNvPr id="208" name="Google Shape;208;p33"/>
          <p:cNvSpPr txBox="1"/>
          <p:nvPr>
            <p:ph idx="1" type="body"/>
          </p:nvPr>
        </p:nvSpPr>
        <p:spPr>
          <a:xfrm>
            <a:off x="447675" y="1139825"/>
            <a:ext cx="8439150" cy="5418137"/>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1820"/>
              <a:buNone/>
            </a:pPr>
            <a:r>
              <a:rPr b="1" i="0" lang="en-US" sz="2800" u="none">
                <a:solidFill>
                  <a:srgbClr val="0033CC"/>
                </a:solidFill>
                <a:latin typeface="Cabin"/>
                <a:ea typeface="Cabin"/>
                <a:cs typeface="Cabin"/>
                <a:sym typeface="Cabin"/>
              </a:rPr>
              <a:t>Repeaters</a:t>
            </a:r>
            <a:endParaRPr/>
          </a:p>
          <a:p>
            <a:pPr indent="-342900" lvl="0" marL="342900" rtl="0" algn="l">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Cabin"/>
                <a:ea typeface="Cabin"/>
                <a:cs typeface="Cabin"/>
                <a:sym typeface="Cabin"/>
              </a:rPr>
              <a:t>operate at the physical layer (layer 1) </a:t>
            </a:r>
            <a:endParaRPr/>
          </a:p>
          <a:p>
            <a:pPr indent="-227330" lvl="0" marL="342900" rtl="0" algn="l">
              <a:lnSpc>
                <a:spcPct val="85000"/>
              </a:lnSpc>
              <a:spcBef>
                <a:spcPts val="560"/>
              </a:spcBef>
              <a:spcAft>
                <a:spcPts val="0"/>
              </a:spcAft>
              <a:buClr>
                <a:srgbClr val="000099"/>
              </a:buClr>
              <a:buSzPts val="1820"/>
              <a:buFont typeface="Noto Sans Symbols"/>
              <a:buNone/>
            </a:pPr>
            <a:r>
              <a:t/>
            </a:r>
            <a:endParaRPr b="0" i="0" sz="2800" u="none">
              <a:solidFill>
                <a:schemeClr val="dk1"/>
              </a:solidFill>
              <a:latin typeface="Cabin"/>
              <a:ea typeface="Cabin"/>
              <a:cs typeface="Cabin"/>
              <a:sym typeface="Cabin"/>
            </a:endParaRPr>
          </a:p>
          <a:p>
            <a:pPr indent="-342900" lvl="0" marL="342900" rtl="0" algn="l">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Cabin"/>
                <a:ea typeface="Cabin"/>
                <a:cs typeface="Cabin"/>
                <a:sym typeface="Cabin"/>
              </a:rPr>
              <a:t>connect LANs that are using the same protocol and frame format</a:t>
            </a:r>
            <a:endParaRPr/>
          </a:p>
          <a:p>
            <a:pPr indent="-227330" lvl="0" marL="342900" rtl="0" algn="l">
              <a:lnSpc>
                <a:spcPct val="85000"/>
              </a:lnSpc>
              <a:spcBef>
                <a:spcPts val="560"/>
              </a:spcBef>
              <a:spcAft>
                <a:spcPts val="0"/>
              </a:spcAft>
              <a:buClr>
                <a:srgbClr val="000099"/>
              </a:buClr>
              <a:buSzPts val="1820"/>
              <a:buFont typeface="Noto Sans Symbols"/>
              <a:buNone/>
            </a:pPr>
            <a:r>
              <a:t/>
            </a:r>
            <a:endParaRPr b="0" i="0" sz="2800" u="none">
              <a:solidFill>
                <a:schemeClr val="dk1"/>
              </a:solidFill>
              <a:latin typeface="Cabin"/>
              <a:ea typeface="Cabin"/>
              <a:cs typeface="Cabin"/>
              <a:sym typeface="Cabin"/>
            </a:endParaRPr>
          </a:p>
          <a:p>
            <a:pPr indent="-342900" lvl="0" marL="342900" rtl="0" algn="l">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Cabin"/>
                <a:ea typeface="Cabin"/>
                <a:cs typeface="Cabin"/>
                <a:sym typeface="Cabin"/>
              </a:rPr>
              <a:t>main function is to just regenerate signals then send them again, hence extend the distance covered by a LAN protocol </a:t>
            </a:r>
            <a:endParaRPr/>
          </a:p>
          <a:p>
            <a:pPr indent="-227330" lvl="0" marL="342900" rtl="0" algn="l">
              <a:lnSpc>
                <a:spcPct val="85000"/>
              </a:lnSpc>
              <a:spcBef>
                <a:spcPts val="560"/>
              </a:spcBef>
              <a:spcAft>
                <a:spcPts val="0"/>
              </a:spcAft>
              <a:buSzPts val="1820"/>
              <a:buNone/>
            </a:pPr>
            <a:r>
              <a:t/>
            </a:r>
            <a:endParaRPr b="0" i="0" sz="2800" u="none">
              <a:solidFill>
                <a:schemeClr val="dk1"/>
              </a:solidFill>
              <a:latin typeface="Cabin"/>
              <a:ea typeface="Cabin"/>
              <a:cs typeface="Cabin"/>
              <a:sym typeface="Cabin"/>
            </a:endParaRPr>
          </a:p>
        </p:txBody>
      </p:sp>
      <p:pic>
        <p:nvPicPr>
          <p:cNvPr descr="underline_base" id="209" name="Google Shape;209;p33"/>
          <p:cNvPicPr preferRelativeResize="0"/>
          <p:nvPr/>
        </p:nvPicPr>
        <p:blipFill rotWithShape="1">
          <a:blip r:embed="rId3">
            <a:alphaModFix/>
          </a:blip>
          <a:srcRect b="0" l="0" r="0" t="0"/>
          <a:stretch/>
        </p:blipFill>
        <p:spPr>
          <a:xfrm>
            <a:off x="552450" y="855662"/>
            <a:ext cx="5183187" cy="2016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4"/>
          <p:cNvSpPr txBox="1"/>
          <p:nvPr>
            <p:ph idx="1" type="body"/>
          </p:nvPr>
        </p:nvSpPr>
        <p:spPr>
          <a:xfrm>
            <a:off x="447675" y="1139825"/>
            <a:ext cx="8439150" cy="619125"/>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1820"/>
              <a:buNone/>
            </a:pPr>
            <a:r>
              <a:rPr b="1" i="0" lang="en-US" sz="2800" u="none">
                <a:solidFill>
                  <a:srgbClr val="0033CC"/>
                </a:solidFill>
                <a:latin typeface="Cabin"/>
                <a:ea typeface="Cabin"/>
                <a:cs typeface="Cabin"/>
                <a:sym typeface="Cabin"/>
              </a:rPr>
              <a:t>Repeaters</a:t>
            </a:r>
            <a:endParaRPr/>
          </a:p>
          <a:p>
            <a:pPr indent="-227330" lvl="0" marL="342900" rtl="0" algn="l">
              <a:lnSpc>
                <a:spcPct val="85000"/>
              </a:lnSpc>
              <a:spcBef>
                <a:spcPts val="560"/>
              </a:spcBef>
              <a:spcAft>
                <a:spcPts val="0"/>
              </a:spcAft>
              <a:buSzPts val="1820"/>
              <a:buNone/>
            </a:pPr>
            <a:r>
              <a:t/>
            </a:r>
            <a:endParaRPr b="1" i="0" sz="2800" u="none">
              <a:solidFill>
                <a:srgbClr val="0033CC"/>
              </a:solidFill>
              <a:latin typeface="Cabin"/>
              <a:ea typeface="Cabin"/>
              <a:cs typeface="Cabin"/>
              <a:sym typeface="Cabin"/>
            </a:endParaRPr>
          </a:p>
        </p:txBody>
      </p:sp>
      <p:pic>
        <p:nvPicPr>
          <p:cNvPr descr="6814f10xx3" id="215" name="Google Shape;215;p34"/>
          <p:cNvPicPr preferRelativeResize="0"/>
          <p:nvPr/>
        </p:nvPicPr>
        <p:blipFill rotWithShape="1">
          <a:blip r:embed="rId3">
            <a:alphaModFix/>
          </a:blip>
          <a:srcRect b="0" l="0" r="0" t="0"/>
          <a:stretch/>
        </p:blipFill>
        <p:spPr>
          <a:xfrm>
            <a:off x="779462" y="1949450"/>
            <a:ext cx="7642225" cy="3878262"/>
          </a:xfrm>
          <a:prstGeom prst="rect">
            <a:avLst/>
          </a:prstGeom>
          <a:noFill/>
          <a:ln cap="sq" cmpd="sng" w="38100">
            <a:solidFill>
              <a:srgbClr val="000000"/>
            </a:solidFill>
            <a:prstDash val="solid"/>
            <a:miter lim="800000"/>
            <a:headEnd len="sm" w="sm" type="none"/>
            <a:tailEnd len="sm" w="sm" type="none"/>
          </a:ln>
          <a:effectLst>
            <a:outerShdw blurRad="63500" dir="2700000" dist="38100">
              <a:srgbClr val="000000">
                <a:alpha val="42745"/>
              </a:srgbClr>
            </a:outerShdw>
          </a:effectLst>
        </p:spPr>
      </p:pic>
      <p:sp>
        <p:nvSpPr>
          <p:cNvPr id="216" name="Google Shape;216;p34"/>
          <p:cNvSpPr txBox="1"/>
          <p:nvPr/>
        </p:nvSpPr>
        <p:spPr>
          <a:xfrm>
            <a:off x="1323975" y="6000750"/>
            <a:ext cx="6497637"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LANs Connected with a Repeater</a:t>
            </a:r>
            <a:endParaRPr/>
          </a:p>
        </p:txBody>
      </p:sp>
      <p:sp>
        <p:nvSpPr>
          <p:cNvPr id="217" name="Google Shape;217;p34"/>
          <p:cNvSpPr txBox="1"/>
          <p:nvPr>
            <p:ph type="title"/>
          </p:nvPr>
        </p:nvSpPr>
        <p:spPr>
          <a:xfrm>
            <a:off x="457200" y="277812"/>
            <a:ext cx="8229600" cy="63658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Cabin"/>
              <a:buNone/>
            </a:pPr>
            <a:r>
              <a:rPr b="0" i="0" lang="en-US" sz="4400" u="none">
                <a:solidFill>
                  <a:srgbClr val="000099"/>
                </a:solidFill>
                <a:latin typeface="Cabin"/>
                <a:ea typeface="Cabin"/>
                <a:cs typeface="Cabin"/>
                <a:sym typeface="Cabin"/>
              </a:rPr>
              <a:t>Layer 1 Connections </a:t>
            </a:r>
            <a:endParaRPr/>
          </a:p>
        </p:txBody>
      </p:sp>
      <p:pic>
        <p:nvPicPr>
          <p:cNvPr descr="underline_base" id="218" name="Google Shape;218;p34"/>
          <p:cNvPicPr preferRelativeResize="0"/>
          <p:nvPr/>
        </p:nvPicPr>
        <p:blipFill rotWithShape="1">
          <a:blip r:embed="rId4">
            <a:alphaModFix/>
          </a:blip>
          <a:srcRect b="0" l="0" r="0" t="0"/>
          <a:stretch/>
        </p:blipFill>
        <p:spPr>
          <a:xfrm>
            <a:off x="552450" y="855662"/>
            <a:ext cx="5183187" cy="2016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5"/>
          <p:cNvSpPr txBox="1"/>
          <p:nvPr>
            <p:ph idx="1" type="body"/>
          </p:nvPr>
        </p:nvSpPr>
        <p:spPr>
          <a:xfrm>
            <a:off x="447675" y="1139825"/>
            <a:ext cx="8439150" cy="571817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820"/>
              <a:buNone/>
            </a:pPr>
            <a:r>
              <a:rPr b="1" i="0" lang="en-US" sz="2800" u="none">
                <a:solidFill>
                  <a:srgbClr val="0033CC"/>
                </a:solidFill>
                <a:latin typeface="Cabin"/>
                <a:ea typeface="Cabin"/>
                <a:cs typeface="Cabin"/>
                <a:sym typeface="Cabin"/>
              </a:rPr>
              <a:t>Hubs</a:t>
            </a:r>
            <a:endParaRPr/>
          </a:p>
          <a:p>
            <a:pPr indent="-342900" lvl="0" marL="342900" rtl="0" algn="l">
              <a:lnSpc>
                <a:spcPct val="90000"/>
              </a:lnSpc>
              <a:spcBef>
                <a:spcPts val="560"/>
              </a:spcBef>
              <a:spcAft>
                <a:spcPts val="0"/>
              </a:spcAft>
              <a:buClr>
                <a:srgbClr val="000099"/>
              </a:buClr>
              <a:buSzPts val="1820"/>
              <a:buFont typeface="Noto Sans Symbols"/>
              <a:buChar char="❖"/>
            </a:pPr>
            <a:r>
              <a:rPr b="0" i="0" lang="en-US" sz="2800" u="none">
                <a:solidFill>
                  <a:schemeClr val="dk1"/>
                </a:solidFill>
                <a:latin typeface="Cabin"/>
                <a:ea typeface="Cabin"/>
                <a:cs typeface="Cabin"/>
                <a:sym typeface="Cabin"/>
              </a:rPr>
              <a:t>sometimes called multi-port repeaters </a:t>
            </a:r>
            <a:endParaRPr/>
          </a:p>
          <a:p>
            <a:pPr indent="-227330" lvl="0" marL="342900" rtl="0" algn="l">
              <a:lnSpc>
                <a:spcPct val="90000"/>
              </a:lnSpc>
              <a:spcBef>
                <a:spcPts val="560"/>
              </a:spcBef>
              <a:spcAft>
                <a:spcPts val="0"/>
              </a:spcAft>
              <a:buClr>
                <a:srgbClr val="000099"/>
              </a:buClr>
              <a:buSzPts val="1820"/>
              <a:buFont typeface="Noto Sans Symbols"/>
              <a:buNone/>
            </a:pPr>
            <a:r>
              <a:t/>
            </a:r>
            <a:endParaRPr b="0" i="0" sz="2800" u="none">
              <a:solidFill>
                <a:schemeClr val="dk1"/>
              </a:solidFill>
              <a:latin typeface="Cabin"/>
              <a:ea typeface="Cabin"/>
              <a:cs typeface="Cabin"/>
              <a:sym typeface="Cabin"/>
            </a:endParaRPr>
          </a:p>
          <a:p>
            <a:pPr indent="-342900" lvl="0" marL="342900" rtl="0" algn="l">
              <a:lnSpc>
                <a:spcPct val="90000"/>
              </a:lnSpc>
              <a:spcBef>
                <a:spcPts val="560"/>
              </a:spcBef>
              <a:spcAft>
                <a:spcPts val="0"/>
              </a:spcAft>
              <a:buClr>
                <a:srgbClr val="000099"/>
              </a:buClr>
              <a:buSzPts val="1820"/>
              <a:buFont typeface="Noto Sans Symbols"/>
              <a:buChar char="❖"/>
            </a:pPr>
            <a:r>
              <a:rPr b="0" i="0" lang="en-US" sz="2800" u="none">
                <a:solidFill>
                  <a:schemeClr val="dk1"/>
                </a:solidFill>
                <a:latin typeface="Cabin"/>
                <a:ea typeface="Cabin"/>
                <a:cs typeface="Cabin"/>
                <a:sym typeface="Cabin"/>
              </a:rPr>
              <a:t>the main difference between a hub and repeater is that a hub has multiple ports, hence many devices can directly be connected to it </a:t>
            </a:r>
            <a:endParaRPr/>
          </a:p>
          <a:p>
            <a:pPr indent="-227330" lvl="0" marL="342900" rtl="0" algn="l">
              <a:lnSpc>
                <a:spcPct val="90000"/>
              </a:lnSpc>
              <a:spcBef>
                <a:spcPts val="560"/>
              </a:spcBef>
              <a:spcAft>
                <a:spcPts val="0"/>
              </a:spcAft>
              <a:buClr>
                <a:srgbClr val="000099"/>
              </a:buClr>
              <a:buSzPts val="1820"/>
              <a:buFont typeface="Noto Sans Symbols"/>
              <a:buNone/>
            </a:pPr>
            <a:r>
              <a:t/>
            </a:r>
            <a:endParaRPr b="0" i="0" sz="2800" u="none">
              <a:solidFill>
                <a:schemeClr val="dk1"/>
              </a:solidFill>
              <a:latin typeface="Cabin"/>
              <a:ea typeface="Cabin"/>
              <a:cs typeface="Cabin"/>
              <a:sym typeface="Cabin"/>
            </a:endParaRPr>
          </a:p>
          <a:p>
            <a:pPr indent="-342900" lvl="0" marL="342900" rtl="0" algn="l">
              <a:lnSpc>
                <a:spcPct val="90000"/>
              </a:lnSpc>
              <a:spcBef>
                <a:spcPts val="560"/>
              </a:spcBef>
              <a:spcAft>
                <a:spcPts val="0"/>
              </a:spcAft>
              <a:buClr>
                <a:srgbClr val="000099"/>
              </a:buClr>
              <a:buSzPts val="1820"/>
              <a:buFont typeface="Noto Sans Symbols"/>
              <a:buChar char="❖"/>
            </a:pPr>
            <a:r>
              <a:rPr b="0" i="0" lang="en-US" sz="2800" u="none">
                <a:solidFill>
                  <a:schemeClr val="dk1"/>
                </a:solidFill>
                <a:latin typeface="Cabin"/>
                <a:ea typeface="Cabin"/>
                <a:cs typeface="Cabin"/>
                <a:sym typeface="Cabin"/>
              </a:rPr>
              <a:t>all devices connected to a hub are still in the same collision domain </a:t>
            </a:r>
            <a:endParaRPr/>
          </a:p>
          <a:p>
            <a:pPr indent="-227330" lvl="0" marL="342900" rtl="0" algn="l">
              <a:lnSpc>
                <a:spcPct val="90000"/>
              </a:lnSpc>
              <a:spcBef>
                <a:spcPts val="560"/>
              </a:spcBef>
              <a:spcAft>
                <a:spcPts val="0"/>
              </a:spcAft>
              <a:buClr>
                <a:srgbClr val="000099"/>
              </a:buClr>
              <a:buSzPts val="1820"/>
              <a:buFont typeface="Noto Sans Symbols"/>
              <a:buNone/>
            </a:pPr>
            <a:r>
              <a:t/>
            </a:r>
            <a:endParaRPr b="0" i="0" sz="2800" u="none">
              <a:solidFill>
                <a:schemeClr val="dk1"/>
              </a:solidFill>
              <a:latin typeface="Cabin"/>
              <a:ea typeface="Cabin"/>
              <a:cs typeface="Cabin"/>
              <a:sym typeface="Cabin"/>
            </a:endParaRPr>
          </a:p>
          <a:p>
            <a:pPr indent="-342900" lvl="0" marL="342900" rtl="0" algn="l">
              <a:lnSpc>
                <a:spcPct val="90000"/>
              </a:lnSpc>
              <a:spcBef>
                <a:spcPts val="560"/>
              </a:spcBef>
              <a:spcAft>
                <a:spcPts val="0"/>
              </a:spcAft>
              <a:buClr>
                <a:srgbClr val="000099"/>
              </a:buClr>
              <a:buSzPts val="1820"/>
              <a:buFont typeface="Noto Sans Symbols"/>
              <a:buChar char="❖"/>
            </a:pPr>
            <a:r>
              <a:rPr b="0" i="0" lang="en-US" sz="2800" u="none">
                <a:solidFill>
                  <a:schemeClr val="dk1"/>
                </a:solidFill>
                <a:latin typeface="Cabin"/>
                <a:ea typeface="Cabin"/>
                <a:cs typeface="Cabin"/>
                <a:sym typeface="Cabin"/>
              </a:rPr>
              <a:t>the more the devices connected to hubs, the more the chances that the network performance will degrade </a:t>
            </a:r>
            <a:endParaRPr/>
          </a:p>
          <a:p>
            <a:pPr indent="-227330" lvl="0" marL="342900" rtl="0" algn="l">
              <a:lnSpc>
                <a:spcPct val="85000"/>
              </a:lnSpc>
              <a:spcBef>
                <a:spcPts val="560"/>
              </a:spcBef>
              <a:spcAft>
                <a:spcPts val="0"/>
              </a:spcAft>
              <a:buSzPts val="1820"/>
              <a:buNone/>
            </a:pPr>
            <a:r>
              <a:t/>
            </a:r>
            <a:endParaRPr b="0" i="0" sz="2800" u="none">
              <a:solidFill>
                <a:schemeClr val="dk1"/>
              </a:solidFill>
              <a:latin typeface="Cabin"/>
              <a:ea typeface="Cabin"/>
              <a:cs typeface="Cabin"/>
              <a:sym typeface="Cabin"/>
            </a:endParaRPr>
          </a:p>
        </p:txBody>
      </p:sp>
      <p:sp>
        <p:nvSpPr>
          <p:cNvPr id="224" name="Google Shape;224;p35"/>
          <p:cNvSpPr txBox="1"/>
          <p:nvPr>
            <p:ph type="title"/>
          </p:nvPr>
        </p:nvSpPr>
        <p:spPr>
          <a:xfrm>
            <a:off x="457200" y="277812"/>
            <a:ext cx="8229600" cy="63658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Cabin"/>
              <a:buNone/>
            </a:pPr>
            <a:r>
              <a:rPr b="0" i="0" lang="en-US" sz="4400" u="none">
                <a:solidFill>
                  <a:srgbClr val="000099"/>
                </a:solidFill>
                <a:latin typeface="Cabin"/>
                <a:ea typeface="Cabin"/>
                <a:cs typeface="Cabin"/>
                <a:sym typeface="Cabin"/>
              </a:rPr>
              <a:t>Layer 1 Connections </a:t>
            </a:r>
            <a:endParaRPr/>
          </a:p>
        </p:txBody>
      </p:sp>
      <p:pic>
        <p:nvPicPr>
          <p:cNvPr descr="underline_base" id="225" name="Google Shape;225;p35"/>
          <p:cNvPicPr preferRelativeResize="0"/>
          <p:nvPr/>
        </p:nvPicPr>
        <p:blipFill rotWithShape="1">
          <a:blip r:embed="rId3">
            <a:alphaModFix/>
          </a:blip>
          <a:srcRect b="0" l="0" r="0" t="0"/>
          <a:stretch/>
        </p:blipFill>
        <p:spPr>
          <a:xfrm>
            <a:off x="552450" y="855662"/>
            <a:ext cx="5183187" cy="2016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6"/>
          <p:cNvSpPr txBox="1"/>
          <p:nvPr>
            <p:ph idx="1" type="body"/>
          </p:nvPr>
        </p:nvSpPr>
        <p:spPr>
          <a:xfrm>
            <a:off x="447675" y="1139825"/>
            <a:ext cx="8439150" cy="619125"/>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1820"/>
              <a:buNone/>
            </a:pPr>
            <a:r>
              <a:rPr b="1" i="0" lang="en-US" sz="2800" u="none">
                <a:solidFill>
                  <a:srgbClr val="0033CC"/>
                </a:solidFill>
                <a:latin typeface="Cabin"/>
                <a:ea typeface="Cabin"/>
                <a:cs typeface="Cabin"/>
                <a:sym typeface="Cabin"/>
              </a:rPr>
              <a:t>Hubs</a:t>
            </a:r>
            <a:endParaRPr/>
          </a:p>
        </p:txBody>
      </p:sp>
      <p:sp>
        <p:nvSpPr>
          <p:cNvPr id="231" name="Google Shape;231;p36"/>
          <p:cNvSpPr txBox="1"/>
          <p:nvPr/>
        </p:nvSpPr>
        <p:spPr>
          <a:xfrm>
            <a:off x="1147762" y="6386512"/>
            <a:ext cx="6497637"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Making Connections Using Hubs</a:t>
            </a:r>
            <a:endParaRPr/>
          </a:p>
        </p:txBody>
      </p:sp>
      <p:pic>
        <p:nvPicPr>
          <p:cNvPr descr="6814f10xx4" id="232" name="Google Shape;232;p36"/>
          <p:cNvPicPr preferRelativeResize="0"/>
          <p:nvPr/>
        </p:nvPicPr>
        <p:blipFill rotWithShape="1">
          <a:blip r:embed="rId3">
            <a:alphaModFix/>
          </a:blip>
          <a:srcRect b="0" l="0" r="0" t="0"/>
          <a:stretch/>
        </p:blipFill>
        <p:spPr>
          <a:xfrm>
            <a:off x="1055687" y="1693862"/>
            <a:ext cx="6945312" cy="4616450"/>
          </a:xfrm>
          <a:prstGeom prst="rect">
            <a:avLst/>
          </a:prstGeom>
          <a:noFill/>
          <a:ln cap="sq" cmpd="sng" w="38100">
            <a:solidFill>
              <a:srgbClr val="000000"/>
            </a:solidFill>
            <a:prstDash val="solid"/>
            <a:miter lim="800000"/>
            <a:headEnd len="sm" w="sm" type="none"/>
            <a:tailEnd len="sm" w="sm" type="none"/>
          </a:ln>
          <a:effectLst>
            <a:outerShdw blurRad="63500" dir="2700000" dist="38100">
              <a:srgbClr val="000000">
                <a:alpha val="42745"/>
              </a:srgbClr>
            </a:outerShdw>
          </a:effectLst>
        </p:spPr>
      </p:pic>
      <p:sp>
        <p:nvSpPr>
          <p:cNvPr id="233" name="Google Shape;233;p36"/>
          <p:cNvSpPr txBox="1"/>
          <p:nvPr>
            <p:ph type="title"/>
          </p:nvPr>
        </p:nvSpPr>
        <p:spPr>
          <a:xfrm>
            <a:off x="457200" y="277812"/>
            <a:ext cx="8229600" cy="63658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Cabin"/>
              <a:buNone/>
            </a:pPr>
            <a:r>
              <a:rPr b="0" i="0" lang="en-US" sz="4400" u="none">
                <a:solidFill>
                  <a:srgbClr val="000099"/>
                </a:solidFill>
                <a:latin typeface="Cabin"/>
                <a:ea typeface="Cabin"/>
                <a:cs typeface="Cabin"/>
                <a:sym typeface="Cabin"/>
              </a:rPr>
              <a:t>Layer 1 Connections </a:t>
            </a:r>
            <a:endParaRPr/>
          </a:p>
        </p:txBody>
      </p:sp>
      <p:pic>
        <p:nvPicPr>
          <p:cNvPr descr="underline_base" id="234" name="Google Shape;234;p36"/>
          <p:cNvPicPr preferRelativeResize="0"/>
          <p:nvPr/>
        </p:nvPicPr>
        <p:blipFill rotWithShape="1">
          <a:blip r:embed="rId4">
            <a:alphaModFix/>
          </a:blip>
          <a:srcRect b="0" l="0" r="0" t="0"/>
          <a:stretch/>
        </p:blipFill>
        <p:spPr>
          <a:xfrm>
            <a:off x="552450" y="855662"/>
            <a:ext cx="5183187" cy="2016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5_Default Design">
  <a:themeElements>
    <a:clrScheme name="1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17_Default Design">
  <a:themeElements>
    <a:clrScheme name="1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25_Default Design">
  <a:themeElements>
    <a:clrScheme name="1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16_Default Design">
  <a:themeElements>
    <a:clrScheme name="1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18_Default Design">
  <a:themeElements>
    <a:clrScheme name="1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14_Default Design">
  <a:themeElements>
    <a:clrScheme name="1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24_Default Design">
  <a:themeElements>
    <a:clrScheme name="1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9_Default Design">
  <a:themeElements>
    <a:clrScheme name="1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3_Default Design">
  <a:themeElements>
    <a:clrScheme name="1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2_Default Design">
  <a:themeElements>
    <a:clrScheme name="1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23_Default Design">
  <a:themeElements>
    <a:clrScheme name="1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21_Default Design">
  <a:themeElements>
    <a:clrScheme name="1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20_Default Design">
  <a:themeElements>
    <a:clrScheme name="1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12_Default Design">
  <a:themeElements>
    <a:clrScheme name="1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