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</p:sldIdLst>
  <p:sldSz cy="6858000" cx="9144000"/>
  <p:notesSz cx="7315200" cy="9601200"/>
  <p:embeddedFontLst>
    <p:embeddedFont>
      <p:font typeface="Cabin"/>
      <p:regular r:id="rId82"/>
      <p:bold r:id="rId83"/>
      <p:italic r:id="rId84"/>
      <p:boldItalic r:id="rId85"/>
    </p:embeddedFont>
    <p:embeddedFont>
      <p:font typeface="Tahoma"/>
      <p:regular r:id="rId86"/>
      <p:bold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A2E0F64-77C2-4170-8A13-D2425FED8B8A}">
  <a:tblStyle styleId="{CA2E0F64-77C2-4170-8A13-D2425FED8B8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84" Type="http://schemas.openxmlformats.org/officeDocument/2006/relationships/font" Target="fonts/Cabin-italic.fntdata"/><Relationship Id="rId83" Type="http://schemas.openxmlformats.org/officeDocument/2006/relationships/font" Target="fonts/Cabin-bold.fntdata"/><Relationship Id="rId42" Type="http://schemas.openxmlformats.org/officeDocument/2006/relationships/slide" Target="slides/slide31.xml"/><Relationship Id="rId86" Type="http://schemas.openxmlformats.org/officeDocument/2006/relationships/font" Target="fonts/Tahoma-regular.fntdata"/><Relationship Id="rId41" Type="http://schemas.openxmlformats.org/officeDocument/2006/relationships/slide" Target="slides/slide30.xml"/><Relationship Id="rId85" Type="http://schemas.openxmlformats.org/officeDocument/2006/relationships/font" Target="fonts/Cabin-boldItalic.fntdata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87" Type="http://schemas.openxmlformats.org/officeDocument/2006/relationships/font" Target="fonts/Tahoma-bold.fntdata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80" Type="http://schemas.openxmlformats.org/officeDocument/2006/relationships/slide" Target="slides/slide69.xml"/><Relationship Id="rId82" Type="http://schemas.openxmlformats.org/officeDocument/2006/relationships/font" Target="fonts/Cabin-regular.fntdata"/><Relationship Id="rId81" Type="http://schemas.openxmlformats.org/officeDocument/2006/relationships/slide" Target="slides/slide70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62.xml"/><Relationship Id="rId72" Type="http://schemas.openxmlformats.org/officeDocument/2006/relationships/slide" Target="slides/slide61.xml"/><Relationship Id="rId31" Type="http://schemas.openxmlformats.org/officeDocument/2006/relationships/slide" Target="slides/slide20.xml"/><Relationship Id="rId75" Type="http://schemas.openxmlformats.org/officeDocument/2006/relationships/slide" Target="slides/slide64.xml"/><Relationship Id="rId30" Type="http://schemas.openxmlformats.org/officeDocument/2006/relationships/slide" Target="slides/slide19.xml"/><Relationship Id="rId74" Type="http://schemas.openxmlformats.org/officeDocument/2006/relationships/slide" Target="slides/slide63.xml"/><Relationship Id="rId33" Type="http://schemas.openxmlformats.org/officeDocument/2006/relationships/slide" Target="slides/slide22.xml"/><Relationship Id="rId77" Type="http://schemas.openxmlformats.org/officeDocument/2006/relationships/slide" Target="slides/slide66.xml"/><Relationship Id="rId32" Type="http://schemas.openxmlformats.org/officeDocument/2006/relationships/slide" Target="slides/slide21.xml"/><Relationship Id="rId76" Type="http://schemas.openxmlformats.org/officeDocument/2006/relationships/slide" Target="slides/slide65.xml"/><Relationship Id="rId35" Type="http://schemas.openxmlformats.org/officeDocument/2006/relationships/slide" Target="slides/slide24.xml"/><Relationship Id="rId79" Type="http://schemas.openxmlformats.org/officeDocument/2006/relationships/slide" Target="slides/slide68.xml"/><Relationship Id="rId34" Type="http://schemas.openxmlformats.org/officeDocument/2006/relationships/slide" Target="slides/slide23.xml"/><Relationship Id="rId78" Type="http://schemas.openxmlformats.org/officeDocument/2006/relationships/slide" Target="slides/slide67.xml"/><Relationship Id="rId71" Type="http://schemas.openxmlformats.org/officeDocument/2006/relationships/slide" Target="slides/slide60.xml"/><Relationship Id="rId70" Type="http://schemas.openxmlformats.org/officeDocument/2006/relationships/slide" Target="slides/slide59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20" Type="http://schemas.openxmlformats.org/officeDocument/2006/relationships/slide" Target="slides/slide9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22" Type="http://schemas.openxmlformats.org/officeDocument/2006/relationships/slide" Target="slides/slide11.xml"/><Relationship Id="rId66" Type="http://schemas.openxmlformats.org/officeDocument/2006/relationships/slide" Target="slides/slide55.xml"/><Relationship Id="rId21" Type="http://schemas.openxmlformats.org/officeDocument/2006/relationships/slide" Target="slides/slide10.xml"/><Relationship Id="rId65" Type="http://schemas.openxmlformats.org/officeDocument/2006/relationships/slide" Target="slides/slide54.xml"/><Relationship Id="rId24" Type="http://schemas.openxmlformats.org/officeDocument/2006/relationships/slide" Target="slides/slide13.xml"/><Relationship Id="rId68" Type="http://schemas.openxmlformats.org/officeDocument/2006/relationships/slide" Target="slides/slide57.xml"/><Relationship Id="rId23" Type="http://schemas.openxmlformats.org/officeDocument/2006/relationships/slide" Target="slides/slide12.xml"/><Relationship Id="rId67" Type="http://schemas.openxmlformats.org/officeDocument/2006/relationships/slide" Target="slides/slide56.xml"/><Relationship Id="rId60" Type="http://schemas.openxmlformats.org/officeDocument/2006/relationships/slide" Target="slides/slide49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69" Type="http://schemas.openxmlformats.org/officeDocument/2006/relationships/slide" Target="slides/slide5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11" Type="http://schemas.openxmlformats.org/officeDocument/2006/relationships/notesMaster" Target="notesMasters/notesMaster1.xml"/><Relationship Id="rId55" Type="http://schemas.openxmlformats.org/officeDocument/2006/relationships/slide" Target="slides/slide44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43.xml"/><Relationship Id="rId13" Type="http://schemas.openxmlformats.org/officeDocument/2006/relationships/slide" Target="slides/slide2.xml"/><Relationship Id="rId57" Type="http://schemas.openxmlformats.org/officeDocument/2006/relationships/slide" Target="slides/slide46.xml"/><Relationship Id="rId12" Type="http://schemas.openxmlformats.org/officeDocument/2006/relationships/slide" Target="slides/slide1.xml"/><Relationship Id="rId56" Type="http://schemas.openxmlformats.org/officeDocument/2006/relationships/slide" Target="slides/slide45.xml"/><Relationship Id="rId15" Type="http://schemas.openxmlformats.org/officeDocument/2006/relationships/slide" Target="slides/slide4.xml"/><Relationship Id="rId59" Type="http://schemas.openxmlformats.org/officeDocument/2006/relationships/slide" Target="slides/slide48.xml"/><Relationship Id="rId14" Type="http://schemas.openxmlformats.org/officeDocument/2006/relationships/slide" Target="slides/slide3.xml"/><Relationship Id="rId58" Type="http://schemas.openxmlformats.org/officeDocument/2006/relationships/slide" Target="slides/slide4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1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1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1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1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1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1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1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2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2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2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2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2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2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2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2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2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2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3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3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3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3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3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3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3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3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3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3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4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4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4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4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2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4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9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1" name="Google Shape;3351;p4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3" name="Google Shape;3573;p4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0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1" name="Google Shape;3831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2" name="Google Shape;3832;p4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p4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3" name="Google Shape;4093;p4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0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p4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2" name="Google Shape;4102;p4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0" name="Shape 4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Google Shape;4161;p5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2" name="Google Shape;4162;p5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7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5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9" name="Google Shape;4229;p5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0" name="Shape 4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1" name="Google Shape;4281;p5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2" name="Google Shape;4282;p5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0" name="Shape 4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1" name="Google Shape;4291;p5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2" name="Google Shape;4292;p5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7" name="Shape 4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" name="Google Shape;4508;p5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9" name="Google Shape;4509;p5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4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p5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6" name="Google Shape;4726;p5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3" name="Shape 4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4" name="Google Shape;4734;p5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5" name="Google Shape;4735;p5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6" name="Shape 4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7" name="Google Shape;4867;p5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8" name="Google Shape;4868;p5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5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p5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7" name="Google Shape;4877;p5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5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p5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7" name="Google Shape;4887;p5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4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p6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6" name="Google Shape;4896;p6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0" name="Shape 4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1" name="Google Shape;4911;p6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2" name="Google Shape;4912;p6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5" name="Shape 5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6" name="Google Shape;5036;p6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7" name="Google Shape;5037;p6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8" name="Shape 5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Google Shape;5159;p6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0" name="Google Shape;5160;p6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1" name="Shape 5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" name="Google Shape;5232;p6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3" name="Google Shape;5233;p6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9" name="Shape 5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0" name="Google Shape;5360;p6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1" name="Google Shape;5361;p6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8" name="Shape 5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9" name="Google Shape;5489;p6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0" name="Google Shape;5490;p6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7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" name="Google Shape;5498;p6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9" name="Google Shape;5499;p6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2" name="Shape 5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3" name="Google Shape;5513;p6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4" name="Google Shape;5514;p6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1" name="Shape 5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2" name="Google Shape;5522;p6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3" name="Google Shape;5523;p6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0" name="Shape 5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" name="Google Shape;5531;p7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2" name="Google Shape;5532;p7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 rot="5400000">
            <a:off x="2095500" y="49212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 rot="5400000">
            <a:off x="4318793" y="2272507"/>
            <a:ext cx="6030913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 rot="5400000">
            <a:off x="356393" y="405607"/>
            <a:ext cx="6030913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495800" y="16113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3" type="body"/>
          </p:nvPr>
        </p:nvSpPr>
        <p:spPr>
          <a:xfrm>
            <a:off x="4495800" y="40116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4958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hart" type="txAndChart">
  <p:cSld name="TEXT_AND_CHAR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/>
          <p:nvPr>
            <p:ph idx="2" type="chart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910"/>
              <a:buFont typeface="Noto Sans Symbols"/>
              <a:buNone/>
              <a:defRPr sz="1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2.png"/><Relationship Id="rId22" Type="http://schemas.openxmlformats.org/officeDocument/2006/relationships/image" Target="../media/image3.png"/><Relationship Id="rId10" Type="http://schemas.openxmlformats.org/officeDocument/2006/relationships/image" Target="../media/image13.png"/><Relationship Id="rId21" Type="http://schemas.openxmlformats.org/officeDocument/2006/relationships/image" Target="../media/image22.png"/><Relationship Id="rId13" Type="http://schemas.openxmlformats.org/officeDocument/2006/relationships/image" Target="../media/image14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5" Type="http://schemas.openxmlformats.org/officeDocument/2006/relationships/image" Target="../media/image6.png"/><Relationship Id="rId19" Type="http://schemas.openxmlformats.org/officeDocument/2006/relationships/image" Target="../media/image20.png"/><Relationship Id="rId6" Type="http://schemas.openxmlformats.org/officeDocument/2006/relationships/image" Target="../media/image7.png"/><Relationship Id="rId18" Type="http://schemas.openxmlformats.org/officeDocument/2006/relationships/image" Target="../media/image19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2.png"/><Relationship Id="rId22" Type="http://schemas.openxmlformats.org/officeDocument/2006/relationships/image" Target="../media/image3.png"/><Relationship Id="rId10" Type="http://schemas.openxmlformats.org/officeDocument/2006/relationships/image" Target="../media/image13.png"/><Relationship Id="rId21" Type="http://schemas.openxmlformats.org/officeDocument/2006/relationships/image" Target="../media/image22.png"/><Relationship Id="rId13" Type="http://schemas.openxmlformats.org/officeDocument/2006/relationships/image" Target="../media/image14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5" Type="http://schemas.openxmlformats.org/officeDocument/2006/relationships/image" Target="../media/image6.png"/><Relationship Id="rId19" Type="http://schemas.openxmlformats.org/officeDocument/2006/relationships/image" Target="../media/image20.png"/><Relationship Id="rId6" Type="http://schemas.openxmlformats.org/officeDocument/2006/relationships/image" Target="../media/image7.png"/><Relationship Id="rId18" Type="http://schemas.openxmlformats.org/officeDocument/2006/relationships/image" Target="../media/image19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UGTWfOTB7aA" TargetMode="External"/><Relationship Id="rId5" Type="http://schemas.openxmlformats.org/officeDocument/2006/relationships/hyperlink" Target="http://www.greenend.org.uk/rjk/tech/smtpreplies.html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2.png"/><Relationship Id="rId22" Type="http://schemas.openxmlformats.org/officeDocument/2006/relationships/image" Target="../media/image3.png"/><Relationship Id="rId10" Type="http://schemas.openxmlformats.org/officeDocument/2006/relationships/image" Target="../media/image13.png"/><Relationship Id="rId21" Type="http://schemas.openxmlformats.org/officeDocument/2006/relationships/image" Target="../media/image22.png"/><Relationship Id="rId13" Type="http://schemas.openxmlformats.org/officeDocument/2006/relationships/image" Target="../media/image14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5" Type="http://schemas.openxmlformats.org/officeDocument/2006/relationships/image" Target="../media/image6.png"/><Relationship Id="rId19" Type="http://schemas.openxmlformats.org/officeDocument/2006/relationships/image" Target="../media/image20.png"/><Relationship Id="rId6" Type="http://schemas.openxmlformats.org/officeDocument/2006/relationships/image" Target="../media/image7.png"/><Relationship Id="rId18" Type="http://schemas.openxmlformats.org/officeDocument/2006/relationships/image" Target="../media/image19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Relationship Id="rId7" Type="http://schemas.openxmlformats.org/officeDocument/2006/relationships/image" Target="../media/image3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Relationship Id="rId7" Type="http://schemas.openxmlformats.org/officeDocument/2006/relationships/image" Target="../media/image3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2.png"/><Relationship Id="rId22" Type="http://schemas.openxmlformats.org/officeDocument/2006/relationships/image" Target="../media/image3.png"/><Relationship Id="rId10" Type="http://schemas.openxmlformats.org/officeDocument/2006/relationships/image" Target="../media/image13.png"/><Relationship Id="rId21" Type="http://schemas.openxmlformats.org/officeDocument/2006/relationships/image" Target="../media/image22.png"/><Relationship Id="rId13" Type="http://schemas.openxmlformats.org/officeDocument/2006/relationships/image" Target="../media/image14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5" Type="http://schemas.openxmlformats.org/officeDocument/2006/relationships/image" Target="../media/image6.png"/><Relationship Id="rId19" Type="http://schemas.openxmlformats.org/officeDocument/2006/relationships/image" Target="../media/image20.png"/><Relationship Id="rId6" Type="http://schemas.openxmlformats.org/officeDocument/2006/relationships/image" Target="../media/image7.png"/><Relationship Id="rId18" Type="http://schemas.openxmlformats.org/officeDocument/2006/relationships/image" Target="../media/image19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512762" y="619125"/>
            <a:ext cx="7829550" cy="606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 and Computer Networks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1200"/>
              <a:buFont typeface="Times New Roman"/>
              <a:buNone/>
            </a:pPr>
            <a:br>
              <a:rPr b="1" i="0" lang="en-US" sz="12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Application Layer</a:t>
            </a:r>
            <a:endParaRPr b="0" i="0" sz="44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PART-A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Aiman Hanna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Software Engineering 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Concordia University, Montreal, Canada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slides has  mainly been extracted, modified and updated from original slides of :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Networking: A Top Down Approach,  6th edition  Jim Kurose, Keith Ross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Addison-Wesley, 2013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 materials have been extracted, modified and updated from: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Understanding Communications and Networking, 3e by William A. Shay 2005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1996-2013 J.F Kurose and K.W. Ross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2005 William A. Shay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2018 Aiman Hanna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</a:t>
            </a:r>
            <a:endParaRPr/>
          </a:p>
        </p:txBody>
      </p:sp>
      <p:pic>
        <p:nvPicPr>
          <p:cNvPr descr="logo.png"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512" y="280987"/>
            <a:ext cx="2424112" cy="60325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49" name="Google Shape;149;p22"/>
          <p:cNvGrpSpPr/>
          <p:nvPr/>
        </p:nvGrpSpPr>
        <p:grpSpPr>
          <a:xfrm>
            <a:off x="2463800" y="3090862"/>
            <a:ext cx="3808412" cy="325437"/>
            <a:chOff x="0" y="0"/>
            <a:chExt cx="2147483647" cy="2147483646"/>
          </a:xfrm>
        </p:grpSpPr>
        <p:pic>
          <p:nvPicPr>
            <p:cNvPr descr="underline_base" id="150" name="Google Shape;15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derline_base" id="151" name="Google Shape;15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935206" y="1005648885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2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3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850" name="Google Shape;1850;p3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851" name="Google Shape;18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7" y="871537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p31"/>
          <p:cNvSpPr txBox="1"/>
          <p:nvPr>
            <p:ph type="title"/>
          </p:nvPr>
        </p:nvSpPr>
        <p:spPr>
          <a:xfrm>
            <a:off x="273050" y="238125"/>
            <a:ext cx="7772400" cy="871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Addressing processes</a:t>
            </a:r>
            <a:endParaRPr/>
          </a:p>
        </p:txBody>
      </p:sp>
      <p:sp>
        <p:nvSpPr>
          <p:cNvPr id="1853" name="Google Shape;1853;p31"/>
          <p:cNvSpPr txBox="1"/>
          <p:nvPr>
            <p:ph idx="1" type="body"/>
          </p:nvPr>
        </p:nvSpPr>
        <p:spPr>
          <a:xfrm>
            <a:off x="498475" y="1365250"/>
            <a:ext cx="40211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receive messages, process  must have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identifier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 device has unique 32-bit IP address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does IP address of host, on which process runs, suffice for identifying the receiving process (more precisely, the receiving socket)?</a:t>
            </a:r>
            <a:endParaRPr/>
          </a:p>
        </p:txBody>
      </p:sp>
      <p:sp>
        <p:nvSpPr>
          <p:cNvPr id="1854" name="Google Shape;1854;p31"/>
          <p:cNvSpPr txBox="1"/>
          <p:nvPr>
            <p:ph idx="1" type="body"/>
          </p:nvPr>
        </p:nvSpPr>
        <p:spPr>
          <a:xfrm>
            <a:off x="4719637" y="1116012"/>
            <a:ext cx="4125912" cy="521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identifier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includes both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IP address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port numbers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associated with process on host.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 port numbers: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HTTP (web) server: 80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SMTP (mail) server: 25</a:t>
            </a:r>
            <a:endParaRPr/>
          </a:p>
          <a:p>
            <a:pPr indent="-158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send HTTP message to gaia.cs.umass.edu web server: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IP address: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128.119.245.12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port number: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80</a:t>
            </a:r>
            <a:endParaRPr/>
          </a:p>
          <a:p>
            <a:pPr indent="-158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shortly…</a:t>
            </a:r>
            <a:endParaRPr/>
          </a:p>
        </p:txBody>
      </p:sp>
      <p:sp>
        <p:nvSpPr>
          <p:cNvPr id="1855" name="Google Shape;1855;p31"/>
          <p:cNvSpPr txBox="1"/>
          <p:nvPr/>
        </p:nvSpPr>
        <p:spPr>
          <a:xfrm>
            <a:off x="549275" y="5287962"/>
            <a:ext cx="402113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no,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 processes can be running on same host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861" name="Google Shape;1861;p3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862" name="Google Shape;18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25" y="911225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p32"/>
          <p:cNvSpPr txBox="1"/>
          <p:nvPr>
            <p:ph type="title"/>
          </p:nvPr>
        </p:nvSpPr>
        <p:spPr>
          <a:xfrm>
            <a:off x="336550" y="239712"/>
            <a:ext cx="77724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App-layer protocol defines</a:t>
            </a:r>
            <a:endParaRPr/>
          </a:p>
        </p:txBody>
      </p:sp>
      <p:sp>
        <p:nvSpPr>
          <p:cNvPr id="1864" name="Google Shape;1864;p32"/>
          <p:cNvSpPr txBox="1"/>
          <p:nvPr>
            <p:ph idx="1" type="body"/>
          </p:nvPr>
        </p:nvSpPr>
        <p:spPr>
          <a:xfrm>
            <a:off x="501650" y="1393825"/>
            <a:ext cx="397351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types of messages exchanged,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request, response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message syntax: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fields in messages &amp; how fields are delineated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message semantics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meaning of information in fields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rules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when and how processes send &amp; respond to messages</a:t>
            </a:r>
            <a:endParaRPr/>
          </a:p>
        </p:txBody>
      </p:sp>
      <p:sp>
        <p:nvSpPr>
          <p:cNvPr id="1865" name="Google Shape;1865;p32"/>
          <p:cNvSpPr txBox="1"/>
          <p:nvPr>
            <p:ph idx="1" type="body"/>
          </p:nvPr>
        </p:nvSpPr>
        <p:spPr>
          <a:xfrm>
            <a:off x="4857750" y="14081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open protocols: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defined in RFCs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allows for interoperability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HTTP, SMTP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proprietary protocols: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Skype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3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871" name="Google Shape;1871;p3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72" name="Google Shape;1872;p33"/>
          <p:cNvSpPr txBox="1"/>
          <p:nvPr>
            <p:ph type="title"/>
          </p:nvPr>
        </p:nvSpPr>
        <p:spPr>
          <a:xfrm>
            <a:off x="377825" y="-11112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What transport service does an app need?</a:t>
            </a:r>
            <a:endParaRPr/>
          </a:p>
        </p:txBody>
      </p:sp>
      <p:sp>
        <p:nvSpPr>
          <p:cNvPr id="1873" name="Google Shape;1873;p33"/>
          <p:cNvSpPr txBox="1"/>
          <p:nvPr>
            <p:ph idx="1" type="body"/>
          </p:nvPr>
        </p:nvSpPr>
        <p:spPr>
          <a:xfrm>
            <a:off x="379412" y="1141412"/>
            <a:ext cx="4316412" cy="279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data integrity / reliability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some apps (e.g., file transfer, web transactions) require 100% reliable data transfer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other apps (e.g., audio) can tolerate some loss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74" name="Google Shape;1874;p33"/>
          <p:cNvSpPr txBox="1"/>
          <p:nvPr>
            <p:ph idx="1" type="body"/>
          </p:nvPr>
        </p:nvSpPr>
        <p:spPr>
          <a:xfrm>
            <a:off x="404812" y="3724275"/>
            <a:ext cx="3810000" cy="244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timing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some apps (e.g., Internet telephony, interactive games) require low delay to be “effective”</a:t>
            </a:r>
            <a:endParaRPr/>
          </a:p>
        </p:txBody>
      </p:sp>
      <p:sp>
        <p:nvSpPr>
          <p:cNvPr id="1875" name="Google Shape;1875;p33"/>
          <p:cNvSpPr txBox="1"/>
          <p:nvPr/>
        </p:nvSpPr>
        <p:spPr>
          <a:xfrm>
            <a:off x="4905375" y="1101725"/>
            <a:ext cx="3935412" cy="336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throughput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some apps (e.g., multimedia)  are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bandwidth-sensitive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  they require minimum amount of throughput to be “effective”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other apps  (e.g. file transfer, e-mail,) are “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elastic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apps”; they can make use of whatever throughput they get </a:t>
            </a:r>
            <a:endParaRPr/>
          </a:p>
        </p:txBody>
      </p:sp>
      <p:pic>
        <p:nvPicPr>
          <p:cNvPr descr="underline_base" id="1876" name="Google Shape;18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763587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p33"/>
          <p:cNvSpPr txBox="1"/>
          <p:nvPr/>
        </p:nvSpPr>
        <p:spPr>
          <a:xfrm>
            <a:off x="4959350" y="5324475"/>
            <a:ext cx="3935412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security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encryption, data integrity,  end-to-end authentication, 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3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883" name="Google Shape;1883;p3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884" name="Google Shape;18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37" y="806450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5" name="Google Shape;1885;p34"/>
          <p:cNvSpPr txBox="1"/>
          <p:nvPr>
            <p:ph type="title"/>
          </p:nvPr>
        </p:nvSpPr>
        <p:spPr>
          <a:xfrm>
            <a:off x="315912" y="227012"/>
            <a:ext cx="8201025" cy="815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Transport service requirements: common apps</a:t>
            </a:r>
            <a:endParaRPr/>
          </a:p>
        </p:txBody>
      </p:sp>
      <p:graphicFrame>
        <p:nvGraphicFramePr>
          <p:cNvPr id="1886" name="Google Shape;1886;p34"/>
          <p:cNvGraphicFramePr/>
          <p:nvPr/>
        </p:nvGraphicFramePr>
        <p:xfrm>
          <a:off x="673100" y="110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{CA2E0F64-77C2-4170-8A13-D2425FED8B8A}</a:tableStyleId>
              </a:tblPr>
              <a:tblGrid>
                <a:gridCol w="2414575"/>
                <a:gridCol w="1589075"/>
                <a:gridCol w="2093900"/>
                <a:gridCol w="1908175"/>
              </a:tblGrid>
              <a:tr h="6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1800"/>
                        <a:buFont typeface="Cabi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application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1800"/>
                        <a:buFont typeface="Cabi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data loss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1800"/>
                        <a:buFont typeface="Cabi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throughput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1800"/>
                        <a:buFont typeface="Cabi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time sensitive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File transfer/download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 loss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Elastic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6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E-mail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 loss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Elastic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  <a:tr h="6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Web documents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 loss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Elastic (few kbps)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Real-time audio/video</a:t>
                      </a:r>
                      <a:b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</a:b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(i.e. Internet telephony, videoconferencing)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Loss-tolerant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Audio: 5kbps-1Mbps</a:t>
                      </a:r>
                      <a:b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</a:b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Video: 10 Kbps – 5 Mbps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Yes; 100s 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Streaming stored audio/video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Loss-tolerant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Same as above;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Yes; few seconds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6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Interactive games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Loss-tolerant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few kbps – 10 Kbps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Yes; 100s 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  <a:tr h="60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Text/Instant messaging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 loss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Elastic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Yes and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892" name="Google Shape;1892;p3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93" name="Google Shape;1893;p35"/>
          <p:cNvSpPr txBox="1"/>
          <p:nvPr>
            <p:ph type="title"/>
          </p:nvPr>
        </p:nvSpPr>
        <p:spPr>
          <a:xfrm>
            <a:off x="344487" y="268287"/>
            <a:ext cx="77724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transport protocols services</a:t>
            </a:r>
            <a:endParaRPr/>
          </a:p>
        </p:txBody>
      </p:sp>
      <p:sp>
        <p:nvSpPr>
          <p:cNvPr id="1894" name="Google Shape;1894;p35"/>
          <p:cNvSpPr txBox="1"/>
          <p:nvPr>
            <p:ph idx="1" type="body"/>
          </p:nvPr>
        </p:nvSpPr>
        <p:spPr>
          <a:xfrm>
            <a:off x="533400" y="1244600"/>
            <a:ext cx="4095750" cy="5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TCP service: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connection-oriented: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setup required between client and server processes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reliable transport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between sending and receiving process</a:t>
            </a:r>
            <a:endParaRPr b="0" i="0" sz="24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flow control: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sender won’t overwhelm receiver 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congestion control: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throttle sender when network overloaded</a:t>
            </a:r>
            <a:endParaRPr/>
          </a:p>
          <a:p>
            <a:pPr indent="-24384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does </a:t>
            </a:r>
            <a:r>
              <a:rPr b="1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provide: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timing, minimum throughput guarantee, security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95" name="Google Shape;1895;p35"/>
          <p:cNvSpPr txBox="1"/>
          <p:nvPr>
            <p:ph idx="1" type="body"/>
          </p:nvPr>
        </p:nvSpPr>
        <p:spPr>
          <a:xfrm>
            <a:off x="4733925" y="1292225"/>
            <a:ext cx="3667125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UDP service: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unreliable data transfer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between sending and receiving process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does not provide: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reliability, flow control, congestion control, timing, throughput guarantee, security, or connection setup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why bother?  Why is there a UDP?</a:t>
            </a:r>
            <a:endParaRPr/>
          </a:p>
        </p:txBody>
      </p:sp>
      <p:pic>
        <p:nvPicPr>
          <p:cNvPr descr="underline_base" id="1896" name="Google Shape;18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637" y="944562"/>
            <a:ext cx="7313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3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902" name="Google Shape;1902;p3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903" name="Google Shape;19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5" y="876300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4" name="Google Shape;1904;p36"/>
          <p:cNvSpPr txBox="1"/>
          <p:nvPr>
            <p:ph type="title"/>
          </p:nvPr>
        </p:nvSpPr>
        <p:spPr>
          <a:xfrm>
            <a:off x="215900" y="261937"/>
            <a:ext cx="874712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apps:  application, transport protocols</a:t>
            </a:r>
            <a:endParaRPr/>
          </a:p>
        </p:txBody>
      </p:sp>
      <p:graphicFrame>
        <p:nvGraphicFramePr>
          <p:cNvPr id="1905" name="Google Shape;1905;p36"/>
          <p:cNvGraphicFramePr/>
          <p:nvPr/>
        </p:nvGraphicFramePr>
        <p:xfrm>
          <a:off x="593725" y="13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{CA2E0F64-77C2-4170-8A13-D2425FED8B8A}</a:tableStyleId>
              </a:tblPr>
              <a:tblGrid>
                <a:gridCol w="2679700"/>
                <a:gridCol w="2822575"/>
                <a:gridCol w="2535225"/>
              </a:tblGrid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1800"/>
                        <a:buFont typeface="Cabi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Application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1800"/>
                        <a:buFont typeface="Cabi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Application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1800"/>
                        <a:buFont typeface="Cabi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layer protocol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rgbClr val="FFFFCC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1800"/>
                        <a:buFont typeface="Cabin"/>
                        <a:buNone/>
                      </a:pPr>
                      <a:r>
                        <a:rPr b="1" i="0" lang="en-US" sz="1800" u="non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Underlying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1800"/>
                        <a:buFont typeface="Cabin"/>
                        <a:buNone/>
                      </a:pPr>
                      <a:r>
                        <a:rPr b="1" i="0" lang="en-US" sz="1800" u="non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transport protocol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rgbClr val="FFFFCC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E-mail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SMTP [RFC 2821]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TCP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6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Remote terminal access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Telnet [RFC 854]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TCP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  <a:tr h="6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Web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HTTP [RFC 2616]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TCP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6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File 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FTP [RFC 959]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TCP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  <a:tr h="6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Streaming multimedia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HTTP (e.g., YouTube, Dailymotion, …)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TCP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Internet telephony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SIP [RFC 3261], RTP [RFC 3550], proprietary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(e.g., Skype)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TCP or UDP (Why?)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3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Securing TCP</a:t>
            </a:r>
            <a:endParaRPr/>
          </a:p>
        </p:txBody>
      </p:sp>
      <p:sp>
        <p:nvSpPr>
          <p:cNvPr id="1911" name="Google Shape;1911;p37"/>
          <p:cNvSpPr txBox="1"/>
          <p:nvPr>
            <p:ph idx="1" type="body"/>
          </p:nvPr>
        </p:nvSpPr>
        <p:spPr>
          <a:xfrm>
            <a:off x="533400" y="1611312"/>
            <a:ext cx="3975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560000"/>
                </a:solidFill>
                <a:latin typeface="Cabin"/>
                <a:ea typeface="Cabin"/>
                <a:cs typeface="Cabin"/>
                <a:sym typeface="Cabin"/>
              </a:rPr>
              <a:t>TCP &amp; UDP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encryption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cleartext passwords sent into socket traverse Internet  in cleartext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560000"/>
                </a:solidFill>
                <a:latin typeface="Cabin"/>
                <a:ea typeface="Cabin"/>
                <a:cs typeface="Cabin"/>
                <a:sym typeface="Cabin"/>
              </a:rPr>
              <a:t>Secure Socket Layer: </a:t>
            </a:r>
            <a:r>
              <a:rPr b="1" i="0" lang="en-US" sz="2800" u="none" cap="none" strike="noStrike">
                <a:solidFill>
                  <a:srgbClr val="560000"/>
                </a:solidFill>
                <a:latin typeface="Cabin"/>
                <a:ea typeface="Cabin"/>
                <a:cs typeface="Cabin"/>
                <a:sym typeface="Cabin"/>
              </a:rPr>
              <a:t>SSL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provides encrypted TCP connection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integrity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end-point authentication</a:t>
            </a:r>
            <a:endParaRPr/>
          </a:p>
        </p:txBody>
      </p:sp>
      <p:sp>
        <p:nvSpPr>
          <p:cNvPr id="1912" name="Google Shape;1912;p37"/>
          <p:cNvSpPr txBox="1"/>
          <p:nvPr>
            <p:ph idx="2" type="body"/>
          </p:nvPr>
        </p:nvSpPr>
        <p:spPr>
          <a:xfrm>
            <a:off x="44958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22228B"/>
                </a:solidFill>
                <a:latin typeface="Cabin"/>
                <a:ea typeface="Cabin"/>
                <a:cs typeface="Cabin"/>
                <a:sym typeface="Cabin"/>
              </a:rPr>
              <a:t>SSL is at app layer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Apps use SSL libraries, which “talk” to TCP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22228B"/>
                </a:solidFill>
                <a:latin typeface="Cabin"/>
                <a:ea typeface="Cabin"/>
                <a:cs typeface="Cabin"/>
                <a:sym typeface="Cabin"/>
              </a:rPr>
              <a:t>SSL socket API</a:t>
            </a:r>
            <a:endParaRPr/>
          </a:p>
          <a:p>
            <a:pPr indent="-342900" lvl="1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cleartext passwds sent into socket traverse Internet  encrypted </a:t>
            </a:r>
            <a:endParaRPr/>
          </a:p>
          <a:p>
            <a:pPr indent="-227330" lvl="1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details shortly…</a:t>
            </a:r>
            <a:endParaRPr/>
          </a:p>
          <a:p>
            <a:pPr indent="-190500" lvl="1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13" name="Google Shape;1913;p3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914" name="Google Shape;1914;p3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915" name="Google Shape;19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75" y="1050925"/>
            <a:ext cx="2825750" cy="1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3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921" name="Google Shape;1921;p3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22" name="Google Shape;1922;p38"/>
          <p:cNvSpPr txBox="1"/>
          <p:nvPr>
            <p:ph type="title"/>
          </p:nvPr>
        </p:nvSpPr>
        <p:spPr>
          <a:xfrm>
            <a:off x="344487" y="268287"/>
            <a:ext cx="77724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Cabin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Services </a:t>
            </a:r>
            <a:r>
              <a:rPr b="1" i="0" lang="en-US" sz="2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b="0" i="0" lang="en-US" sz="2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provided by Internet transport protocols </a:t>
            </a:r>
            <a:endParaRPr/>
          </a:p>
        </p:txBody>
      </p:sp>
      <p:sp>
        <p:nvSpPr>
          <p:cNvPr id="1923" name="Google Shape;1923;p38"/>
          <p:cNvSpPr txBox="1"/>
          <p:nvPr>
            <p:ph idx="1" type="body"/>
          </p:nvPr>
        </p:nvSpPr>
        <p:spPr>
          <a:xfrm>
            <a:off x="533400" y="1533525"/>
            <a:ext cx="8129587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The services: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1) reliability, 2) throughput, 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      3) timing,     4) security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Which of these services are provided by TCP and UDP? </a:t>
            </a:r>
            <a:endParaRPr/>
          </a:p>
          <a:p>
            <a:pPr indent="-285750" lvl="1" marL="74295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1) Reliability (by TCP),</a:t>
            </a:r>
            <a:endParaRPr/>
          </a:p>
          <a:p>
            <a:pPr indent="-285750" lvl="1" marL="74295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4) Security (by SSL-enhanced-TCP)</a:t>
            </a:r>
            <a:endParaRPr/>
          </a:p>
          <a:p>
            <a:pPr indent="-285750" lvl="1" marL="74295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about throughput and timing?!!! </a:t>
            </a:r>
            <a:endParaRPr/>
          </a:p>
          <a:p>
            <a:pPr indent="-158750" lvl="1" marL="74295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NO! these services are not provided by today’s Internet transport protocols. </a:t>
            </a:r>
            <a:endParaRPr/>
          </a:p>
          <a:p>
            <a:pPr indent="-24384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Then, we cannot run time-sensitive applications (i.e. Internet telephony) over the Internet. Correct?</a:t>
            </a:r>
            <a:endParaRPr/>
          </a:p>
          <a:p>
            <a:pPr indent="-24384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No; that is incorrect! How then!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924" name="Google Shape;19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637" y="944562"/>
            <a:ext cx="7313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3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930" name="Google Shape;1930;p3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31" name="Google Shape;1931;p39"/>
          <p:cNvSpPr txBox="1"/>
          <p:nvPr>
            <p:ph type="title"/>
          </p:nvPr>
        </p:nvSpPr>
        <p:spPr>
          <a:xfrm>
            <a:off x="400050" y="201612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Application-layer protocols</a:t>
            </a:r>
            <a:endParaRPr/>
          </a:p>
        </p:txBody>
      </p:sp>
      <p:sp>
        <p:nvSpPr>
          <p:cNvPr id="1932" name="Google Shape;1932;p39"/>
          <p:cNvSpPr txBox="1"/>
          <p:nvPr>
            <p:ph idx="1" type="body"/>
          </p:nvPr>
        </p:nvSpPr>
        <p:spPr>
          <a:xfrm>
            <a:off x="533400" y="1136650"/>
            <a:ext cx="8048625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application-layer protocols define how application processes pass messages to each other</a:t>
            </a:r>
            <a:endParaRPr b="0" i="1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particular, they define: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Types of exchanged messages: i.e.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messages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Syntax of message types: i.e. what the different fields in the message are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Semantics of the fields: the meaning of the information in the fields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Rules of communication: i.e. when and how a process can send a message (or respond to a message)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some public application-layer protocols are specified in RFCs; i.e. RFC 2616 for HTTP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instance, if a browser developer follows the rules of RFC2616, the browser  will be able to retrieve web pages from any server that followed the rules of HTTP RFC</a:t>
            </a:r>
            <a:endParaRPr/>
          </a:p>
        </p:txBody>
      </p:sp>
      <p:pic>
        <p:nvPicPr>
          <p:cNvPr descr="underline_base" id="1933" name="Google Shape;19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895350"/>
            <a:ext cx="4113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4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939" name="Google Shape;1939;p4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40" name="Google Shape;1940;p40"/>
          <p:cNvSpPr txBox="1"/>
          <p:nvPr>
            <p:ph type="title"/>
          </p:nvPr>
        </p:nvSpPr>
        <p:spPr>
          <a:xfrm>
            <a:off x="400050" y="201612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 Applications </a:t>
            </a:r>
            <a:endParaRPr/>
          </a:p>
        </p:txBody>
      </p:sp>
      <p:sp>
        <p:nvSpPr>
          <p:cNvPr id="1941" name="Google Shape;1941;p40"/>
          <p:cNvSpPr txBox="1"/>
          <p:nvPr>
            <p:ph idx="1" type="body"/>
          </p:nvPr>
        </p:nvSpPr>
        <p:spPr>
          <a:xfrm>
            <a:off x="533400" y="1136650"/>
            <a:ext cx="8048625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there are MANY network applications (possibly new ones are being written as you read these slides!)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1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will here look at 5 of the most important and pervasive network applications:</a:t>
            </a:r>
            <a:endParaRPr/>
          </a:p>
          <a:p>
            <a:pPr indent="-457200" lvl="1" marL="8572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Web and HTTP</a:t>
            </a:r>
            <a:endParaRPr/>
          </a:p>
          <a:p>
            <a:pPr indent="-457200" lvl="1" marL="8572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FTP</a:t>
            </a:r>
            <a:endParaRPr/>
          </a:p>
          <a:p>
            <a:pPr indent="-457200" lvl="1" marL="8572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Electronic Mail</a:t>
            </a:r>
            <a:endParaRPr/>
          </a:p>
          <a:p>
            <a:pPr indent="-457200" lvl="1" marL="8572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DNS</a:t>
            </a:r>
            <a:endParaRPr/>
          </a:p>
          <a:p>
            <a:pPr indent="-457200" lvl="1" marL="8572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P2P</a:t>
            </a:r>
            <a:endParaRPr/>
          </a:p>
        </p:txBody>
      </p:sp>
      <p:pic>
        <p:nvPicPr>
          <p:cNvPr descr="underline_base" id="1942" name="Google Shape;19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895350"/>
            <a:ext cx="4113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025525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Some network applications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533400" y="140335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e-mail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web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text messaging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remote login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P2P file sharing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multi-user network games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streaming stored video (YouTube, Hulu, Netflix)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E-commerce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4495800" y="151447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voice over IP (e.g., Skype)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real-time video conferencing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social networking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search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4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948" name="Google Shape;1948;p4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49" name="Google Shape;1949;p41"/>
          <p:cNvSpPr txBox="1"/>
          <p:nvPr>
            <p:ph type="title"/>
          </p:nvPr>
        </p:nvSpPr>
        <p:spPr>
          <a:xfrm>
            <a:off x="400050" y="201612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Web and HTTP</a:t>
            </a:r>
            <a:endParaRPr/>
          </a:p>
        </p:txBody>
      </p:sp>
      <p:sp>
        <p:nvSpPr>
          <p:cNvPr id="1950" name="Google Shape;1950;p41"/>
          <p:cNvSpPr txBox="1"/>
          <p:nvPr>
            <p:ph idx="1" type="body"/>
          </p:nvPr>
        </p:nvSpPr>
        <p:spPr>
          <a:xfrm>
            <a:off x="533400" y="1360487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0" i="1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First, a review…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web page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consists of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objects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object can be HTML file, JPEG image, Java applet, audio file,…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web page consists of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base HTML-file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which includes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several referenced objects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object is addressable by a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URL,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951" name="Google Shape;1951;p41"/>
          <p:cNvGrpSpPr/>
          <p:nvPr/>
        </p:nvGrpSpPr>
        <p:grpSpPr>
          <a:xfrm>
            <a:off x="1201737" y="4486275"/>
            <a:ext cx="6835775" cy="1144588"/>
            <a:chOff x="1250950" y="4691062"/>
            <a:chExt cx="6835775" cy="1144588"/>
          </a:xfrm>
        </p:grpSpPr>
        <p:sp>
          <p:nvSpPr>
            <p:cNvPr id="1952" name="Google Shape;1952;p41"/>
            <p:cNvSpPr txBox="1"/>
            <p:nvPr/>
          </p:nvSpPr>
          <p:spPr>
            <a:xfrm>
              <a:off x="1250950" y="4691062"/>
              <a:ext cx="65738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www.someschool.edu/someDept/pic.gif</a:t>
              </a:r>
              <a:endParaRPr/>
            </a:p>
          </p:txBody>
        </p:sp>
        <p:sp>
          <p:nvSpPr>
            <p:cNvPr id="1953" name="Google Shape;1953;p41"/>
            <p:cNvSpPr/>
            <p:nvPr/>
          </p:nvSpPr>
          <p:spPr>
            <a:xfrm rot="-5400000">
              <a:off x="2890837" y="3621087"/>
              <a:ext cx="90487" cy="3306762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1"/>
            <p:cNvSpPr txBox="1"/>
            <p:nvPr/>
          </p:nvSpPr>
          <p:spPr>
            <a:xfrm>
              <a:off x="1284896" y="5229213"/>
              <a:ext cx="3302345" cy="31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41"/>
            <p:cNvSpPr/>
            <p:nvPr/>
          </p:nvSpPr>
          <p:spPr>
            <a:xfrm rot="-5400000">
              <a:off x="6388100" y="3614737"/>
              <a:ext cx="90487" cy="3306762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1"/>
            <p:cNvSpPr txBox="1"/>
            <p:nvPr/>
          </p:nvSpPr>
          <p:spPr>
            <a:xfrm>
              <a:off x="4782171" y="5222863"/>
              <a:ext cx="3302345" cy="31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41"/>
            <p:cNvSpPr txBox="1"/>
            <p:nvPr/>
          </p:nvSpPr>
          <p:spPr>
            <a:xfrm>
              <a:off x="2205037" y="5378450"/>
              <a:ext cx="16081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 name</a:t>
              </a:r>
              <a:endParaRPr/>
            </a:p>
          </p:txBody>
        </p:sp>
        <p:sp>
          <p:nvSpPr>
            <p:cNvPr id="1958" name="Google Shape;1958;p41"/>
            <p:cNvSpPr txBox="1"/>
            <p:nvPr/>
          </p:nvSpPr>
          <p:spPr>
            <a:xfrm>
              <a:off x="5532437" y="5299075"/>
              <a:ext cx="1631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path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</p:grpSp>
      <p:pic>
        <p:nvPicPr>
          <p:cNvPr descr="underline_base" id="1959" name="Google Shape;19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895350"/>
            <a:ext cx="4113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4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965" name="Google Shape;1965;p4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66" name="Google Shape;1966;p42"/>
          <p:cNvSpPr txBox="1"/>
          <p:nvPr>
            <p:ph type="title"/>
          </p:nvPr>
        </p:nvSpPr>
        <p:spPr>
          <a:xfrm>
            <a:off x="533400" y="309562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HTTP overview</a:t>
            </a:r>
            <a:endParaRPr/>
          </a:p>
        </p:txBody>
      </p:sp>
      <p:sp>
        <p:nvSpPr>
          <p:cNvPr id="1967" name="Google Shape;1967;p42"/>
          <p:cNvSpPr txBox="1"/>
          <p:nvPr>
            <p:ph idx="1" type="body"/>
          </p:nvPr>
        </p:nvSpPr>
        <p:spPr>
          <a:xfrm>
            <a:off x="533400" y="148907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HTTP: hypertext transfer protocol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Web’s application-layer protocol</a:t>
            </a:r>
            <a:endParaRPr/>
          </a:p>
          <a:p>
            <a:pPr indent="-24384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client/server model</a:t>
            </a:r>
            <a:endParaRPr/>
          </a:p>
          <a:p>
            <a:pPr indent="-285750" lvl="1" marL="7429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client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browser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that requests, receives, (using HTTP protocol) and “displays” Web objects </a:t>
            </a:r>
            <a:endParaRPr/>
          </a:p>
          <a:p>
            <a:pPr indent="-285750" lvl="1" marL="7429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server: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web server sends (using HTTP protocol) objects in response to requests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68" name="Google Shape;1968;p42"/>
          <p:cNvSpPr txBox="1"/>
          <p:nvPr/>
        </p:nvSpPr>
        <p:spPr>
          <a:xfrm>
            <a:off x="4565650" y="2455862"/>
            <a:ext cx="15843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running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Firefox browser</a:t>
            </a:r>
            <a:endParaRPr/>
          </a:p>
        </p:txBody>
      </p:sp>
      <p:sp>
        <p:nvSpPr>
          <p:cNvPr id="1969" name="Google Shape;1969;p42"/>
          <p:cNvSpPr txBox="1"/>
          <p:nvPr/>
        </p:nvSpPr>
        <p:spPr>
          <a:xfrm>
            <a:off x="7508875" y="3836987"/>
            <a:ext cx="13462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Web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1970" name="Google Shape;1970;p42"/>
          <p:cNvSpPr txBox="1"/>
          <p:nvPr/>
        </p:nvSpPr>
        <p:spPr>
          <a:xfrm>
            <a:off x="4819650" y="5218112"/>
            <a:ext cx="15255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iphone running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Safari browser</a:t>
            </a:r>
            <a:endParaRPr/>
          </a:p>
        </p:txBody>
      </p:sp>
      <p:grpSp>
        <p:nvGrpSpPr>
          <p:cNvPr id="1971" name="Google Shape;1971;p42"/>
          <p:cNvGrpSpPr/>
          <p:nvPr/>
        </p:nvGrpSpPr>
        <p:grpSpPr>
          <a:xfrm>
            <a:off x="5778500" y="2024464"/>
            <a:ext cx="2101850" cy="1058461"/>
            <a:chOff x="5778500" y="2024464"/>
            <a:chExt cx="2101850" cy="1058461"/>
          </a:xfrm>
        </p:grpSpPr>
        <p:cxnSp>
          <p:nvCxnSpPr>
            <p:cNvPr id="1972" name="Google Shape;1972;p42"/>
            <p:cNvCxnSpPr/>
            <p:nvPr/>
          </p:nvCxnSpPr>
          <p:spPr>
            <a:xfrm>
              <a:off x="5778500" y="2136775"/>
              <a:ext cx="2101850" cy="94615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73" name="Google Shape;1973;p42"/>
            <p:cNvSpPr txBox="1"/>
            <p:nvPr/>
          </p:nvSpPr>
          <p:spPr>
            <a:xfrm rot="1380000">
              <a:off x="6127750" y="2293937"/>
              <a:ext cx="14478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/>
            </a:p>
          </p:txBody>
        </p:sp>
      </p:grpSp>
      <p:grpSp>
        <p:nvGrpSpPr>
          <p:cNvPr id="1974" name="Google Shape;1974;p42"/>
          <p:cNvGrpSpPr/>
          <p:nvPr/>
        </p:nvGrpSpPr>
        <p:grpSpPr>
          <a:xfrm>
            <a:off x="5889625" y="2344737"/>
            <a:ext cx="1971675" cy="1132027"/>
            <a:chOff x="6573837" y="625475"/>
            <a:chExt cx="1971675" cy="1132027"/>
          </a:xfrm>
        </p:grpSpPr>
        <p:cxnSp>
          <p:nvCxnSpPr>
            <p:cNvPr id="1975" name="Google Shape;1975;p42"/>
            <p:cNvCxnSpPr/>
            <p:nvPr/>
          </p:nvCxnSpPr>
          <p:spPr>
            <a:xfrm rot="10800000">
              <a:off x="6573837" y="625475"/>
              <a:ext cx="1971675" cy="904875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76" name="Google Shape;1976;p42"/>
            <p:cNvSpPr txBox="1"/>
            <p:nvPr/>
          </p:nvSpPr>
          <p:spPr>
            <a:xfrm rot="1380000">
              <a:off x="6832600" y="1120775"/>
              <a:ext cx="16049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/>
            </a:p>
          </p:txBody>
        </p:sp>
      </p:grpSp>
      <p:pic>
        <p:nvPicPr>
          <p:cNvPr descr="underline_base" id="1977" name="Google Shape;197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12" y="919162"/>
            <a:ext cx="36560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8" name="Google Shape;1978;p42"/>
          <p:cNvGrpSpPr/>
          <p:nvPr/>
        </p:nvGrpSpPr>
        <p:grpSpPr>
          <a:xfrm rot="-3240000">
            <a:off x="5709256" y="3541449"/>
            <a:ext cx="2101850" cy="1058461"/>
            <a:chOff x="5778500" y="2024464"/>
            <a:chExt cx="2101850" cy="1058461"/>
          </a:xfrm>
        </p:grpSpPr>
        <p:cxnSp>
          <p:nvCxnSpPr>
            <p:cNvPr id="1979" name="Google Shape;1979;p42"/>
            <p:cNvCxnSpPr/>
            <p:nvPr/>
          </p:nvCxnSpPr>
          <p:spPr>
            <a:xfrm>
              <a:off x="5778500" y="2136775"/>
              <a:ext cx="2101850" cy="94615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80" name="Google Shape;1980;p42"/>
            <p:cNvSpPr txBox="1"/>
            <p:nvPr/>
          </p:nvSpPr>
          <p:spPr>
            <a:xfrm rot="1380000">
              <a:off x="6127750" y="2293937"/>
              <a:ext cx="14478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/>
            </a:p>
          </p:txBody>
        </p:sp>
      </p:grpSp>
      <p:grpSp>
        <p:nvGrpSpPr>
          <p:cNvPr id="1981" name="Google Shape;1981;p42"/>
          <p:cNvGrpSpPr/>
          <p:nvPr/>
        </p:nvGrpSpPr>
        <p:grpSpPr>
          <a:xfrm rot="-3300000">
            <a:off x="5893761" y="3821894"/>
            <a:ext cx="1971675" cy="1132027"/>
            <a:chOff x="6573837" y="625475"/>
            <a:chExt cx="1971675" cy="1132027"/>
          </a:xfrm>
        </p:grpSpPr>
        <p:cxnSp>
          <p:nvCxnSpPr>
            <p:cNvPr id="1982" name="Google Shape;1982;p42"/>
            <p:cNvCxnSpPr/>
            <p:nvPr/>
          </p:nvCxnSpPr>
          <p:spPr>
            <a:xfrm rot="10800000">
              <a:off x="6573837" y="625475"/>
              <a:ext cx="1971675" cy="904875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83" name="Google Shape;1983;p42"/>
            <p:cNvSpPr txBox="1"/>
            <p:nvPr/>
          </p:nvSpPr>
          <p:spPr>
            <a:xfrm rot="1380000">
              <a:off x="6832600" y="1120775"/>
              <a:ext cx="16049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/>
            </a:p>
          </p:txBody>
        </p:sp>
      </p:grpSp>
      <p:pic>
        <p:nvPicPr>
          <p:cNvPr descr="iphone_stylized_small" id="1984" name="Google Shape;198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725" y="4286250"/>
            <a:ext cx="382587" cy="91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5" name="Google Shape;1985;p42"/>
          <p:cNvGrpSpPr/>
          <p:nvPr/>
        </p:nvGrpSpPr>
        <p:grpSpPr>
          <a:xfrm>
            <a:off x="4757737" y="1468437"/>
            <a:ext cx="1066800" cy="1079500"/>
            <a:chOff x="-69850" y="2338387"/>
            <a:chExt cx="1557337" cy="1754187"/>
          </a:xfrm>
        </p:grpSpPr>
        <p:pic>
          <p:nvPicPr>
            <p:cNvPr descr="desktop_computer_stylized_medium" id="1986" name="Google Shape;1986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7" name="Google Shape;1987;p4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8" name="Google Shape;1988;p42"/>
          <p:cNvGrpSpPr/>
          <p:nvPr/>
        </p:nvGrpSpPr>
        <p:grpSpPr>
          <a:xfrm>
            <a:off x="7878762" y="2633662"/>
            <a:ext cx="695325" cy="1282700"/>
            <a:chOff x="6572250" y="681037"/>
            <a:chExt cx="2262187" cy="3803650"/>
          </a:xfrm>
        </p:grpSpPr>
        <p:sp>
          <p:nvSpPr>
            <p:cNvPr id="1989" name="Google Shape;1989;p4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42"/>
            <p:cNvSpPr txBox="1"/>
            <p:nvPr/>
          </p:nvSpPr>
          <p:spPr>
            <a:xfrm>
              <a:off x="6675437" y="681037"/>
              <a:ext cx="1663700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42"/>
            <p:cNvSpPr txBox="1"/>
            <p:nvPr/>
          </p:nvSpPr>
          <p:spPr>
            <a:xfrm>
              <a:off x="6686550" y="1100137"/>
              <a:ext cx="94456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4" name="Google Shape;1994;p42"/>
            <p:cNvGrpSpPr/>
            <p:nvPr/>
          </p:nvGrpSpPr>
          <p:grpSpPr>
            <a:xfrm>
              <a:off x="7537764" y="1062106"/>
              <a:ext cx="924881" cy="221907"/>
              <a:chOff x="973137" y="4078287"/>
              <a:chExt cx="1154112" cy="212725"/>
            </a:xfrm>
          </p:grpSpPr>
          <p:sp>
            <p:nvSpPr>
              <p:cNvPr id="1995" name="Google Shape;1995;p42"/>
              <p:cNvSpPr/>
              <p:nvPr/>
            </p:nvSpPr>
            <p:spPr>
              <a:xfrm>
                <a:off x="973137" y="4078287"/>
                <a:ext cx="115411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42"/>
              <p:cNvSpPr/>
              <p:nvPr/>
            </p:nvSpPr>
            <p:spPr>
              <a:xfrm>
                <a:off x="998537" y="4105275"/>
                <a:ext cx="1101725" cy="1539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7" name="Google Shape;1997;p42"/>
            <p:cNvSpPr txBox="1"/>
            <p:nvPr/>
          </p:nvSpPr>
          <p:spPr>
            <a:xfrm>
              <a:off x="6707187" y="1617662"/>
              <a:ext cx="94456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8" name="Google Shape;1998;p42"/>
            <p:cNvGrpSpPr/>
            <p:nvPr/>
          </p:nvGrpSpPr>
          <p:grpSpPr>
            <a:xfrm>
              <a:off x="7538406" y="1579505"/>
              <a:ext cx="919793" cy="211195"/>
              <a:chOff x="977900" y="4078287"/>
              <a:chExt cx="1147762" cy="219075"/>
            </a:xfrm>
          </p:grpSpPr>
          <p:sp>
            <p:nvSpPr>
              <p:cNvPr id="1999" name="Google Shape;1999;p42"/>
              <p:cNvSpPr/>
              <p:nvPr/>
            </p:nvSpPr>
            <p:spPr>
              <a:xfrm>
                <a:off x="977900" y="4078287"/>
                <a:ext cx="114776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42"/>
              <p:cNvSpPr/>
              <p:nvPr/>
            </p:nvSpPr>
            <p:spPr>
              <a:xfrm>
                <a:off x="1003300" y="4108450"/>
                <a:ext cx="10953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1" name="Google Shape;2001;p42"/>
            <p:cNvSpPr txBox="1"/>
            <p:nvPr/>
          </p:nvSpPr>
          <p:spPr>
            <a:xfrm>
              <a:off x="6696075" y="2154237"/>
              <a:ext cx="94456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42"/>
            <p:cNvSpPr txBox="1"/>
            <p:nvPr/>
          </p:nvSpPr>
          <p:spPr>
            <a:xfrm>
              <a:off x="6711950" y="2625725"/>
              <a:ext cx="94456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3" name="Google Shape;2003;p42"/>
            <p:cNvGrpSpPr/>
            <p:nvPr/>
          </p:nvGrpSpPr>
          <p:grpSpPr>
            <a:xfrm>
              <a:off x="7516812" y="2582862"/>
              <a:ext cx="923925" cy="239712"/>
              <a:chOff x="974725" y="4076700"/>
              <a:chExt cx="1150937" cy="220662"/>
            </a:xfrm>
          </p:grpSpPr>
          <p:sp>
            <p:nvSpPr>
              <p:cNvPr id="2004" name="Google Shape;2004;p42"/>
              <p:cNvSpPr/>
              <p:nvPr/>
            </p:nvSpPr>
            <p:spPr>
              <a:xfrm>
                <a:off x="974725" y="4076700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42"/>
              <p:cNvSpPr/>
              <p:nvPr/>
            </p:nvSpPr>
            <p:spPr>
              <a:xfrm>
                <a:off x="1001712" y="4102100"/>
                <a:ext cx="1100137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6" name="Google Shape;2006;p4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7" name="Google Shape;2007;p42"/>
            <p:cNvGrpSpPr/>
            <p:nvPr/>
          </p:nvGrpSpPr>
          <p:grpSpPr>
            <a:xfrm>
              <a:off x="7523162" y="2106612"/>
              <a:ext cx="923925" cy="220662"/>
              <a:chOff x="974725" y="4076700"/>
              <a:chExt cx="1150937" cy="220662"/>
            </a:xfrm>
          </p:grpSpPr>
          <p:sp>
            <p:nvSpPr>
              <p:cNvPr id="2008" name="Google Shape;2008;p42"/>
              <p:cNvSpPr/>
              <p:nvPr/>
            </p:nvSpPr>
            <p:spPr>
              <a:xfrm>
                <a:off x="974725" y="4076700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42"/>
              <p:cNvSpPr/>
              <p:nvPr/>
            </p:nvSpPr>
            <p:spPr>
              <a:xfrm>
                <a:off x="1000125" y="4100512"/>
                <a:ext cx="11001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10" name="Google Shape;2010;p42"/>
            <p:cNvSpPr txBox="1"/>
            <p:nvPr/>
          </p:nvSpPr>
          <p:spPr>
            <a:xfrm>
              <a:off x="8332787" y="685800"/>
              <a:ext cx="107950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8756650" y="4144962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6572250" y="4249737"/>
              <a:ext cx="1906587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6675437" y="4305300"/>
              <a:ext cx="1698625" cy="1270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6840537" y="3783012"/>
              <a:ext cx="247650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7119937" y="3783012"/>
              <a:ext cx="258762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7399337" y="3778250"/>
              <a:ext cx="252412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42"/>
            <p:cNvSpPr txBox="1"/>
            <p:nvPr/>
          </p:nvSpPr>
          <p:spPr>
            <a:xfrm>
              <a:off x="8034337" y="2913062"/>
              <a:ext cx="139700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4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026" name="Google Shape;2026;p4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27" name="Google Shape;2027;p43"/>
          <p:cNvSpPr txBox="1"/>
          <p:nvPr/>
        </p:nvSpPr>
        <p:spPr>
          <a:xfrm>
            <a:off x="4781550" y="3400425"/>
            <a:ext cx="3838575" cy="271145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43"/>
          <p:cNvSpPr txBox="1"/>
          <p:nvPr/>
        </p:nvSpPr>
        <p:spPr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43"/>
          <p:cNvSpPr txBox="1"/>
          <p:nvPr>
            <p:ph type="title"/>
          </p:nvPr>
        </p:nvSpPr>
        <p:spPr>
          <a:xfrm>
            <a:off x="423862" y="347662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HTTP overview (continued)</a:t>
            </a:r>
            <a:endParaRPr/>
          </a:p>
        </p:txBody>
      </p:sp>
      <p:sp>
        <p:nvSpPr>
          <p:cNvPr id="2030" name="Google Shape;2030;p43"/>
          <p:cNvSpPr txBox="1"/>
          <p:nvPr>
            <p:ph idx="1" type="body"/>
          </p:nvPr>
        </p:nvSpPr>
        <p:spPr>
          <a:xfrm>
            <a:off x="544512" y="1511300"/>
            <a:ext cx="39719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uses TCP: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 initiates TCP connection (creates socket) to server,  port 80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accepts TCP connection from client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HTTP messages (application-layer protocol messages) exchanged between browser (HTTP client) and Web server (HTTP server)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connection closed</a:t>
            </a:r>
            <a:endParaRPr/>
          </a:p>
        </p:txBody>
      </p:sp>
      <p:sp>
        <p:nvSpPr>
          <p:cNvPr id="2031" name="Google Shape;2031;p43"/>
          <p:cNvSpPr txBox="1"/>
          <p:nvPr>
            <p:ph idx="1" type="body"/>
          </p:nvPr>
        </p:nvSpPr>
        <p:spPr>
          <a:xfrm>
            <a:off x="5029200" y="1566862"/>
            <a:ext cx="3200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HTTP is “</a:t>
            </a:r>
            <a:r>
              <a:rPr b="1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stateless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maintains no information about past client requests</a:t>
            </a:r>
            <a:endParaRPr/>
          </a:p>
        </p:txBody>
      </p:sp>
      <p:sp>
        <p:nvSpPr>
          <p:cNvPr id="2032" name="Google Shape;2032;p43"/>
          <p:cNvSpPr txBox="1"/>
          <p:nvPr/>
        </p:nvSpPr>
        <p:spPr>
          <a:xfrm>
            <a:off x="4919662" y="3463925"/>
            <a:ext cx="3752850" cy="284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protocols that maintain “state” are complex!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past history (state) must be maintained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server/client crashes, their views of “state” may be inconsistent, must be reconciled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33" name="Google Shape;2033;p43"/>
          <p:cNvSpPr txBox="1"/>
          <p:nvPr/>
        </p:nvSpPr>
        <p:spPr>
          <a:xfrm>
            <a:off x="7677150" y="3160712"/>
            <a:ext cx="76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aside</a:t>
            </a:r>
            <a:endParaRPr/>
          </a:p>
        </p:txBody>
      </p:sp>
      <p:pic>
        <p:nvPicPr>
          <p:cNvPr descr="underline_base" id="2034" name="Google Shape;203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75" y="1020762"/>
            <a:ext cx="6399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4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040" name="Google Shape;2040;p4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41" name="Google Shape;2041;p4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HTTP connections</a:t>
            </a:r>
            <a:endParaRPr/>
          </a:p>
        </p:txBody>
      </p:sp>
      <p:sp>
        <p:nvSpPr>
          <p:cNvPr id="2042" name="Google Shape;2042;p44"/>
          <p:cNvSpPr txBox="1"/>
          <p:nvPr>
            <p:ph idx="1" type="body"/>
          </p:nvPr>
        </p:nvSpPr>
        <p:spPr>
          <a:xfrm>
            <a:off x="5334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non-persistent HTTP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 most one object sent over TCP connection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 is then closed</a:t>
            </a:r>
            <a:endParaRPr/>
          </a:p>
          <a:p>
            <a:pPr indent="-1079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downloading multiple objects requires multiple connections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43" name="Google Shape;2043;p44"/>
          <p:cNvSpPr txBox="1"/>
          <p:nvPr>
            <p:ph idx="1" type="body"/>
          </p:nvPr>
        </p:nvSpPr>
        <p:spPr>
          <a:xfrm>
            <a:off x="44958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persistent HTTP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multiple objects can be sent over single TCP connection between client, server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HTTP default mode uses persistent connection, but this can be re-configured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2044" name="Google Shape;204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75" y="1031875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4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050" name="Google Shape;2050;p4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051" name="Google Shape;205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842962"/>
            <a:ext cx="50276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2" name="Google Shape;2052;p45"/>
          <p:cNvCxnSpPr/>
          <p:nvPr/>
        </p:nvCxnSpPr>
        <p:spPr>
          <a:xfrm>
            <a:off x="476250" y="2095500"/>
            <a:ext cx="0" cy="4495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53" name="Google Shape;2053;p45"/>
          <p:cNvSpPr txBox="1"/>
          <p:nvPr/>
        </p:nvSpPr>
        <p:spPr>
          <a:xfrm>
            <a:off x="238125" y="6019800"/>
            <a:ext cx="657225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4" name="Google Shape;2054;p45"/>
          <p:cNvSpPr txBox="1"/>
          <p:nvPr>
            <p:ph type="title"/>
          </p:nvPr>
        </p:nvSpPr>
        <p:spPr>
          <a:xfrm>
            <a:off x="498475" y="190500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Non-persistent HTTP</a:t>
            </a:r>
            <a:endParaRPr/>
          </a:p>
        </p:txBody>
      </p:sp>
      <p:sp>
        <p:nvSpPr>
          <p:cNvPr id="2055" name="Google Shape;2055;p45"/>
          <p:cNvSpPr txBox="1"/>
          <p:nvPr>
            <p:ph idx="1" type="body"/>
          </p:nvPr>
        </p:nvSpPr>
        <p:spPr>
          <a:xfrm>
            <a:off x="401637" y="1114425"/>
            <a:ext cx="7942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suppose user enters URL:</a:t>
            </a:r>
            <a:endParaRPr/>
          </a:p>
        </p:txBody>
      </p:sp>
      <p:sp>
        <p:nvSpPr>
          <p:cNvPr id="2056" name="Google Shape;2056;p45"/>
          <p:cNvSpPr txBox="1"/>
          <p:nvPr>
            <p:ph idx="1" type="body"/>
          </p:nvPr>
        </p:nvSpPr>
        <p:spPr>
          <a:xfrm>
            <a:off x="657225" y="2106612"/>
            <a:ext cx="394335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1a</a:t>
            </a:r>
            <a:r>
              <a:rPr b="0" i="0" lang="en-US" sz="20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HTTP client initiates TCP connection to HTTP server (process) at www.someSchool.edu on port 80</a:t>
            </a:r>
            <a:endParaRPr/>
          </a:p>
        </p:txBody>
      </p:sp>
      <p:sp>
        <p:nvSpPr>
          <p:cNvPr id="2057" name="Google Shape;2057;p45"/>
          <p:cNvSpPr txBox="1"/>
          <p:nvPr/>
        </p:nvSpPr>
        <p:spPr>
          <a:xfrm>
            <a:off x="704850" y="3829050"/>
            <a:ext cx="3810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HTTP client sends HTTP 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request message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(containing URL) into TCP connection socket. Message indicates that client wants object someDepartment/home.index</a:t>
            </a:r>
            <a:endParaRPr/>
          </a:p>
        </p:txBody>
      </p:sp>
      <p:sp>
        <p:nvSpPr>
          <p:cNvPr id="2058" name="Google Shape;2058;p45"/>
          <p:cNvSpPr txBox="1"/>
          <p:nvPr/>
        </p:nvSpPr>
        <p:spPr>
          <a:xfrm>
            <a:off x="4781550" y="2171700"/>
            <a:ext cx="3810000" cy="150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1b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HTTP server at host www.someSchool.edu waiting for TCP connection at port 80.  “accepts” connection, notifying client</a:t>
            </a:r>
            <a:endParaRPr/>
          </a:p>
        </p:txBody>
      </p:sp>
      <p:sp>
        <p:nvSpPr>
          <p:cNvPr id="2059" name="Google Shape;2059;p45"/>
          <p:cNvSpPr txBox="1"/>
          <p:nvPr/>
        </p:nvSpPr>
        <p:spPr>
          <a:xfrm>
            <a:off x="4724400" y="4381500"/>
            <a:ext cx="38100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HTTP server receives request message, forms 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response message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containing requested object, and sends message into its socket</a:t>
            </a:r>
            <a:endParaRPr/>
          </a:p>
        </p:txBody>
      </p:sp>
      <p:cxnSp>
        <p:nvCxnSpPr>
          <p:cNvPr id="2060" name="Google Shape;2060;p45"/>
          <p:cNvCxnSpPr/>
          <p:nvPr/>
        </p:nvCxnSpPr>
        <p:spPr>
          <a:xfrm>
            <a:off x="3895725" y="4591050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61" name="Google Shape;2061;p45"/>
          <p:cNvCxnSpPr/>
          <p:nvPr/>
        </p:nvCxnSpPr>
        <p:spPr>
          <a:xfrm flipH="1">
            <a:off x="3943350" y="5200650"/>
            <a:ext cx="1008062" cy="102552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62" name="Google Shape;2062;p45"/>
          <p:cNvSpPr txBox="1"/>
          <p:nvPr/>
        </p:nvSpPr>
        <p:spPr>
          <a:xfrm>
            <a:off x="247650" y="5942012"/>
            <a:ext cx="673100" cy="40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cxnSp>
        <p:nvCxnSpPr>
          <p:cNvPr id="2063" name="Google Shape;2063;p45"/>
          <p:cNvCxnSpPr/>
          <p:nvPr/>
        </p:nvCxnSpPr>
        <p:spPr>
          <a:xfrm>
            <a:off x="4048125" y="2647950"/>
            <a:ext cx="973137" cy="192087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64" name="Google Shape;2064;p45"/>
          <p:cNvCxnSpPr/>
          <p:nvPr/>
        </p:nvCxnSpPr>
        <p:spPr>
          <a:xfrm flipH="1">
            <a:off x="3954462" y="2984500"/>
            <a:ext cx="1035050" cy="798512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65" name="Google Shape;2065;p45"/>
          <p:cNvSpPr txBox="1"/>
          <p:nvPr/>
        </p:nvSpPr>
        <p:spPr>
          <a:xfrm>
            <a:off x="6680200" y="1123950"/>
            <a:ext cx="18986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(contains text,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to 10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jpeg images)</a:t>
            </a:r>
            <a:endParaRPr/>
          </a:p>
        </p:txBody>
      </p:sp>
      <p:sp>
        <p:nvSpPr>
          <p:cNvPr id="2066" name="Google Shape;2066;p45"/>
          <p:cNvSpPr txBox="1"/>
          <p:nvPr/>
        </p:nvSpPr>
        <p:spPr>
          <a:xfrm>
            <a:off x="409575" y="1450975"/>
            <a:ext cx="7942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www.someSchool.edu/someDepartment/home.index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4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072" name="Google Shape;2072;p4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073" name="Google Shape;207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889000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74" name="Google Shape;2074;p46"/>
          <p:cNvSpPr txBox="1"/>
          <p:nvPr>
            <p:ph type="title"/>
          </p:nvPr>
        </p:nvSpPr>
        <p:spPr>
          <a:xfrm>
            <a:off x="542925" y="257175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Non-persistent HTTP (cont.)</a:t>
            </a:r>
            <a:endParaRPr/>
          </a:p>
        </p:txBody>
      </p:sp>
      <p:sp>
        <p:nvSpPr>
          <p:cNvPr id="2075" name="Google Shape;2075;p46"/>
          <p:cNvSpPr txBox="1"/>
          <p:nvPr>
            <p:ph idx="1" type="body"/>
          </p:nvPr>
        </p:nvSpPr>
        <p:spPr>
          <a:xfrm>
            <a:off x="1095375" y="2058987"/>
            <a:ext cx="3810000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  <a:r>
              <a:rPr b="0" i="0" lang="en-US" sz="1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HTTP client receives response message containing html file, displays html.  Parsing html file, finds 10 referenced jpeg  objects</a:t>
            </a:r>
            <a:endParaRPr/>
          </a:p>
        </p:txBody>
      </p:sp>
      <p:sp>
        <p:nvSpPr>
          <p:cNvPr id="2076" name="Google Shape;2076;p46"/>
          <p:cNvSpPr txBox="1"/>
          <p:nvPr/>
        </p:nvSpPr>
        <p:spPr>
          <a:xfrm>
            <a:off x="1085850" y="3568700"/>
            <a:ext cx="38100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6.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Steps 1-5 repeated for each of 10 jpeg objects</a:t>
            </a:r>
            <a:endParaRPr/>
          </a:p>
        </p:txBody>
      </p:sp>
      <p:sp>
        <p:nvSpPr>
          <p:cNvPr id="2077" name="Google Shape;2077;p46"/>
          <p:cNvSpPr txBox="1"/>
          <p:nvPr/>
        </p:nvSpPr>
        <p:spPr>
          <a:xfrm>
            <a:off x="5032375" y="1492250"/>
            <a:ext cx="38100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4.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HTTP server closes TCP connection. </a:t>
            </a:r>
            <a:endParaRPr/>
          </a:p>
        </p:txBody>
      </p:sp>
      <p:cxnSp>
        <p:nvCxnSpPr>
          <p:cNvPr id="2078" name="Google Shape;2078;p46"/>
          <p:cNvCxnSpPr/>
          <p:nvPr/>
        </p:nvCxnSpPr>
        <p:spPr>
          <a:xfrm>
            <a:off x="542925" y="1519237"/>
            <a:ext cx="0" cy="2571750"/>
          </a:xfrm>
          <a:prstGeom prst="straightConnector1">
            <a:avLst/>
          </a:prstGeom>
          <a:noFill/>
          <a:ln cap="flat" cmpd="sng" w="19050">
            <a:solidFill>
              <a:srgbClr val="96969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79" name="Google Shape;2079;p46"/>
          <p:cNvSpPr txBox="1"/>
          <p:nvPr/>
        </p:nvSpPr>
        <p:spPr>
          <a:xfrm>
            <a:off x="304800" y="3519487"/>
            <a:ext cx="609600" cy="2825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46"/>
          <p:cNvSpPr txBox="1"/>
          <p:nvPr/>
        </p:nvSpPr>
        <p:spPr>
          <a:xfrm>
            <a:off x="236537" y="3382962"/>
            <a:ext cx="6413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time</a:t>
            </a:r>
            <a:endParaRPr/>
          </a:p>
        </p:txBody>
      </p:sp>
      <p:cxnSp>
        <p:nvCxnSpPr>
          <p:cNvPr id="2081" name="Google Shape;2081;p46"/>
          <p:cNvCxnSpPr/>
          <p:nvPr/>
        </p:nvCxnSpPr>
        <p:spPr>
          <a:xfrm flipH="1">
            <a:off x="3762375" y="1449387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82" name="Google Shape;2082;p46"/>
          <p:cNvSpPr txBox="1"/>
          <p:nvPr/>
        </p:nvSpPr>
        <p:spPr>
          <a:xfrm>
            <a:off x="612775" y="5027612"/>
            <a:ext cx="81454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Q: 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these 10 jpeg objects were obtained? Have they been retrieved in a serial fashion, or using parallel connections?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4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088" name="Google Shape;2088;p4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089" name="Google Shape;208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75" y="668337"/>
            <a:ext cx="7007225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0" name="Google Shape;2090;p47"/>
          <p:cNvSpPr txBox="1"/>
          <p:nvPr>
            <p:ph type="title"/>
          </p:nvPr>
        </p:nvSpPr>
        <p:spPr>
          <a:xfrm>
            <a:off x="242887" y="0"/>
            <a:ext cx="822325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Non-persistent HTTP: response time</a:t>
            </a:r>
            <a:endParaRPr/>
          </a:p>
        </p:txBody>
      </p:sp>
      <p:sp>
        <p:nvSpPr>
          <p:cNvPr id="2091" name="Google Shape;2091;p47"/>
          <p:cNvSpPr txBox="1"/>
          <p:nvPr>
            <p:ph idx="1" type="body"/>
          </p:nvPr>
        </p:nvSpPr>
        <p:spPr>
          <a:xfrm>
            <a:off x="533400" y="1258887"/>
            <a:ext cx="4090987" cy="530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RTT (definition):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time for a small packet to travel from client to server and back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HTTP response time: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RTT to initiate TCP connection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RTT for HTTP request and first few bytes of HTTP response to return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file transmission time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non-persistent HTTP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r>
              <a:rPr b="1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response time </a:t>
            </a: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=   	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2RTT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file transmission  time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1" sz="24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092" name="Google Shape;2092;p47"/>
          <p:cNvCxnSpPr/>
          <p:nvPr/>
        </p:nvCxnSpPr>
        <p:spPr>
          <a:xfrm>
            <a:off x="6116637" y="2490787"/>
            <a:ext cx="0" cy="283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3" name="Google Shape;2093;p47"/>
          <p:cNvCxnSpPr/>
          <p:nvPr/>
        </p:nvCxnSpPr>
        <p:spPr>
          <a:xfrm>
            <a:off x="7807325" y="2484437"/>
            <a:ext cx="0" cy="28813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4" name="Google Shape;2094;p47"/>
          <p:cNvCxnSpPr/>
          <p:nvPr/>
        </p:nvCxnSpPr>
        <p:spPr>
          <a:xfrm>
            <a:off x="6130925" y="2722562"/>
            <a:ext cx="1684337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5" name="Google Shape;2095;p47"/>
          <p:cNvCxnSpPr/>
          <p:nvPr/>
        </p:nvCxnSpPr>
        <p:spPr>
          <a:xfrm flipH="1">
            <a:off x="6116637" y="3160712"/>
            <a:ext cx="1673225" cy="403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6" name="Google Shape;2096;p47"/>
          <p:cNvCxnSpPr/>
          <p:nvPr/>
        </p:nvCxnSpPr>
        <p:spPr>
          <a:xfrm>
            <a:off x="6124575" y="3668712"/>
            <a:ext cx="1684337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97" name="Google Shape;2097;p47"/>
          <p:cNvSpPr/>
          <p:nvPr/>
        </p:nvSpPr>
        <p:spPr>
          <a:xfrm flipH="1">
            <a:off x="6156325" y="4264025"/>
            <a:ext cx="1673225" cy="379412"/>
          </a:xfrm>
          <a:custGeom>
            <a:rect b="b" l="l" r="r" t="t"/>
            <a:pathLst>
              <a:path extrusionOk="0" h="379412" w="1673225">
                <a:moveTo>
                  <a:pt x="0" y="0"/>
                </a:moveTo>
                <a:lnTo>
                  <a:pt x="1673225" y="379412"/>
                </a:lnTo>
              </a:path>
            </a:pathLst>
          </a:custGeom>
          <a:noFill/>
          <a:ln cap="flat" cmpd="sng" w="381000">
            <a:solidFill>
              <a:srgbClr val="009E4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47"/>
          <p:cNvSpPr/>
          <p:nvPr/>
        </p:nvSpPr>
        <p:spPr>
          <a:xfrm>
            <a:off x="7893050" y="4067175"/>
            <a:ext cx="95250" cy="392112"/>
          </a:xfrm>
          <a:prstGeom prst="rightBrace">
            <a:avLst>
              <a:gd fmla="val 108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47"/>
          <p:cNvSpPr txBox="1"/>
          <p:nvPr/>
        </p:nvSpPr>
        <p:spPr>
          <a:xfrm>
            <a:off x="7980362" y="3763962"/>
            <a:ext cx="9652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time to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transmit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cxnSp>
        <p:nvCxnSpPr>
          <p:cNvPr id="2100" name="Google Shape;2100;p47"/>
          <p:cNvCxnSpPr/>
          <p:nvPr/>
        </p:nvCxnSpPr>
        <p:spPr>
          <a:xfrm>
            <a:off x="5726112" y="2697162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01" name="Google Shape;2101;p47"/>
          <p:cNvSpPr txBox="1"/>
          <p:nvPr/>
        </p:nvSpPr>
        <p:spPr>
          <a:xfrm>
            <a:off x="4595812" y="2409825"/>
            <a:ext cx="1231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initiate TCP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endParaRPr/>
          </a:p>
        </p:txBody>
      </p:sp>
      <p:sp>
        <p:nvSpPr>
          <p:cNvPr id="2102" name="Google Shape;2102;p47"/>
          <p:cNvSpPr/>
          <p:nvPr/>
        </p:nvSpPr>
        <p:spPr>
          <a:xfrm>
            <a:off x="5861050" y="2747962"/>
            <a:ext cx="128587" cy="80327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47"/>
          <p:cNvSpPr txBox="1"/>
          <p:nvPr/>
        </p:nvSpPr>
        <p:spPr>
          <a:xfrm>
            <a:off x="5378450" y="2959100"/>
            <a:ext cx="5778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RTT</a:t>
            </a:r>
            <a:endParaRPr/>
          </a:p>
        </p:txBody>
      </p:sp>
      <p:cxnSp>
        <p:nvCxnSpPr>
          <p:cNvPr id="2104" name="Google Shape;2104;p47"/>
          <p:cNvCxnSpPr/>
          <p:nvPr/>
        </p:nvCxnSpPr>
        <p:spPr>
          <a:xfrm>
            <a:off x="5775325" y="3602037"/>
            <a:ext cx="354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05" name="Google Shape;2105;p47"/>
          <p:cNvSpPr txBox="1"/>
          <p:nvPr/>
        </p:nvSpPr>
        <p:spPr>
          <a:xfrm>
            <a:off x="5024437" y="3302000"/>
            <a:ext cx="8620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2106" name="Google Shape;2106;p47"/>
          <p:cNvSpPr/>
          <p:nvPr/>
        </p:nvSpPr>
        <p:spPr>
          <a:xfrm>
            <a:off x="5867400" y="3657600"/>
            <a:ext cx="128587" cy="80327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47"/>
          <p:cNvSpPr txBox="1"/>
          <p:nvPr/>
        </p:nvSpPr>
        <p:spPr>
          <a:xfrm>
            <a:off x="5397500" y="3881437"/>
            <a:ext cx="5778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RTT</a:t>
            </a:r>
            <a:endParaRPr/>
          </a:p>
        </p:txBody>
      </p:sp>
      <p:cxnSp>
        <p:nvCxnSpPr>
          <p:cNvPr id="2108" name="Google Shape;2108;p47"/>
          <p:cNvCxnSpPr/>
          <p:nvPr/>
        </p:nvCxnSpPr>
        <p:spPr>
          <a:xfrm flipH="1">
            <a:off x="5786437" y="4799012"/>
            <a:ext cx="3429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09" name="Google Shape;2109;p47"/>
          <p:cNvSpPr txBox="1"/>
          <p:nvPr/>
        </p:nvSpPr>
        <p:spPr>
          <a:xfrm>
            <a:off x="5180012" y="4695825"/>
            <a:ext cx="9509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received</a:t>
            </a:r>
            <a:endParaRPr/>
          </a:p>
        </p:txBody>
      </p:sp>
      <p:sp>
        <p:nvSpPr>
          <p:cNvPr id="2110" name="Google Shape;2110;p47"/>
          <p:cNvSpPr txBox="1"/>
          <p:nvPr/>
        </p:nvSpPr>
        <p:spPr>
          <a:xfrm>
            <a:off x="5891212" y="5337175"/>
            <a:ext cx="568325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111" name="Google Shape;2111;p47"/>
          <p:cNvSpPr txBox="1"/>
          <p:nvPr/>
        </p:nvSpPr>
        <p:spPr>
          <a:xfrm>
            <a:off x="7569200" y="5319712"/>
            <a:ext cx="568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grpSp>
        <p:nvGrpSpPr>
          <p:cNvPr id="2112" name="Google Shape;2112;p47"/>
          <p:cNvGrpSpPr/>
          <p:nvPr/>
        </p:nvGrpSpPr>
        <p:grpSpPr>
          <a:xfrm>
            <a:off x="7607300" y="1717675"/>
            <a:ext cx="423862" cy="684212"/>
            <a:chOff x="6572250" y="681037"/>
            <a:chExt cx="2262187" cy="3803650"/>
          </a:xfrm>
        </p:grpSpPr>
        <p:sp>
          <p:nvSpPr>
            <p:cNvPr id="2113" name="Google Shape;2113;p47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47"/>
            <p:cNvSpPr txBox="1"/>
            <p:nvPr/>
          </p:nvSpPr>
          <p:spPr>
            <a:xfrm>
              <a:off x="6673850" y="681037"/>
              <a:ext cx="1668462" cy="362743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47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47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47"/>
            <p:cNvSpPr txBox="1"/>
            <p:nvPr/>
          </p:nvSpPr>
          <p:spPr>
            <a:xfrm>
              <a:off x="6681787" y="1095375"/>
              <a:ext cx="949325" cy="793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8" name="Google Shape;2118;p47"/>
            <p:cNvGrpSpPr/>
            <p:nvPr/>
          </p:nvGrpSpPr>
          <p:grpSpPr>
            <a:xfrm>
              <a:off x="7537764" y="1060450"/>
              <a:ext cx="923610" cy="230187"/>
              <a:chOff x="973137" y="4076700"/>
              <a:chExt cx="1152525" cy="220662"/>
            </a:xfrm>
          </p:grpSpPr>
          <p:sp>
            <p:nvSpPr>
              <p:cNvPr id="2119" name="Google Shape;2119;p47"/>
              <p:cNvSpPr/>
              <p:nvPr/>
            </p:nvSpPr>
            <p:spPr>
              <a:xfrm>
                <a:off x="973137" y="4076700"/>
                <a:ext cx="1152525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47"/>
              <p:cNvSpPr/>
              <p:nvPr/>
            </p:nvSpPr>
            <p:spPr>
              <a:xfrm>
                <a:off x="995362" y="4102100"/>
                <a:ext cx="11001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1" name="Google Shape;2121;p47"/>
            <p:cNvSpPr txBox="1"/>
            <p:nvPr/>
          </p:nvSpPr>
          <p:spPr>
            <a:xfrm>
              <a:off x="6707187" y="1616075"/>
              <a:ext cx="939800" cy="793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2" name="Google Shape;2122;p47"/>
            <p:cNvGrpSpPr/>
            <p:nvPr/>
          </p:nvGrpSpPr>
          <p:grpSpPr>
            <a:xfrm>
              <a:off x="7538406" y="1581036"/>
              <a:ext cx="923610" cy="211195"/>
              <a:chOff x="977900" y="4079875"/>
              <a:chExt cx="1152525" cy="219075"/>
            </a:xfrm>
          </p:grpSpPr>
          <p:sp>
            <p:nvSpPr>
              <p:cNvPr id="2123" name="Google Shape;2123;p47"/>
              <p:cNvSpPr/>
              <p:nvPr/>
            </p:nvSpPr>
            <p:spPr>
              <a:xfrm>
                <a:off x="977900" y="4079875"/>
                <a:ext cx="115252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47"/>
              <p:cNvSpPr/>
              <p:nvPr/>
            </p:nvSpPr>
            <p:spPr>
              <a:xfrm>
                <a:off x="998537" y="4106862"/>
                <a:ext cx="1100137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5" name="Google Shape;2125;p47"/>
            <p:cNvSpPr txBox="1"/>
            <p:nvPr/>
          </p:nvSpPr>
          <p:spPr>
            <a:xfrm>
              <a:off x="6691312" y="2154237"/>
              <a:ext cx="949325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47"/>
            <p:cNvSpPr txBox="1"/>
            <p:nvPr/>
          </p:nvSpPr>
          <p:spPr>
            <a:xfrm>
              <a:off x="6707187" y="2632075"/>
              <a:ext cx="949325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7" name="Google Shape;2127;p47"/>
            <p:cNvGrpSpPr/>
            <p:nvPr/>
          </p:nvGrpSpPr>
          <p:grpSpPr>
            <a:xfrm>
              <a:off x="7512989" y="2605281"/>
              <a:ext cx="931571" cy="220742"/>
              <a:chOff x="969962" y="4097337"/>
              <a:chExt cx="1160462" cy="203200"/>
            </a:xfrm>
          </p:grpSpPr>
          <p:sp>
            <p:nvSpPr>
              <p:cNvPr id="2128" name="Google Shape;2128;p47"/>
              <p:cNvSpPr/>
              <p:nvPr/>
            </p:nvSpPr>
            <p:spPr>
              <a:xfrm>
                <a:off x="969962" y="4097337"/>
                <a:ext cx="1160462" cy="20320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47"/>
              <p:cNvSpPr/>
              <p:nvPr/>
            </p:nvSpPr>
            <p:spPr>
              <a:xfrm>
                <a:off x="990600" y="4105275"/>
                <a:ext cx="11080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0" name="Google Shape;2130;p47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1" name="Google Shape;2131;p47"/>
            <p:cNvGrpSpPr/>
            <p:nvPr/>
          </p:nvGrpSpPr>
          <p:grpSpPr>
            <a:xfrm>
              <a:off x="7520613" y="2119312"/>
              <a:ext cx="923925" cy="220662"/>
              <a:chOff x="971550" y="4089400"/>
              <a:chExt cx="1150937" cy="220662"/>
            </a:xfrm>
          </p:grpSpPr>
          <p:sp>
            <p:nvSpPr>
              <p:cNvPr id="2132" name="Google Shape;2132;p47"/>
              <p:cNvSpPr/>
              <p:nvPr/>
            </p:nvSpPr>
            <p:spPr>
              <a:xfrm>
                <a:off x="971550" y="4089400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47"/>
              <p:cNvSpPr/>
              <p:nvPr/>
            </p:nvSpPr>
            <p:spPr>
              <a:xfrm>
                <a:off x="993775" y="4106862"/>
                <a:ext cx="1096962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4" name="Google Shape;2134;p47"/>
            <p:cNvSpPr txBox="1"/>
            <p:nvPr/>
          </p:nvSpPr>
          <p:spPr>
            <a:xfrm>
              <a:off x="8334375" y="681037"/>
              <a:ext cx="109537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47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47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47"/>
            <p:cNvSpPr/>
            <p:nvPr/>
          </p:nvSpPr>
          <p:spPr>
            <a:xfrm>
              <a:off x="8758237" y="4149725"/>
              <a:ext cx="76200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47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47"/>
            <p:cNvSpPr/>
            <p:nvPr/>
          </p:nvSpPr>
          <p:spPr>
            <a:xfrm>
              <a:off x="6572250" y="4254500"/>
              <a:ext cx="1906587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47"/>
            <p:cNvSpPr/>
            <p:nvPr/>
          </p:nvSpPr>
          <p:spPr>
            <a:xfrm>
              <a:off x="6673850" y="4298950"/>
              <a:ext cx="1703387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47"/>
            <p:cNvSpPr/>
            <p:nvPr/>
          </p:nvSpPr>
          <p:spPr>
            <a:xfrm>
              <a:off x="6834187" y="3778250"/>
              <a:ext cx="254000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47"/>
            <p:cNvSpPr/>
            <p:nvPr/>
          </p:nvSpPr>
          <p:spPr>
            <a:xfrm>
              <a:off x="7123112" y="3787775"/>
              <a:ext cx="254000" cy="220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47"/>
            <p:cNvSpPr/>
            <p:nvPr/>
          </p:nvSpPr>
          <p:spPr>
            <a:xfrm>
              <a:off x="7402512" y="3778250"/>
              <a:ext cx="246062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47"/>
            <p:cNvSpPr txBox="1"/>
            <p:nvPr/>
          </p:nvSpPr>
          <p:spPr>
            <a:xfrm>
              <a:off x="8037512" y="2913062"/>
              <a:ext cx="134937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5" name="Google Shape;2145;p47"/>
          <p:cNvGrpSpPr/>
          <p:nvPr/>
        </p:nvGrpSpPr>
        <p:grpSpPr>
          <a:xfrm>
            <a:off x="5605462" y="1739900"/>
            <a:ext cx="698500" cy="709612"/>
            <a:chOff x="-69850" y="2338387"/>
            <a:chExt cx="1557337" cy="1754187"/>
          </a:xfrm>
        </p:grpSpPr>
        <p:pic>
          <p:nvPicPr>
            <p:cNvPr descr="desktop_computer_stylized_medium" id="2146" name="Google Shape;2146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7" name="Google Shape;2147;p4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4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153" name="Google Shape;2153;p4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54" name="Google Shape;2154;p48"/>
          <p:cNvSpPr txBox="1"/>
          <p:nvPr>
            <p:ph type="title"/>
          </p:nvPr>
        </p:nvSpPr>
        <p:spPr>
          <a:xfrm>
            <a:off x="452437" y="173037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Persistent HTTP</a:t>
            </a:r>
            <a:endParaRPr/>
          </a:p>
        </p:txBody>
      </p:sp>
      <p:sp>
        <p:nvSpPr>
          <p:cNvPr id="2155" name="Google Shape;2155;p48"/>
          <p:cNvSpPr txBox="1"/>
          <p:nvPr>
            <p:ph idx="1" type="body"/>
          </p:nvPr>
        </p:nvSpPr>
        <p:spPr>
          <a:xfrm>
            <a:off x="434975" y="1317625"/>
            <a:ext cx="39338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non-persistent HTTP issues: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requires 2 RTTs per object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OS overhead for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TCP connection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browsers often open parallel TCP connections to fetch referenced objects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6" name="Google Shape;2156;p48"/>
          <p:cNvSpPr txBox="1"/>
          <p:nvPr>
            <p:ph idx="1" type="body"/>
          </p:nvPr>
        </p:nvSpPr>
        <p:spPr>
          <a:xfrm>
            <a:off x="4572000" y="1277937"/>
            <a:ext cx="4133850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persistent  HTTP: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leaves connection open after sending response (connection is only closed when it is not used for certain, configurable, amount of time)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subsequent HTTP messages  between same client/server sent over open connection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 sends requests as soon as it encounters a referenced object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 little as one RTT for all the referenced objects</a:t>
            </a:r>
            <a:endParaRPr/>
          </a:p>
        </p:txBody>
      </p:sp>
      <p:pic>
        <p:nvPicPr>
          <p:cNvPr descr="underline_base" id="2157" name="Google Shape;215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796925"/>
            <a:ext cx="3303587" cy="1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4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163" name="Google Shape;2163;p4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164" name="Google Shape;216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908050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65" name="Google Shape;2165;p49"/>
          <p:cNvSpPr txBox="1"/>
          <p:nvPr>
            <p:ph type="title"/>
          </p:nvPr>
        </p:nvSpPr>
        <p:spPr>
          <a:xfrm>
            <a:off x="477837" y="234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HTTP request message</a:t>
            </a:r>
            <a:endParaRPr/>
          </a:p>
        </p:txBody>
      </p:sp>
      <p:sp>
        <p:nvSpPr>
          <p:cNvPr id="2166" name="Google Shape;2166;p49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types of HTTP messages: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HTTP request message: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ASCII (human-readable format)</a:t>
            </a:r>
            <a:endParaRPr/>
          </a:p>
        </p:txBody>
      </p:sp>
      <p:sp>
        <p:nvSpPr>
          <p:cNvPr id="2167" name="Google Shape;2167;p49"/>
          <p:cNvSpPr txBox="1"/>
          <p:nvPr/>
        </p:nvSpPr>
        <p:spPr>
          <a:xfrm>
            <a:off x="222250" y="3036887"/>
            <a:ext cx="210978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request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(GET, POST,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HEAD, .. commands</a:t>
            </a:r>
            <a:r>
              <a:rPr b="0" i="0" lang="en-US" sz="1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/>
          </a:p>
        </p:txBody>
      </p:sp>
      <p:cxnSp>
        <p:nvCxnSpPr>
          <p:cNvPr id="2168" name="Google Shape;2168;p49"/>
          <p:cNvCxnSpPr/>
          <p:nvPr/>
        </p:nvCxnSpPr>
        <p:spPr>
          <a:xfrm>
            <a:off x="1925637" y="3368675"/>
            <a:ext cx="868362" cy="14605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69" name="Google Shape;2169;p49"/>
          <p:cNvSpPr/>
          <p:nvPr/>
        </p:nvSpPr>
        <p:spPr>
          <a:xfrm>
            <a:off x="2776537" y="3705225"/>
            <a:ext cx="149225" cy="1957387"/>
          </a:xfrm>
          <a:custGeom>
            <a:rect b="b" l="l" r="r" t="t"/>
            <a:pathLst>
              <a:path extrusionOk="0" h="924" w="150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49"/>
          <p:cNvSpPr txBox="1"/>
          <p:nvPr/>
        </p:nvSpPr>
        <p:spPr>
          <a:xfrm>
            <a:off x="1739900" y="4222750"/>
            <a:ext cx="9747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lines</a:t>
            </a:r>
            <a:endParaRPr/>
          </a:p>
        </p:txBody>
      </p:sp>
      <p:cxnSp>
        <p:nvCxnSpPr>
          <p:cNvPr id="2171" name="Google Shape;2171;p49"/>
          <p:cNvCxnSpPr/>
          <p:nvPr/>
        </p:nvCxnSpPr>
        <p:spPr>
          <a:xfrm>
            <a:off x="2309812" y="5789612"/>
            <a:ext cx="511175" cy="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72" name="Google Shape;2172;p49"/>
          <p:cNvSpPr txBox="1"/>
          <p:nvPr/>
        </p:nvSpPr>
        <p:spPr>
          <a:xfrm>
            <a:off x="188912" y="5121275"/>
            <a:ext cx="234315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carriage return,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line feed at start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of line indicates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end of header lines</a:t>
            </a:r>
            <a:endParaRPr/>
          </a:p>
        </p:txBody>
      </p:sp>
      <p:sp>
        <p:nvSpPr>
          <p:cNvPr id="2173" name="Google Shape;2173;p49"/>
          <p:cNvSpPr txBox="1"/>
          <p:nvPr/>
        </p:nvSpPr>
        <p:spPr>
          <a:xfrm>
            <a:off x="2809875" y="3403600"/>
            <a:ext cx="6054725" cy="256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/index.html HTTP/1.1\r\n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Host: www-net.cs.umass.edu\r\n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Firefox/3.6.10\r\n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Accept: text/html,application/xhtml+xml\r\n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Accept-Language: en-us,en;q=0.5\r\n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Accept-Encoding: gzip,deflate\r\n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Accept-Charset: ISO-8859-1,utf-8;q=0.7\r\n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Keep-Alive: 115\r\n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keep-alive\r\n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/>
          </a:p>
        </p:txBody>
      </p:sp>
      <p:cxnSp>
        <p:nvCxnSpPr>
          <p:cNvPr id="2174" name="Google Shape;2174;p49"/>
          <p:cNvCxnSpPr/>
          <p:nvPr/>
        </p:nvCxnSpPr>
        <p:spPr>
          <a:xfrm flipH="1">
            <a:off x="6334125" y="2921000"/>
            <a:ext cx="166687" cy="514350"/>
          </a:xfrm>
          <a:prstGeom prst="straightConnector1">
            <a:avLst/>
          </a:prstGeom>
          <a:noFill/>
          <a:ln cap="flat" cmpd="sng" w="952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75" name="Google Shape;2175;p49"/>
          <p:cNvSpPr txBox="1"/>
          <p:nvPr/>
        </p:nvSpPr>
        <p:spPr>
          <a:xfrm>
            <a:off x="6384925" y="2633662"/>
            <a:ext cx="24114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carriage return character</a:t>
            </a:r>
            <a:endParaRPr/>
          </a:p>
        </p:txBody>
      </p:sp>
      <p:sp>
        <p:nvSpPr>
          <p:cNvPr id="2176" name="Google Shape;2176;p49"/>
          <p:cNvSpPr txBox="1"/>
          <p:nvPr/>
        </p:nvSpPr>
        <p:spPr>
          <a:xfrm>
            <a:off x="6537325" y="2930525"/>
            <a:ext cx="1866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line-feed character</a:t>
            </a:r>
            <a:endParaRPr/>
          </a:p>
        </p:txBody>
      </p:sp>
      <p:cxnSp>
        <p:nvCxnSpPr>
          <p:cNvPr id="2177" name="Google Shape;2177;p49"/>
          <p:cNvCxnSpPr/>
          <p:nvPr/>
        </p:nvCxnSpPr>
        <p:spPr>
          <a:xfrm flipH="1">
            <a:off x="6615112" y="3230562"/>
            <a:ext cx="80962" cy="252412"/>
          </a:xfrm>
          <a:prstGeom prst="straightConnector1">
            <a:avLst/>
          </a:prstGeom>
          <a:noFill/>
          <a:ln cap="flat" cmpd="sng" w="952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78" name="Google Shape;2178;p49"/>
          <p:cNvSpPr txBox="1"/>
          <p:nvPr/>
        </p:nvSpPr>
        <p:spPr>
          <a:xfrm>
            <a:off x="5567362" y="2297112"/>
            <a:ext cx="16033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version #</a:t>
            </a:r>
            <a:endParaRPr/>
          </a:p>
        </p:txBody>
      </p:sp>
      <p:cxnSp>
        <p:nvCxnSpPr>
          <p:cNvPr id="2179" name="Google Shape;2179;p49"/>
          <p:cNvCxnSpPr/>
          <p:nvPr/>
        </p:nvCxnSpPr>
        <p:spPr>
          <a:xfrm>
            <a:off x="5726112" y="2597150"/>
            <a:ext cx="193675" cy="787400"/>
          </a:xfrm>
          <a:prstGeom prst="straightConnector1">
            <a:avLst/>
          </a:prstGeom>
          <a:noFill/>
          <a:ln cap="flat" cmpd="sng" w="952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50"/>
          <p:cNvSpPr txBox="1"/>
          <p:nvPr/>
        </p:nvSpPr>
        <p:spPr>
          <a:xfrm>
            <a:off x="1797050" y="1395412"/>
            <a:ext cx="6127750" cy="4314825"/>
          </a:xfrm>
          <a:prstGeom prst="rect">
            <a:avLst/>
          </a:prstGeom>
          <a:solidFill>
            <a:srgbClr val="CEDFC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p5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186" name="Google Shape;2186;p5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187" name="Google Shape;21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1001712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88" name="Google Shape;2188;p5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HTTP request message: general format</a:t>
            </a:r>
            <a:endParaRPr/>
          </a:p>
        </p:txBody>
      </p:sp>
      <p:sp>
        <p:nvSpPr>
          <p:cNvPr id="2189" name="Google Shape;2189;p50"/>
          <p:cNvSpPr txBox="1"/>
          <p:nvPr/>
        </p:nvSpPr>
        <p:spPr>
          <a:xfrm>
            <a:off x="2009775" y="1570037"/>
            <a:ext cx="5638800" cy="44608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0" name="Google Shape;2190;p50"/>
          <p:cNvCxnSpPr/>
          <p:nvPr/>
        </p:nvCxnSpPr>
        <p:spPr>
          <a:xfrm>
            <a:off x="3317875" y="1573212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1" name="Google Shape;2191;p50"/>
          <p:cNvCxnSpPr/>
          <p:nvPr/>
        </p:nvCxnSpPr>
        <p:spPr>
          <a:xfrm>
            <a:off x="3762375" y="1573212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2" name="Google Shape;2192;p50"/>
          <p:cNvCxnSpPr/>
          <p:nvPr/>
        </p:nvCxnSpPr>
        <p:spPr>
          <a:xfrm>
            <a:off x="5070475" y="1573212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3" name="Google Shape;2193;p50"/>
          <p:cNvCxnSpPr/>
          <p:nvPr/>
        </p:nvCxnSpPr>
        <p:spPr>
          <a:xfrm>
            <a:off x="5495925" y="1566862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4" name="Google Shape;2194;p50"/>
          <p:cNvCxnSpPr/>
          <p:nvPr/>
        </p:nvCxnSpPr>
        <p:spPr>
          <a:xfrm>
            <a:off x="6797675" y="1573212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5" name="Google Shape;2195;p50"/>
          <p:cNvCxnSpPr/>
          <p:nvPr/>
        </p:nvCxnSpPr>
        <p:spPr>
          <a:xfrm>
            <a:off x="7235825" y="1573212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96" name="Google Shape;2196;p50"/>
          <p:cNvSpPr txBox="1"/>
          <p:nvPr/>
        </p:nvSpPr>
        <p:spPr>
          <a:xfrm>
            <a:off x="2133600" y="1597025"/>
            <a:ext cx="1030287" cy="396875"/>
          </a:xfrm>
          <a:prstGeom prst="rect">
            <a:avLst/>
          </a:prstGeom>
          <a:solidFill>
            <a:srgbClr val="A3E0A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</p:txBody>
      </p:sp>
      <p:sp>
        <p:nvSpPr>
          <p:cNvPr id="2197" name="Google Shape;2197;p50"/>
          <p:cNvSpPr txBox="1"/>
          <p:nvPr/>
        </p:nvSpPr>
        <p:spPr>
          <a:xfrm>
            <a:off x="3295650" y="1577975"/>
            <a:ext cx="452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/>
          </a:p>
        </p:txBody>
      </p:sp>
      <p:sp>
        <p:nvSpPr>
          <p:cNvPr id="2198" name="Google Shape;2198;p50"/>
          <p:cNvSpPr txBox="1"/>
          <p:nvPr/>
        </p:nvSpPr>
        <p:spPr>
          <a:xfrm>
            <a:off x="5060950" y="1584325"/>
            <a:ext cx="452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/>
          </a:p>
        </p:txBody>
      </p:sp>
      <p:sp>
        <p:nvSpPr>
          <p:cNvPr id="2199" name="Google Shape;2199;p50"/>
          <p:cNvSpPr txBox="1"/>
          <p:nvPr/>
        </p:nvSpPr>
        <p:spPr>
          <a:xfrm>
            <a:off x="6813550" y="1590675"/>
            <a:ext cx="395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</a:t>
            </a:r>
            <a:endParaRPr/>
          </a:p>
        </p:txBody>
      </p:sp>
      <p:sp>
        <p:nvSpPr>
          <p:cNvPr id="2200" name="Google Shape;2200;p50"/>
          <p:cNvSpPr txBox="1"/>
          <p:nvPr/>
        </p:nvSpPr>
        <p:spPr>
          <a:xfrm>
            <a:off x="7283450" y="1601787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2201" name="Google Shape;2201;p50"/>
          <p:cNvSpPr txBox="1"/>
          <p:nvPr/>
        </p:nvSpPr>
        <p:spPr>
          <a:xfrm>
            <a:off x="5651500" y="1584325"/>
            <a:ext cx="1003300" cy="396875"/>
          </a:xfrm>
          <a:prstGeom prst="rect">
            <a:avLst/>
          </a:prstGeom>
          <a:solidFill>
            <a:srgbClr val="A3E0A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/>
          </a:p>
        </p:txBody>
      </p:sp>
      <p:sp>
        <p:nvSpPr>
          <p:cNvPr id="2202" name="Google Shape;2202;p50"/>
          <p:cNvSpPr txBox="1"/>
          <p:nvPr/>
        </p:nvSpPr>
        <p:spPr>
          <a:xfrm>
            <a:off x="4025900" y="1597025"/>
            <a:ext cx="693737" cy="396875"/>
          </a:xfrm>
          <a:prstGeom prst="rect">
            <a:avLst/>
          </a:prstGeom>
          <a:solidFill>
            <a:srgbClr val="A3E0A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/>
          </a:p>
        </p:txBody>
      </p:sp>
      <p:grpSp>
        <p:nvGrpSpPr>
          <p:cNvPr id="2203" name="Google Shape;2203;p50"/>
          <p:cNvGrpSpPr/>
          <p:nvPr/>
        </p:nvGrpSpPr>
        <p:grpSpPr>
          <a:xfrm>
            <a:off x="2009775" y="2014537"/>
            <a:ext cx="4565650" cy="446087"/>
            <a:chOff x="304800" y="3006725"/>
            <a:chExt cx="4565650" cy="446087"/>
          </a:xfrm>
        </p:grpSpPr>
        <p:sp>
          <p:nvSpPr>
            <p:cNvPr id="2204" name="Google Shape;2204;p50"/>
            <p:cNvSpPr txBox="1"/>
            <p:nvPr/>
          </p:nvSpPr>
          <p:spPr>
            <a:xfrm>
              <a:off x="304800" y="3006725"/>
              <a:ext cx="4565650" cy="44608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5" name="Google Shape;2205;p50"/>
            <p:cNvCxnSpPr/>
            <p:nvPr/>
          </p:nvCxnSpPr>
          <p:spPr>
            <a:xfrm>
              <a:off x="269875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6" name="Google Shape;2206;p50"/>
            <p:cNvCxnSpPr/>
            <p:nvPr/>
          </p:nvCxnSpPr>
          <p:spPr>
            <a:xfrm>
              <a:off x="290830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7" name="Google Shape;2207;p50"/>
            <p:cNvCxnSpPr/>
            <p:nvPr/>
          </p:nvCxnSpPr>
          <p:spPr>
            <a:xfrm>
              <a:off x="401320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8" name="Google Shape;2208;p50"/>
            <p:cNvCxnSpPr/>
            <p:nvPr/>
          </p:nvCxnSpPr>
          <p:spPr>
            <a:xfrm>
              <a:off x="445135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09" name="Google Shape;2209;p50"/>
            <p:cNvSpPr txBox="1"/>
            <p:nvPr/>
          </p:nvSpPr>
          <p:spPr>
            <a:xfrm>
              <a:off x="4029075" y="3027362"/>
              <a:ext cx="3952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/>
            </a:p>
          </p:txBody>
        </p:sp>
        <p:sp>
          <p:nvSpPr>
            <p:cNvPr id="2210" name="Google Shape;2210;p50"/>
            <p:cNvSpPr txBox="1"/>
            <p:nvPr/>
          </p:nvSpPr>
          <p:spPr>
            <a:xfrm>
              <a:off x="4498975" y="3038475"/>
              <a:ext cx="311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/>
            </a:p>
          </p:txBody>
        </p:sp>
        <p:sp>
          <p:nvSpPr>
            <p:cNvPr id="2211" name="Google Shape;2211;p50"/>
            <p:cNvSpPr txBox="1"/>
            <p:nvPr/>
          </p:nvSpPr>
          <p:spPr>
            <a:xfrm>
              <a:off x="3051175" y="3055937"/>
              <a:ext cx="736600" cy="369887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  <p:sp>
          <p:nvSpPr>
            <p:cNvPr id="2212" name="Google Shape;2212;p50"/>
            <p:cNvSpPr txBox="1"/>
            <p:nvPr/>
          </p:nvSpPr>
          <p:spPr>
            <a:xfrm>
              <a:off x="390525" y="3021012"/>
              <a:ext cx="2236787" cy="400050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header field name</a:t>
              </a:r>
              <a:endParaRPr/>
            </a:p>
          </p:txBody>
        </p:sp>
      </p:grpSp>
      <p:grpSp>
        <p:nvGrpSpPr>
          <p:cNvPr id="2213" name="Google Shape;2213;p50"/>
          <p:cNvGrpSpPr/>
          <p:nvPr/>
        </p:nvGrpSpPr>
        <p:grpSpPr>
          <a:xfrm>
            <a:off x="2006600" y="3490912"/>
            <a:ext cx="4565650" cy="446087"/>
            <a:chOff x="304800" y="3006725"/>
            <a:chExt cx="4565650" cy="446087"/>
          </a:xfrm>
        </p:grpSpPr>
        <p:sp>
          <p:nvSpPr>
            <p:cNvPr id="2214" name="Google Shape;2214;p50"/>
            <p:cNvSpPr txBox="1"/>
            <p:nvPr/>
          </p:nvSpPr>
          <p:spPr>
            <a:xfrm>
              <a:off x="304800" y="3006725"/>
              <a:ext cx="4565650" cy="44608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5" name="Google Shape;2215;p50"/>
            <p:cNvCxnSpPr/>
            <p:nvPr/>
          </p:nvCxnSpPr>
          <p:spPr>
            <a:xfrm>
              <a:off x="269875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6" name="Google Shape;2216;p50"/>
            <p:cNvCxnSpPr/>
            <p:nvPr/>
          </p:nvCxnSpPr>
          <p:spPr>
            <a:xfrm>
              <a:off x="290830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7" name="Google Shape;2217;p50"/>
            <p:cNvCxnSpPr/>
            <p:nvPr/>
          </p:nvCxnSpPr>
          <p:spPr>
            <a:xfrm>
              <a:off x="401320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8" name="Google Shape;2218;p50"/>
            <p:cNvCxnSpPr/>
            <p:nvPr/>
          </p:nvCxnSpPr>
          <p:spPr>
            <a:xfrm>
              <a:off x="445135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19" name="Google Shape;2219;p50"/>
            <p:cNvSpPr txBox="1"/>
            <p:nvPr/>
          </p:nvSpPr>
          <p:spPr>
            <a:xfrm>
              <a:off x="4029075" y="3027362"/>
              <a:ext cx="3952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/>
            </a:p>
          </p:txBody>
        </p:sp>
        <p:sp>
          <p:nvSpPr>
            <p:cNvPr id="2220" name="Google Shape;2220;p50"/>
            <p:cNvSpPr txBox="1"/>
            <p:nvPr/>
          </p:nvSpPr>
          <p:spPr>
            <a:xfrm>
              <a:off x="4498975" y="3038475"/>
              <a:ext cx="311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/>
            </a:p>
          </p:txBody>
        </p:sp>
        <p:sp>
          <p:nvSpPr>
            <p:cNvPr id="2221" name="Google Shape;2221;p50"/>
            <p:cNvSpPr txBox="1"/>
            <p:nvPr/>
          </p:nvSpPr>
          <p:spPr>
            <a:xfrm>
              <a:off x="3051175" y="3028950"/>
              <a:ext cx="792162" cy="369887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  <p:sp>
          <p:nvSpPr>
            <p:cNvPr id="2222" name="Google Shape;2222;p50"/>
            <p:cNvSpPr txBox="1"/>
            <p:nvPr/>
          </p:nvSpPr>
          <p:spPr>
            <a:xfrm>
              <a:off x="390525" y="3021012"/>
              <a:ext cx="2216150" cy="396875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header field name</a:t>
              </a:r>
              <a:endParaRPr/>
            </a:p>
          </p:txBody>
        </p:sp>
      </p:grpSp>
      <p:cxnSp>
        <p:nvCxnSpPr>
          <p:cNvPr id="2223" name="Google Shape;2223;p50"/>
          <p:cNvCxnSpPr/>
          <p:nvPr/>
        </p:nvCxnSpPr>
        <p:spPr>
          <a:xfrm>
            <a:off x="2009775" y="2462212"/>
            <a:ext cx="0" cy="104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224" name="Google Shape;2224;p50"/>
          <p:cNvGrpSpPr/>
          <p:nvPr/>
        </p:nvGrpSpPr>
        <p:grpSpPr>
          <a:xfrm>
            <a:off x="1841500" y="2686050"/>
            <a:ext cx="331787" cy="461963"/>
            <a:chOff x="733425" y="2741612"/>
            <a:chExt cx="331787" cy="461963"/>
          </a:xfrm>
        </p:grpSpPr>
        <p:sp>
          <p:nvSpPr>
            <p:cNvPr id="2225" name="Google Shape;2225;p50"/>
            <p:cNvSpPr txBox="1"/>
            <p:nvPr/>
          </p:nvSpPr>
          <p:spPr>
            <a:xfrm>
              <a:off x="847725" y="2943225"/>
              <a:ext cx="88900" cy="8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50"/>
            <p:cNvSpPr txBox="1"/>
            <p:nvPr/>
          </p:nvSpPr>
          <p:spPr>
            <a:xfrm>
              <a:off x="733425" y="2741612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2227" name="Google Shape;2227;p50"/>
            <p:cNvSpPr txBox="1"/>
            <p:nvPr/>
          </p:nvSpPr>
          <p:spPr>
            <a:xfrm>
              <a:off x="733425" y="2806700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cxnSp>
        <p:nvCxnSpPr>
          <p:cNvPr id="2228" name="Google Shape;2228;p50"/>
          <p:cNvCxnSpPr/>
          <p:nvPr/>
        </p:nvCxnSpPr>
        <p:spPr>
          <a:xfrm>
            <a:off x="6573837" y="2449512"/>
            <a:ext cx="0" cy="104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229" name="Google Shape;2229;p50"/>
          <p:cNvGrpSpPr/>
          <p:nvPr/>
        </p:nvGrpSpPr>
        <p:grpSpPr>
          <a:xfrm>
            <a:off x="6405562" y="2673350"/>
            <a:ext cx="331787" cy="461963"/>
            <a:chOff x="733425" y="2741612"/>
            <a:chExt cx="331787" cy="461963"/>
          </a:xfrm>
        </p:grpSpPr>
        <p:sp>
          <p:nvSpPr>
            <p:cNvPr id="2230" name="Google Shape;2230;p50"/>
            <p:cNvSpPr txBox="1"/>
            <p:nvPr/>
          </p:nvSpPr>
          <p:spPr>
            <a:xfrm>
              <a:off x="847725" y="2943225"/>
              <a:ext cx="88900" cy="8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50"/>
            <p:cNvSpPr txBox="1"/>
            <p:nvPr/>
          </p:nvSpPr>
          <p:spPr>
            <a:xfrm>
              <a:off x="733425" y="2741612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2232" name="Google Shape;2232;p50"/>
            <p:cNvSpPr txBox="1"/>
            <p:nvPr/>
          </p:nvSpPr>
          <p:spPr>
            <a:xfrm>
              <a:off x="733425" y="2806700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grpSp>
        <p:nvGrpSpPr>
          <p:cNvPr id="2233" name="Google Shape;2233;p50"/>
          <p:cNvGrpSpPr/>
          <p:nvPr/>
        </p:nvGrpSpPr>
        <p:grpSpPr>
          <a:xfrm>
            <a:off x="2005012" y="3937000"/>
            <a:ext cx="963612" cy="446087"/>
            <a:chOff x="4929187" y="4206875"/>
            <a:chExt cx="963612" cy="446087"/>
          </a:xfrm>
        </p:grpSpPr>
        <p:sp>
          <p:nvSpPr>
            <p:cNvPr id="2234" name="Google Shape;2234;p50"/>
            <p:cNvSpPr txBox="1"/>
            <p:nvPr/>
          </p:nvSpPr>
          <p:spPr>
            <a:xfrm>
              <a:off x="4929187" y="4206875"/>
              <a:ext cx="963612" cy="44608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5" name="Google Shape;2235;p50"/>
            <p:cNvCxnSpPr/>
            <p:nvPr/>
          </p:nvCxnSpPr>
          <p:spPr>
            <a:xfrm>
              <a:off x="5407025" y="421005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36" name="Google Shape;2236;p50"/>
            <p:cNvSpPr txBox="1"/>
            <p:nvPr/>
          </p:nvSpPr>
          <p:spPr>
            <a:xfrm>
              <a:off x="4984750" y="4227512"/>
              <a:ext cx="3952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/>
            </a:p>
          </p:txBody>
        </p:sp>
        <p:sp>
          <p:nvSpPr>
            <p:cNvPr id="2237" name="Google Shape;2237;p50"/>
            <p:cNvSpPr txBox="1"/>
            <p:nvPr/>
          </p:nvSpPr>
          <p:spPr>
            <a:xfrm>
              <a:off x="5454650" y="4238625"/>
              <a:ext cx="311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/>
            </a:p>
          </p:txBody>
        </p:sp>
      </p:grpSp>
      <p:sp>
        <p:nvSpPr>
          <p:cNvPr id="2238" name="Google Shape;2238;p50"/>
          <p:cNvSpPr txBox="1"/>
          <p:nvPr/>
        </p:nvSpPr>
        <p:spPr>
          <a:xfrm>
            <a:off x="2005012" y="4384675"/>
            <a:ext cx="5170487" cy="1120775"/>
          </a:xfrm>
          <a:prstGeom prst="rect">
            <a:avLst/>
          </a:prstGeom>
          <a:solidFill>
            <a:srgbClr val="33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9" name="Google Shape;2239;p50"/>
          <p:cNvSpPr txBox="1"/>
          <p:nvPr/>
        </p:nvSpPr>
        <p:spPr>
          <a:xfrm>
            <a:off x="3941762" y="4708525"/>
            <a:ext cx="1411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entity body</a:t>
            </a:r>
            <a:endParaRPr/>
          </a:p>
        </p:txBody>
      </p:sp>
      <p:grpSp>
        <p:nvGrpSpPr>
          <p:cNvPr id="2240" name="Google Shape;2240;p50"/>
          <p:cNvGrpSpPr/>
          <p:nvPr/>
        </p:nvGrpSpPr>
        <p:grpSpPr>
          <a:xfrm>
            <a:off x="1841500" y="4722812"/>
            <a:ext cx="331787" cy="461963"/>
            <a:chOff x="733425" y="2741612"/>
            <a:chExt cx="331787" cy="461963"/>
          </a:xfrm>
        </p:grpSpPr>
        <p:sp>
          <p:nvSpPr>
            <p:cNvPr id="2241" name="Google Shape;2241;p50"/>
            <p:cNvSpPr txBox="1"/>
            <p:nvPr/>
          </p:nvSpPr>
          <p:spPr>
            <a:xfrm>
              <a:off x="847725" y="2943225"/>
              <a:ext cx="88900" cy="8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50"/>
            <p:cNvSpPr txBox="1"/>
            <p:nvPr/>
          </p:nvSpPr>
          <p:spPr>
            <a:xfrm>
              <a:off x="733425" y="2741612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2243" name="Google Shape;2243;p50"/>
            <p:cNvSpPr txBox="1"/>
            <p:nvPr/>
          </p:nvSpPr>
          <p:spPr>
            <a:xfrm>
              <a:off x="733425" y="2806700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grpSp>
        <p:nvGrpSpPr>
          <p:cNvPr id="2244" name="Google Shape;2244;p50"/>
          <p:cNvGrpSpPr/>
          <p:nvPr/>
        </p:nvGrpSpPr>
        <p:grpSpPr>
          <a:xfrm>
            <a:off x="7000875" y="4713287"/>
            <a:ext cx="331787" cy="461963"/>
            <a:chOff x="733425" y="2741612"/>
            <a:chExt cx="331787" cy="461963"/>
          </a:xfrm>
        </p:grpSpPr>
        <p:sp>
          <p:nvSpPr>
            <p:cNvPr id="2245" name="Google Shape;2245;p50"/>
            <p:cNvSpPr txBox="1"/>
            <p:nvPr/>
          </p:nvSpPr>
          <p:spPr>
            <a:xfrm>
              <a:off x="847725" y="2943225"/>
              <a:ext cx="88900" cy="8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50"/>
            <p:cNvSpPr txBox="1"/>
            <p:nvPr/>
          </p:nvSpPr>
          <p:spPr>
            <a:xfrm>
              <a:off x="733425" y="2741612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2247" name="Google Shape;2247;p50"/>
            <p:cNvSpPr txBox="1"/>
            <p:nvPr/>
          </p:nvSpPr>
          <p:spPr>
            <a:xfrm>
              <a:off x="733425" y="2806700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sp>
        <p:nvSpPr>
          <p:cNvPr id="2248" name="Google Shape;2248;p50"/>
          <p:cNvSpPr txBox="1"/>
          <p:nvPr/>
        </p:nvSpPr>
        <p:spPr>
          <a:xfrm>
            <a:off x="0" y="1509712"/>
            <a:ext cx="12588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/>
          </a:p>
        </p:txBody>
      </p:sp>
      <p:sp>
        <p:nvSpPr>
          <p:cNvPr id="2249" name="Google Shape;2249;p50"/>
          <p:cNvSpPr txBox="1"/>
          <p:nvPr/>
        </p:nvSpPr>
        <p:spPr>
          <a:xfrm>
            <a:off x="63500" y="2930525"/>
            <a:ext cx="12604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endParaRPr/>
          </a:p>
        </p:txBody>
      </p:sp>
      <p:sp>
        <p:nvSpPr>
          <p:cNvPr id="2250" name="Google Shape;2250;p50"/>
          <p:cNvSpPr txBox="1"/>
          <p:nvPr/>
        </p:nvSpPr>
        <p:spPr>
          <a:xfrm>
            <a:off x="0" y="4694237"/>
            <a:ext cx="1258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</p:txBody>
      </p:sp>
      <p:cxnSp>
        <p:nvCxnSpPr>
          <p:cNvPr id="2251" name="Google Shape;2251;p50"/>
          <p:cNvCxnSpPr/>
          <p:nvPr/>
        </p:nvCxnSpPr>
        <p:spPr>
          <a:xfrm flipH="1" rot="10800000">
            <a:off x="785812" y="1793875"/>
            <a:ext cx="1223962" cy="179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52" name="Google Shape;2252;p50"/>
          <p:cNvSpPr/>
          <p:nvPr/>
        </p:nvSpPr>
        <p:spPr>
          <a:xfrm>
            <a:off x="1460500" y="2005012"/>
            <a:ext cx="207962" cy="1957387"/>
          </a:xfrm>
          <a:prstGeom prst="leftBracket">
            <a:avLst>
              <a:gd fmla="val 192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3" name="Google Shape;2253;p50"/>
          <p:cNvCxnSpPr/>
          <p:nvPr/>
        </p:nvCxnSpPr>
        <p:spPr>
          <a:xfrm flipH="1" rot="10800000">
            <a:off x="962025" y="2984500"/>
            <a:ext cx="498475" cy="352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4" name="Google Shape;2254;p50"/>
          <p:cNvCxnSpPr/>
          <p:nvPr/>
        </p:nvCxnSpPr>
        <p:spPr>
          <a:xfrm flipH="1" rot="10800000">
            <a:off x="762000" y="4865687"/>
            <a:ext cx="1223962" cy="179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55" name="Google Shape;2255;p50"/>
          <p:cNvSpPr txBox="1"/>
          <p:nvPr/>
        </p:nvSpPr>
        <p:spPr>
          <a:xfrm>
            <a:off x="0" y="3981450"/>
            <a:ext cx="1258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Blank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/>
          </a:p>
        </p:txBody>
      </p:sp>
      <p:cxnSp>
        <p:nvCxnSpPr>
          <p:cNvPr id="2256" name="Google Shape;2256;p50"/>
          <p:cNvCxnSpPr/>
          <p:nvPr/>
        </p:nvCxnSpPr>
        <p:spPr>
          <a:xfrm flipH="1" rot="10800000">
            <a:off x="762000" y="4151312"/>
            <a:ext cx="1223962" cy="179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57" name="Google Shape;2257;p50"/>
          <p:cNvSpPr txBox="1"/>
          <p:nvPr/>
        </p:nvSpPr>
        <p:spPr>
          <a:xfrm>
            <a:off x="2366962" y="5861050"/>
            <a:ext cx="5218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format of an HTP request message </a:t>
            </a:r>
            <a:endParaRPr/>
          </a:p>
        </p:txBody>
      </p:sp>
      <p:sp>
        <p:nvSpPr>
          <p:cNvPr id="2258" name="Google Shape;2258;p50"/>
          <p:cNvSpPr txBox="1"/>
          <p:nvPr/>
        </p:nvSpPr>
        <p:spPr>
          <a:xfrm>
            <a:off x="4314825" y="2073275"/>
            <a:ext cx="3730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/>
          </a:p>
        </p:txBody>
      </p:sp>
      <p:sp>
        <p:nvSpPr>
          <p:cNvPr id="2259" name="Google Shape;2259;p50"/>
          <p:cNvSpPr txBox="1"/>
          <p:nvPr/>
        </p:nvSpPr>
        <p:spPr>
          <a:xfrm>
            <a:off x="4322762" y="3525837"/>
            <a:ext cx="3730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70" name="Google Shape;170;p24"/>
          <p:cNvGrpSpPr/>
          <p:nvPr/>
        </p:nvGrpSpPr>
        <p:grpSpPr>
          <a:xfrm>
            <a:off x="5124450" y="1257300"/>
            <a:ext cx="3540125" cy="4545012"/>
            <a:chOff x="5202237" y="1546225"/>
            <a:chExt cx="3540125" cy="4545012"/>
          </a:xfrm>
        </p:grpSpPr>
        <p:sp>
          <p:nvSpPr>
            <p:cNvPr id="171" name="Google Shape;171;p24"/>
            <p:cNvSpPr/>
            <p:nvPr/>
          </p:nvSpPr>
          <p:spPr>
            <a:xfrm>
              <a:off x="5202237" y="1712912"/>
              <a:ext cx="1736725" cy="1071562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24"/>
            <p:cNvGrpSpPr/>
            <p:nvPr/>
          </p:nvGrpSpPr>
          <p:grpSpPr>
            <a:xfrm>
              <a:off x="5370512" y="3048000"/>
              <a:ext cx="1458912" cy="933450"/>
              <a:chOff x="4586287" y="2589212"/>
              <a:chExt cx="1555750" cy="1179512"/>
            </a:xfrm>
          </p:grpSpPr>
          <p:sp>
            <p:nvSpPr>
              <p:cNvPr id="173" name="Google Shape;173;p24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24"/>
            <p:cNvSpPr/>
            <p:nvPr/>
          </p:nvSpPr>
          <p:spPr>
            <a:xfrm>
              <a:off x="5364162" y="4425950"/>
              <a:ext cx="3225800" cy="1665287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Google Shape;176;p24"/>
            <p:cNvCxnSpPr/>
            <p:nvPr/>
          </p:nvCxnSpPr>
          <p:spPr>
            <a:xfrm rot="-5400000">
              <a:off x="7845425" y="5162550"/>
              <a:ext cx="523875" cy="1397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p24"/>
            <p:cNvCxnSpPr/>
            <p:nvPr/>
          </p:nvCxnSpPr>
          <p:spPr>
            <a:xfrm flipH="1" rot="-5400000">
              <a:off x="7991475" y="5443537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" name="Google Shape;178;p24"/>
            <p:cNvCxnSpPr/>
            <p:nvPr/>
          </p:nvCxnSpPr>
          <p:spPr>
            <a:xfrm rot="10800000">
              <a:off x="8177212" y="5119687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" name="Google Shape;179;p24"/>
            <p:cNvCxnSpPr/>
            <p:nvPr/>
          </p:nvCxnSpPr>
          <p:spPr>
            <a:xfrm>
              <a:off x="6100762" y="4776787"/>
              <a:ext cx="1968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5842000" y="5008562"/>
              <a:ext cx="393700" cy="1047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1" name="Google Shape;181;p24"/>
            <p:cNvCxnSpPr/>
            <p:nvPr/>
          </p:nvCxnSpPr>
          <p:spPr>
            <a:xfrm flipH="1">
              <a:off x="6267450" y="5092700"/>
              <a:ext cx="152400" cy="17938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" name="Google Shape;182;p24"/>
            <p:cNvCxnSpPr/>
            <p:nvPr/>
          </p:nvCxnSpPr>
          <p:spPr>
            <a:xfrm rot="10800000">
              <a:off x="6578600" y="5099050"/>
              <a:ext cx="84137" cy="1746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" name="Google Shape;183;p24"/>
            <p:cNvCxnSpPr/>
            <p:nvPr/>
          </p:nvCxnSpPr>
          <p:spPr>
            <a:xfrm>
              <a:off x="6743700" y="5056187"/>
              <a:ext cx="503237" cy="2698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" name="Google Shape;184;p24"/>
            <p:cNvCxnSpPr/>
            <p:nvPr/>
          </p:nvCxnSpPr>
          <p:spPr>
            <a:xfrm>
              <a:off x="6188075" y="4802187"/>
              <a:ext cx="88900" cy="952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" name="Google Shape;185;p24"/>
            <p:cNvCxnSpPr/>
            <p:nvPr/>
          </p:nvCxnSpPr>
          <p:spPr>
            <a:xfrm>
              <a:off x="6046787" y="3582987"/>
              <a:ext cx="23495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" name="Google Shape;186;p24"/>
            <p:cNvCxnSpPr/>
            <p:nvPr/>
          </p:nvCxnSpPr>
          <p:spPr>
            <a:xfrm flipH="1" rot="10800000">
              <a:off x="5891212" y="3736975"/>
              <a:ext cx="168275" cy="31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87" name="Google Shape;187;p24"/>
            <p:cNvGrpSpPr/>
            <p:nvPr/>
          </p:nvGrpSpPr>
          <p:grpSpPr>
            <a:xfrm>
              <a:off x="5611812" y="3503612"/>
              <a:ext cx="506412" cy="352425"/>
              <a:chOff x="4710112" y="758825"/>
              <a:chExt cx="1250950" cy="992187"/>
            </a:xfrm>
          </p:grpSpPr>
          <p:pic>
            <p:nvPicPr>
              <p:cNvPr descr="access_point_stylized_small" id="188" name="Google Shape;188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781550" y="887412"/>
                <a:ext cx="914400" cy="86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89" name="Google Shape;189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10112" y="758825"/>
                <a:ext cx="1250950" cy="29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0" name="Google Shape;190;p24"/>
            <p:cNvSpPr/>
            <p:nvPr/>
          </p:nvSpPr>
          <p:spPr>
            <a:xfrm>
              <a:off x="7015162" y="3530600"/>
              <a:ext cx="1314450" cy="674687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7011987" y="2005012"/>
              <a:ext cx="1730375" cy="1125537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" name="Google Shape;192;p24"/>
            <p:cNvCxnSpPr/>
            <p:nvPr/>
          </p:nvCxnSpPr>
          <p:spPr>
            <a:xfrm>
              <a:off x="7396162" y="3816350"/>
              <a:ext cx="163512" cy="1206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" name="Google Shape;193;p24"/>
            <p:cNvCxnSpPr/>
            <p:nvPr/>
          </p:nvCxnSpPr>
          <p:spPr>
            <a:xfrm>
              <a:off x="7493000" y="3736975"/>
              <a:ext cx="279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" name="Google Shape;194;p24"/>
            <p:cNvCxnSpPr/>
            <p:nvPr/>
          </p:nvCxnSpPr>
          <p:spPr>
            <a:xfrm flipH="1" rot="10800000">
              <a:off x="7729537" y="3822700"/>
              <a:ext cx="134937" cy="1047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" name="Google Shape;195;p24"/>
            <p:cNvCxnSpPr/>
            <p:nvPr/>
          </p:nvCxnSpPr>
          <p:spPr>
            <a:xfrm>
              <a:off x="6723062" y="2590800"/>
              <a:ext cx="509587" cy="3175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6" name="Google Shape;196;p24"/>
            <p:cNvCxnSpPr/>
            <p:nvPr/>
          </p:nvCxnSpPr>
          <p:spPr>
            <a:xfrm>
              <a:off x="7358062" y="4700587"/>
              <a:ext cx="390525" cy="1841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" name="Google Shape;197;p24"/>
            <p:cNvCxnSpPr/>
            <p:nvPr/>
          </p:nvCxnSpPr>
          <p:spPr>
            <a:xfrm flipH="1" rot="10800000">
              <a:off x="6737350" y="4687887"/>
              <a:ext cx="322262" cy="1984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" name="Google Shape;198;p24"/>
            <p:cNvCxnSpPr/>
            <p:nvPr/>
          </p:nvCxnSpPr>
          <p:spPr>
            <a:xfrm>
              <a:off x="6780212" y="4979987"/>
              <a:ext cx="9715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9" name="Google Shape;199;p24"/>
            <p:cNvCxnSpPr/>
            <p:nvPr/>
          </p:nvCxnSpPr>
          <p:spPr>
            <a:xfrm flipH="1" rot="10800000">
              <a:off x="7577137" y="2495550"/>
              <a:ext cx="123825" cy="873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" name="Google Shape;200;p24"/>
            <p:cNvCxnSpPr/>
            <p:nvPr/>
          </p:nvCxnSpPr>
          <p:spPr>
            <a:xfrm>
              <a:off x="7405687" y="2668587"/>
              <a:ext cx="0" cy="825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 rot="10800000">
              <a:off x="7577137" y="2565400"/>
              <a:ext cx="263525" cy="2889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2" name="Google Shape;202;p24"/>
            <p:cNvCxnSpPr/>
            <p:nvPr/>
          </p:nvCxnSpPr>
          <p:spPr>
            <a:xfrm>
              <a:off x="7942262" y="2563812"/>
              <a:ext cx="0" cy="1968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" name="Google Shape;203;p24"/>
            <p:cNvCxnSpPr/>
            <p:nvPr/>
          </p:nvCxnSpPr>
          <p:spPr>
            <a:xfrm>
              <a:off x="7596187" y="2870200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" name="Google Shape;204;p24"/>
            <p:cNvCxnSpPr/>
            <p:nvPr/>
          </p:nvCxnSpPr>
          <p:spPr>
            <a:xfrm>
              <a:off x="8150225" y="2860675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5" name="Google Shape;205;p24"/>
            <p:cNvCxnSpPr/>
            <p:nvPr/>
          </p:nvCxnSpPr>
          <p:spPr>
            <a:xfrm flipH="1">
              <a:off x="7296150" y="2936875"/>
              <a:ext cx="98425" cy="7048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7888287" y="2936875"/>
              <a:ext cx="111125" cy="7270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7" name="Google Shape;207;p24"/>
            <p:cNvCxnSpPr/>
            <p:nvPr/>
          </p:nvCxnSpPr>
          <p:spPr>
            <a:xfrm flipH="1" rot="10800000">
              <a:off x="7272337" y="4078287"/>
              <a:ext cx="227012" cy="43656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8" name="Google Shape;208;p24"/>
            <p:cNvCxnSpPr/>
            <p:nvPr/>
          </p:nvCxnSpPr>
          <p:spPr>
            <a:xfrm>
              <a:off x="8345487" y="2859087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09" name="Google Shape;209;p24"/>
            <p:cNvGrpSpPr/>
            <p:nvPr/>
          </p:nvGrpSpPr>
          <p:grpSpPr>
            <a:xfrm>
              <a:off x="6053137" y="1846262"/>
              <a:ext cx="468312" cy="620712"/>
              <a:chOff x="2624137" y="4799012"/>
              <a:chExt cx="987425" cy="1446213"/>
            </a:xfrm>
          </p:grpSpPr>
          <p:cxnSp>
            <p:nvCxnSpPr>
              <p:cNvPr id="210" name="Google Shape;210;p24"/>
              <p:cNvCxnSpPr/>
              <p:nvPr/>
            </p:nvCxnSpPr>
            <p:spPr>
              <a:xfrm flipH="1">
                <a:off x="2803525" y="5218112"/>
                <a:ext cx="298450" cy="9302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24"/>
              <p:cNvCxnSpPr/>
              <p:nvPr/>
            </p:nvCxnSpPr>
            <p:spPr>
              <a:xfrm>
                <a:off x="3101975" y="5218112"/>
                <a:ext cx="298450" cy="9255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24"/>
              <p:cNvCxnSpPr/>
              <p:nvPr/>
            </p:nvCxnSpPr>
            <p:spPr>
              <a:xfrm>
                <a:off x="280352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24"/>
              <p:cNvCxnSpPr/>
              <p:nvPr/>
            </p:nvCxnSpPr>
            <p:spPr>
              <a:xfrm flipH="1">
                <a:off x="310197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24"/>
              <p:cNvCxnSpPr/>
              <p:nvPr/>
            </p:nvCxnSpPr>
            <p:spPr>
              <a:xfrm>
                <a:off x="3101975" y="5238750"/>
                <a:ext cx="0" cy="10064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24"/>
              <p:cNvCxnSpPr/>
              <p:nvPr/>
            </p:nvCxnSpPr>
            <p:spPr>
              <a:xfrm flipH="1" rot="10800000">
                <a:off x="2803525" y="6048375"/>
                <a:ext cx="298450" cy="1000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24"/>
              <p:cNvCxnSpPr/>
              <p:nvPr/>
            </p:nvCxnSpPr>
            <p:spPr>
              <a:xfrm rot="10800000">
                <a:off x="3101975" y="6048375"/>
                <a:ext cx="298450" cy="9525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4"/>
              <p:cNvCxnSpPr/>
              <p:nvPr/>
            </p:nvCxnSpPr>
            <p:spPr>
              <a:xfrm>
                <a:off x="2930525" y="5743575"/>
                <a:ext cx="171450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24"/>
              <p:cNvCxnSpPr/>
              <p:nvPr/>
            </p:nvCxnSpPr>
            <p:spPr>
              <a:xfrm flipH="1" rot="10800000">
                <a:off x="3101975" y="5743575"/>
                <a:ext cx="180975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24"/>
              <p:cNvCxnSpPr/>
              <p:nvPr/>
            </p:nvCxnSpPr>
            <p:spPr>
              <a:xfrm>
                <a:off x="2873375" y="5880100"/>
                <a:ext cx="220662" cy="1031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24"/>
              <p:cNvCxnSpPr/>
              <p:nvPr/>
            </p:nvCxnSpPr>
            <p:spPr>
              <a:xfrm flipH="1" rot="10800000">
                <a:off x="3101975" y="5900737"/>
                <a:ext cx="222250" cy="904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24"/>
              <p:cNvCxnSpPr/>
              <p:nvPr/>
            </p:nvCxnSpPr>
            <p:spPr>
              <a:xfrm flipH="1" rot="10800000">
                <a:off x="3101975" y="5603875"/>
                <a:ext cx="114300" cy="38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24"/>
              <p:cNvCxnSpPr/>
              <p:nvPr/>
            </p:nvCxnSpPr>
            <p:spPr>
              <a:xfrm flipH="1" rot="10800000">
                <a:off x="3101975" y="5411787"/>
                <a:ext cx="71437" cy="285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24"/>
              <p:cNvCxnSpPr/>
              <p:nvPr/>
            </p:nvCxnSpPr>
            <p:spPr>
              <a:xfrm>
                <a:off x="2973387" y="5591175"/>
                <a:ext cx="138112" cy="5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24"/>
              <p:cNvCxnSpPr/>
              <p:nvPr/>
            </p:nvCxnSpPr>
            <p:spPr>
              <a:xfrm>
                <a:off x="3035300" y="5403850"/>
                <a:ext cx="79375" cy="492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5" name="Google Shape;225;p24"/>
              <p:cNvSpPr/>
              <p:nvPr/>
            </p:nvSpPr>
            <p:spPr>
              <a:xfrm>
                <a:off x="3049587" y="5132387"/>
                <a:ext cx="100012" cy="107950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ell_tower_radiation_gray" id="226" name="Google Shape;226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624137" y="4799012"/>
                <a:ext cx="987425" cy="798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7" name="Google Shape;227;p24"/>
            <p:cNvGrpSpPr/>
            <p:nvPr/>
          </p:nvGrpSpPr>
          <p:grpSpPr>
            <a:xfrm>
              <a:off x="6289675" y="2406650"/>
              <a:ext cx="454025" cy="254000"/>
              <a:chOff x="6100762" y="2406650"/>
              <a:chExt cx="454025" cy="254000"/>
            </a:xfrm>
          </p:grpSpPr>
          <p:cxnSp>
            <p:nvCxnSpPr>
              <p:cNvPr id="228" name="Google Shape;228;p24"/>
              <p:cNvCxnSpPr/>
              <p:nvPr/>
            </p:nvCxnSpPr>
            <p:spPr>
              <a:xfrm>
                <a:off x="6100762" y="2406650"/>
                <a:ext cx="152400" cy="952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9" name="Google Shape;229;p24"/>
              <p:cNvSpPr/>
              <p:nvPr/>
            </p:nvSpPr>
            <p:spPr>
              <a:xfrm>
                <a:off x="6165850" y="2565400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4"/>
              <p:cNvSpPr txBox="1"/>
              <p:nvPr/>
            </p:nvSpPr>
            <p:spPr>
              <a:xfrm>
                <a:off x="6165850" y="2555875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>
                <a:off x="6164262" y="2490787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2" name="Google Shape;232;p24"/>
              <p:cNvGrpSpPr/>
              <p:nvPr/>
            </p:nvGrpSpPr>
            <p:grpSpPr>
              <a:xfrm>
                <a:off x="6242050" y="2519362"/>
                <a:ext cx="219075" cy="52387"/>
                <a:chOff x="3917950" y="2114550"/>
                <a:chExt cx="492125" cy="95250"/>
              </a:xfrm>
            </p:grpSpPr>
            <p:sp>
              <p:nvSpPr>
                <p:cNvPr id="233" name="Google Shape;233;p24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24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5" name="Google Shape;235;p24"/>
              <p:cNvCxnSpPr/>
              <p:nvPr/>
            </p:nvCxnSpPr>
            <p:spPr>
              <a:xfrm>
                <a:off x="6165850" y="2543175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24"/>
              <p:cNvCxnSpPr/>
              <p:nvPr/>
            </p:nvCxnSpPr>
            <p:spPr>
              <a:xfrm>
                <a:off x="6551612" y="2546350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7" name="Google Shape;237;p24"/>
            <p:cNvGrpSpPr/>
            <p:nvPr/>
          </p:nvGrpSpPr>
          <p:grpSpPr>
            <a:xfrm>
              <a:off x="7202487" y="2493962"/>
              <a:ext cx="390524" cy="174625"/>
              <a:chOff x="6880225" y="2333625"/>
              <a:chExt cx="390524" cy="169862"/>
            </a:xfrm>
          </p:grpSpPr>
          <p:sp>
            <p:nvSpPr>
              <p:cNvPr id="238" name="Google Shape;238;p24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4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1" name="Google Shape;241;p24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42" name="Google Shape;242;p24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24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4" name="Google Shape;244;p24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24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46" name="Google Shape;246;p24"/>
            <p:cNvGrpSpPr/>
            <p:nvPr/>
          </p:nvGrpSpPr>
          <p:grpSpPr>
            <a:xfrm>
              <a:off x="7213600" y="2757487"/>
              <a:ext cx="390524" cy="174625"/>
              <a:chOff x="6880225" y="2333625"/>
              <a:chExt cx="390524" cy="169862"/>
            </a:xfrm>
          </p:grpSpPr>
          <p:sp>
            <p:nvSpPr>
              <p:cNvPr id="247" name="Google Shape;247;p24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4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0" name="Google Shape;250;p24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51" name="Google Shape;251;p24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24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3" name="Google Shape;253;p24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24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55" name="Google Shape;255;p24"/>
            <p:cNvGrpSpPr/>
            <p:nvPr/>
          </p:nvGrpSpPr>
          <p:grpSpPr>
            <a:xfrm>
              <a:off x="7762875" y="2759075"/>
              <a:ext cx="390524" cy="174625"/>
              <a:chOff x="6880225" y="2333625"/>
              <a:chExt cx="390524" cy="169862"/>
            </a:xfrm>
          </p:grpSpPr>
          <p:sp>
            <p:nvSpPr>
              <p:cNvPr id="256" name="Google Shape;256;p24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4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9" name="Google Shape;259;p24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60" name="Google Shape;260;p24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24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62" name="Google Shape;262;p24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24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4" name="Google Shape;264;p24"/>
            <p:cNvGrpSpPr/>
            <p:nvPr/>
          </p:nvGrpSpPr>
          <p:grpSpPr>
            <a:xfrm>
              <a:off x="7689850" y="2393950"/>
              <a:ext cx="390524" cy="174625"/>
              <a:chOff x="6880225" y="2333625"/>
              <a:chExt cx="390524" cy="169862"/>
            </a:xfrm>
          </p:grpSpPr>
          <p:sp>
            <p:nvSpPr>
              <p:cNvPr id="265" name="Google Shape;265;p24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4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8" name="Google Shape;268;p24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69" name="Google Shape;269;p24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4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71" name="Google Shape;271;p24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4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73" name="Google Shape;273;p24"/>
            <p:cNvGrpSpPr/>
            <p:nvPr/>
          </p:nvGrpSpPr>
          <p:grpSpPr>
            <a:xfrm>
              <a:off x="7737475" y="3644900"/>
              <a:ext cx="492123" cy="206375"/>
              <a:chOff x="6880225" y="2333625"/>
              <a:chExt cx="390524" cy="169862"/>
            </a:xfrm>
          </p:grpSpPr>
          <p:sp>
            <p:nvSpPr>
              <p:cNvPr id="274" name="Google Shape;274;p24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4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7" name="Google Shape;277;p24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78" name="Google Shape;278;p24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24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80" name="Google Shape;280;p24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82" name="Google Shape;282;p24"/>
            <p:cNvCxnSpPr/>
            <p:nvPr/>
          </p:nvCxnSpPr>
          <p:spPr>
            <a:xfrm>
              <a:off x="6427787" y="3743325"/>
              <a:ext cx="6794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83" name="Google Shape;283;p24"/>
            <p:cNvGrpSpPr/>
            <p:nvPr/>
          </p:nvGrpSpPr>
          <p:grpSpPr>
            <a:xfrm>
              <a:off x="7086600" y="3632200"/>
              <a:ext cx="492123" cy="206375"/>
              <a:chOff x="6880225" y="2333625"/>
              <a:chExt cx="390524" cy="169862"/>
            </a:xfrm>
          </p:grpSpPr>
          <p:sp>
            <p:nvSpPr>
              <p:cNvPr id="284" name="Google Shape;284;p24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4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7" name="Google Shape;287;p24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88" name="Google Shape;288;p24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24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0" name="Google Shape;290;p24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24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92" name="Google Shape;292;p24"/>
            <p:cNvGrpSpPr/>
            <p:nvPr/>
          </p:nvGrpSpPr>
          <p:grpSpPr>
            <a:xfrm>
              <a:off x="7397750" y="3911600"/>
              <a:ext cx="492123" cy="206375"/>
              <a:chOff x="6880225" y="2333625"/>
              <a:chExt cx="390524" cy="169862"/>
            </a:xfrm>
          </p:grpSpPr>
          <p:sp>
            <p:nvSpPr>
              <p:cNvPr id="293" name="Google Shape;293;p24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4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6" name="Google Shape;296;p24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97" name="Google Shape;297;p24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24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9" name="Google Shape;299;p24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24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01" name="Google Shape;301;p24"/>
            <p:cNvGrpSpPr/>
            <p:nvPr/>
          </p:nvGrpSpPr>
          <p:grpSpPr>
            <a:xfrm>
              <a:off x="7591425" y="4806950"/>
              <a:ext cx="622298" cy="244475"/>
              <a:chOff x="6880225" y="2333625"/>
              <a:chExt cx="390524" cy="169862"/>
            </a:xfrm>
          </p:grpSpPr>
          <p:sp>
            <p:nvSpPr>
              <p:cNvPr id="302" name="Google Shape;302;p24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4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5" name="Google Shape;305;p24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06" name="Google Shape;306;p24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24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8" name="Google Shape;308;p24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24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10" name="Google Shape;310;p24"/>
            <p:cNvGrpSpPr/>
            <p:nvPr/>
          </p:nvGrpSpPr>
          <p:grpSpPr>
            <a:xfrm>
              <a:off x="6965950" y="4508500"/>
              <a:ext cx="622298" cy="244475"/>
              <a:chOff x="6880225" y="2333625"/>
              <a:chExt cx="390524" cy="169862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4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4" name="Google Shape;314;p24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15" name="Google Shape;315;p24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24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7" name="Google Shape;317;p24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24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19" name="Google Shape;319;p24"/>
            <p:cNvGrpSpPr/>
            <p:nvPr/>
          </p:nvGrpSpPr>
          <p:grpSpPr>
            <a:xfrm>
              <a:off x="6242050" y="4851400"/>
              <a:ext cx="622298" cy="244475"/>
              <a:chOff x="6880225" y="2333625"/>
              <a:chExt cx="390524" cy="169862"/>
            </a:xfrm>
          </p:grpSpPr>
          <p:sp>
            <p:nvSpPr>
              <p:cNvPr id="320" name="Google Shape;320;p24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4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4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3" name="Google Shape;323;p24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24" name="Google Shape;324;p24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24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6" name="Google Shape;326;p24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24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28" name="Google Shape;328;p24"/>
            <p:cNvGrpSpPr/>
            <p:nvPr/>
          </p:nvGrpSpPr>
          <p:grpSpPr>
            <a:xfrm>
              <a:off x="6051550" y="3644900"/>
              <a:ext cx="390524" cy="171450"/>
              <a:chOff x="6880225" y="2333625"/>
              <a:chExt cx="390524" cy="169862"/>
            </a:xfrm>
          </p:grpSpPr>
          <p:sp>
            <p:nvSpPr>
              <p:cNvPr id="329" name="Google Shape;329;p24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4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4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2" name="Google Shape;332;p24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33" name="Google Shape;333;p24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35" name="Google Shape;335;p24"/>
              <p:cNvCxnSpPr/>
              <p:nvPr/>
            </p:nvCxnSpPr>
            <p:spPr>
              <a:xfrm>
                <a:off x="6881812" y="2386012"/>
                <a:ext cx="0" cy="79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24"/>
              <p:cNvCxnSpPr/>
              <p:nvPr/>
            </p:nvCxnSpPr>
            <p:spPr>
              <a:xfrm>
                <a:off x="7267575" y="2389187"/>
                <a:ext cx="0" cy="777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37" name="Google Shape;337;p24"/>
            <p:cNvGrpSpPr/>
            <p:nvPr/>
          </p:nvGrpSpPr>
          <p:grpSpPr>
            <a:xfrm>
              <a:off x="7161212" y="5005387"/>
              <a:ext cx="446087" cy="422275"/>
              <a:chOff x="8051800" y="5732462"/>
              <a:chExt cx="728662" cy="603250"/>
            </a:xfrm>
          </p:grpSpPr>
          <p:grpSp>
            <p:nvGrpSpPr>
              <p:cNvPr id="338" name="Google Shape;338;p24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339" name="Google Shape;339;p24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24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24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24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24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24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24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24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24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24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24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351" name="Google Shape;351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2" name="Google Shape;352;p24"/>
            <p:cNvGrpSpPr/>
            <p:nvPr/>
          </p:nvGrpSpPr>
          <p:grpSpPr>
            <a:xfrm>
              <a:off x="5638800" y="3509962"/>
              <a:ext cx="398462" cy="358775"/>
              <a:chOff x="8051800" y="5732462"/>
              <a:chExt cx="728662" cy="603250"/>
            </a:xfrm>
          </p:grpSpPr>
          <p:grpSp>
            <p:nvGrpSpPr>
              <p:cNvPr id="353" name="Google Shape;353;p24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354" name="Google Shape;354;p24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24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24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24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24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24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24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24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24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24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24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366" name="Google Shape;366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67" name="Google Shape;367;p24"/>
            <p:cNvCxnSpPr/>
            <p:nvPr/>
          </p:nvCxnSpPr>
          <p:spPr>
            <a:xfrm flipH="1" rot="-5400000">
              <a:off x="7991475" y="5440362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68" name="Google Shape;368;p24"/>
            <p:cNvGrpSpPr/>
            <p:nvPr/>
          </p:nvGrpSpPr>
          <p:grpSpPr>
            <a:xfrm flipH="1">
              <a:off x="5775325" y="4533900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369" name="Google Shape;369;p2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0" name="Google Shape;370;p24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1" name="Google Shape;371;p24"/>
            <p:cNvGrpSpPr/>
            <p:nvPr/>
          </p:nvGrpSpPr>
          <p:grpSpPr>
            <a:xfrm flipH="1">
              <a:off x="5457825" y="4954587"/>
              <a:ext cx="482600" cy="406400"/>
              <a:chOff x="4506912" y="5557837"/>
              <a:chExt cx="1198562" cy="1274762"/>
            </a:xfrm>
          </p:grpSpPr>
          <p:pic>
            <p:nvPicPr>
              <p:cNvPr descr="desktop_computer_stylized_medium" id="372" name="Google Shape;372;p2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3" name="Google Shape;373;p24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" name="Google Shape;374;p24"/>
            <p:cNvGrpSpPr/>
            <p:nvPr/>
          </p:nvGrpSpPr>
          <p:grpSpPr>
            <a:xfrm flipH="1">
              <a:off x="5935662" y="5256212"/>
              <a:ext cx="427037" cy="349250"/>
              <a:chOff x="4506912" y="5557837"/>
              <a:chExt cx="1198562" cy="1274762"/>
            </a:xfrm>
          </p:grpSpPr>
          <p:pic>
            <p:nvPicPr>
              <p:cNvPr descr="desktop_computer_stylized_medium" id="375" name="Google Shape;375;p2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6" name="Google Shape;376;p24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7" name="Google Shape;377;p24"/>
            <p:cNvGrpSpPr/>
            <p:nvPr/>
          </p:nvGrpSpPr>
          <p:grpSpPr>
            <a:xfrm>
              <a:off x="6550025" y="5238750"/>
              <a:ext cx="427037" cy="350837"/>
              <a:chOff x="4506912" y="5557837"/>
              <a:chExt cx="1198562" cy="1274762"/>
            </a:xfrm>
          </p:grpSpPr>
          <p:pic>
            <p:nvPicPr>
              <p:cNvPr descr="desktop_computer_stylized_medium" id="378" name="Google Shape;378;p2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9" name="Google Shape;379;p24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380" name="Google Shape;380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42062" y="17208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24"/>
            <p:cNvGrpSpPr/>
            <p:nvPr/>
          </p:nvGrpSpPr>
          <p:grpSpPr>
            <a:xfrm>
              <a:off x="5613400" y="1546225"/>
              <a:ext cx="415925" cy="385762"/>
              <a:chOff x="4367212" y="2938462"/>
              <a:chExt cx="733425" cy="758825"/>
            </a:xfrm>
          </p:grpSpPr>
          <p:pic>
            <p:nvPicPr>
              <p:cNvPr descr="iphone_stylized_small" id="382" name="Google Shape;382;p2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48200" y="3051175"/>
                <a:ext cx="241300" cy="646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383" name="Google Shape;383;p2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367212" y="2938462"/>
                <a:ext cx="733425" cy="174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4" name="Google Shape;384;p24"/>
            <p:cNvGrpSpPr/>
            <p:nvPr/>
          </p:nvGrpSpPr>
          <p:grpSpPr>
            <a:xfrm>
              <a:off x="8240712" y="5002212"/>
              <a:ext cx="227012" cy="481012"/>
              <a:chOff x="6572250" y="681037"/>
              <a:chExt cx="2262187" cy="3803650"/>
            </a:xfrm>
          </p:grpSpPr>
          <p:sp>
            <p:nvSpPr>
              <p:cNvPr id="385" name="Google Shape;385;p24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4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4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0" name="Google Shape;390;p24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391" name="Google Shape;391;p24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24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3" name="Google Shape;393;p24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4" name="Google Shape;394;p24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395" name="Google Shape;395;p24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24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7" name="Google Shape;397;p24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4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9" name="Google Shape;399;p24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400" name="Google Shape;400;p24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24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2" name="Google Shape;402;p24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3" name="Google Shape;403;p24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404" name="Google Shape;404;p24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24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6" name="Google Shape;406;p24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4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24"/>
            <p:cNvGrpSpPr/>
            <p:nvPr/>
          </p:nvGrpSpPr>
          <p:grpSpPr>
            <a:xfrm>
              <a:off x="7924800" y="5303837"/>
              <a:ext cx="227012" cy="481012"/>
              <a:chOff x="6572250" y="681037"/>
              <a:chExt cx="2262187" cy="3803650"/>
            </a:xfrm>
          </p:grpSpPr>
          <p:sp>
            <p:nvSpPr>
              <p:cNvPr id="418" name="Google Shape;418;p24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4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4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3" name="Google Shape;423;p24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424" name="Google Shape;424;p24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24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6" name="Google Shape;426;p24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7" name="Google Shape;427;p24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428" name="Google Shape;428;p24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24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0" name="Google Shape;430;p24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4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2" name="Google Shape;432;p24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433" name="Google Shape;433;p24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24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5" name="Google Shape;435;p24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6" name="Google Shape;436;p24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437" name="Google Shape;437;p24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24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9" name="Google Shape;439;p24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4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4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0" name="Google Shape;450;p24"/>
            <p:cNvGrpSpPr/>
            <p:nvPr/>
          </p:nvGrpSpPr>
          <p:grpSpPr>
            <a:xfrm>
              <a:off x="5302250" y="2043112"/>
              <a:ext cx="534987" cy="414107"/>
              <a:chOff x="1392237" y="1600200"/>
              <a:chExt cx="4360862" cy="4174912"/>
            </a:xfrm>
          </p:grpSpPr>
          <p:pic>
            <p:nvPicPr>
              <p:cNvPr descr="antenna_stylized" id="451" name="Google Shape;451;p2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52" name="Google Shape;452;p2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3" name="Google Shape;453;p24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454" name="Google Shape;454;p2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5" name="Google Shape;455;p24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1" name="Google Shape;461;p24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462" name="Google Shape;462;p24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24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24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24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24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24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8" name="Google Shape;468;p24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4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4" name="Google Shape;474;p24"/>
            <p:cNvGrpSpPr/>
            <p:nvPr/>
          </p:nvGrpSpPr>
          <p:grpSpPr>
            <a:xfrm>
              <a:off x="6872287" y="54864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475" name="Google Shape;475;p24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76" name="Google Shape;476;p2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7" name="Google Shape;477;p24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478" name="Google Shape;478;p24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9" name="Google Shape;479;p24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5" name="Google Shape;485;p24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486" name="Google Shape;486;p24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24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24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24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24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24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2" name="Google Shape;492;p24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8" name="Google Shape;498;p24"/>
            <p:cNvGrpSpPr/>
            <p:nvPr/>
          </p:nvGrpSpPr>
          <p:grpSpPr>
            <a:xfrm>
              <a:off x="5561012" y="3041650"/>
              <a:ext cx="444500" cy="414107"/>
              <a:chOff x="1392237" y="1600200"/>
              <a:chExt cx="4360862" cy="4174912"/>
            </a:xfrm>
          </p:grpSpPr>
          <p:pic>
            <p:nvPicPr>
              <p:cNvPr descr="antenna_stylized" id="499" name="Google Shape;499;p24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500" name="Google Shape;500;p24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1" name="Google Shape;501;p24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502" name="Google Shape;502;p24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3" name="Google Shape;503;p24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4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9" name="Google Shape;509;p24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510" name="Google Shape;510;p24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24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24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24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24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24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6" name="Google Shape;516;p24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4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2" name="Google Shape;522;p24"/>
            <p:cNvGrpSpPr/>
            <p:nvPr/>
          </p:nvGrpSpPr>
          <p:grpSpPr>
            <a:xfrm flipH="1">
              <a:off x="5940425" y="3222625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523" name="Google Shape;523;p2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4" name="Google Shape;524;p24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5" name="Google Shape;525;p24"/>
            <p:cNvGrpSpPr/>
            <p:nvPr/>
          </p:nvGrpSpPr>
          <p:grpSpPr>
            <a:xfrm>
              <a:off x="7307262" y="54229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526" name="Google Shape;526;p24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527" name="Google Shape;527;p2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8" name="Google Shape;528;p24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529" name="Google Shape;529;p24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0" name="Google Shape;530;p24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6" name="Google Shape;536;p24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537" name="Google Shape;537;p24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24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24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24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24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24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3" name="Google Shape;543;p24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49" name="Google Shape;549;p24"/>
          <p:cNvCxnSpPr/>
          <p:nvPr/>
        </p:nvCxnSpPr>
        <p:spPr>
          <a:xfrm>
            <a:off x="6850062" y="3786187"/>
            <a:ext cx="1290637" cy="541337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descr="underline_base" id="550" name="Google Shape;550;p2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17512" y="850900"/>
            <a:ext cx="50276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1" name="Google Shape;551;p24"/>
          <p:cNvCxnSpPr/>
          <p:nvPr/>
        </p:nvCxnSpPr>
        <p:spPr>
          <a:xfrm>
            <a:off x="6945312" y="660400"/>
            <a:ext cx="1700212" cy="3386137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52" name="Google Shape;552;p24"/>
          <p:cNvSpPr txBox="1"/>
          <p:nvPr>
            <p:ph idx="4294967295" type="title"/>
          </p:nvPr>
        </p:nvSpPr>
        <p:spPr>
          <a:xfrm>
            <a:off x="295275" y="0"/>
            <a:ext cx="83820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Creating a network app</a:t>
            </a:r>
            <a:endParaRPr/>
          </a:p>
        </p:txBody>
      </p:sp>
      <p:sp>
        <p:nvSpPr>
          <p:cNvPr id="553" name="Google Shape;553;p24"/>
          <p:cNvSpPr txBox="1"/>
          <p:nvPr>
            <p:ph idx="4294967295" type="body"/>
          </p:nvPr>
        </p:nvSpPr>
        <p:spPr>
          <a:xfrm>
            <a:off x="523875" y="1116012"/>
            <a:ext cx="4191000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write programs that: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run on (different)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 systems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communicate over network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web server software communicates with browser software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92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no need to write software for network-core devices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network-core devices do not run user applications. Why?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applications on end systems  allows for rapid app development, propagation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54" name="Google Shape;554;p24"/>
          <p:cNvGrpSpPr/>
          <p:nvPr/>
        </p:nvGrpSpPr>
        <p:grpSpPr>
          <a:xfrm>
            <a:off x="5857875" y="503237"/>
            <a:ext cx="1044575" cy="965200"/>
            <a:chOff x="6424612" y="666750"/>
            <a:chExt cx="1044575" cy="965200"/>
          </a:xfrm>
        </p:grpSpPr>
        <p:sp>
          <p:nvSpPr>
            <p:cNvPr id="555" name="Google Shape;555;p24"/>
            <p:cNvSpPr txBox="1"/>
            <p:nvPr/>
          </p:nvSpPr>
          <p:spPr>
            <a:xfrm>
              <a:off x="6772275" y="666750"/>
              <a:ext cx="676275" cy="776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 txBox="1"/>
            <p:nvPr/>
          </p:nvSpPr>
          <p:spPr>
            <a:xfrm>
              <a:off x="6738937" y="690562"/>
              <a:ext cx="690562" cy="800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 txBox="1"/>
            <p:nvPr/>
          </p:nvSpPr>
          <p:spPr>
            <a:xfrm>
              <a:off x="6748462" y="695325"/>
              <a:ext cx="676275" cy="200025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4"/>
            <p:cNvSpPr txBox="1"/>
            <p:nvPr/>
          </p:nvSpPr>
          <p:spPr>
            <a:xfrm>
              <a:off x="6654800" y="666750"/>
              <a:ext cx="814387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559" name="Google Shape;559;p24"/>
            <p:cNvCxnSpPr/>
            <p:nvPr/>
          </p:nvCxnSpPr>
          <p:spPr>
            <a:xfrm>
              <a:off x="6738937" y="1033462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0" name="Google Shape;560;p24"/>
            <p:cNvCxnSpPr/>
            <p:nvPr/>
          </p:nvCxnSpPr>
          <p:spPr>
            <a:xfrm>
              <a:off x="6748462" y="1171575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1" name="Google Shape;561;p24"/>
            <p:cNvCxnSpPr/>
            <p:nvPr/>
          </p:nvCxnSpPr>
          <p:spPr>
            <a:xfrm>
              <a:off x="6748462" y="13096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2" name="Google Shape;562;p24"/>
            <p:cNvSpPr/>
            <p:nvPr/>
          </p:nvSpPr>
          <p:spPr>
            <a:xfrm>
              <a:off x="6424612" y="688975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3" name="Google Shape;563;p24"/>
          <p:cNvGrpSpPr/>
          <p:nvPr/>
        </p:nvGrpSpPr>
        <p:grpSpPr>
          <a:xfrm>
            <a:off x="7956550" y="4087812"/>
            <a:ext cx="1044575" cy="965200"/>
            <a:chOff x="6424612" y="666750"/>
            <a:chExt cx="1044575" cy="965200"/>
          </a:xfrm>
        </p:grpSpPr>
        <p:sp>
          <p:nvSpPr>
            <p:cNvPr id="564" name="Google Shape;564;p24"/>
            <p:cNvSpPr txBox="1"/>
            <p:nvPr/>
          </p:nvSpPr>
          <p:spPr>
            <a:xfrm>
              <a:off x="6772275" y="666750"/>
              <a:ext cx="676275" cy="776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4"/>
            <p:cNvSpPr txBox="1"/>
            <p:nvPr/>
          </p:nvSpPr>
          <p:spPr>
            <a:xfrm>
              <a:off x="6738937" y="690562"/>
              <a:ext cx="690562" cy="800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4"/>
            <p:cNvSpPr txBox="1"/>
            <p:nvPr/>
          </p:nvSpPr>
          <p:spPr>
            <a:xfrm>
              <a:off x="6748462" y="695325"/>
              <a:ext cx="676275" cy="200025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4"/>
            <p:cNvSpPr txBox="1"/>
            <p:nvPr/>
          </p:nvSpPr>
          <p:spPr>
            <a:xfrm>
              <a:off x="6654800" y="666750"/>
              <a:ext cx="814387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568" name="Google Shape;568;p24"/>
            <p:cNvCxnSpPr/>
            <p:nvPr/>
          </p:nvCxnSpPr>
          <p:spPr>
            <a:xfrm>
              <a:off x="6738937" y="1033462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" name="Google Shape;569;p24"/>
            <p:cNvCxnSpPr/>
            <p:nvPr/>
          </p:nvCxnSpPr>
          <p:spPr>
            <a:xfrm>
              <a:off x="6748462" y="1171575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" name="Google Shape;570;p24"/>
            <p:cNvCxnSpPr/>
            <p:nvPr/>
          </p:nvCxnSpPr>
          <p:spPr>
            <a:xfrm>
              <a:off x="6748462" y="13096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1" name="Google Shape;571;p24"/>
            <p:cNvSpPr/>
            <p:nvPr/>
          </p:nvSpPr>
          <p:spPr>
            <a:xfrm>
              <a:off x="6424612" y="688975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24"/>
          <p:cNvGrpSpPr/>
          <p:nvPr/>
        </p:nvGrpSpPr>
        <p:grpSpPr>
          <a:xfrm>
            <a:off x="5815012" y="3651250"/>
            <a:ext cx="1044575" cy="965200"/>
            <a:chOff x="6424612" y="666750"/>
            <a:chExt cx="1044575" cy="965200"/>
          </a:xfrm>
        </p:grpSpPr>
        <p:sp>
          <p:nvSpPr>
            <p:cNvPr id="573" name="Google Shape;573;p24"/>
            <p:cNvSpPr txBox="1"/>
            <p:nvPr/>
          </p:nvSpPr>
          <p:spPr>
            <a:xfrm>
              <a:off x="6772275" y="666750"/>
              <a:ext cx="676275" cy="776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4"/>
            <p:cNvSpPr txBox="1"/>
            <p:nvPr/>
          </p:nvSpPr>
          <p:spPr>
            <a:xfrm>
              <a:off x="6738937" y="690562"/>
              <a:ext cx="690562" cy="800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4"/>
            <p:cNvSpPr txBox="1"/>
            <p:nvPr/>
          </p:nvSpPr>
          <p:spPr>
            <a:xfrm>
              <a:off x="6748462" y="695325"/>
              <a:ext cx="676275" cy="200025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4"/>
            <p:cNvSpPr txBox="1"/>
            <p:nvPr/>
          </p:nvSpPr>
          <p:spPr>
            <a:xfrm>
              <a:off x="6654800" y="666750"/>
              <a:ext cx="814387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577" name="Google Shape;577;p24"/>
            <p:cNvCxnSpPr/>
            <p:nvPr/>
          </p:nvCxnSpPr>
          <p:spPr>
            <a:xfrm>
              <a:off x="6738937" y="1033462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8" name="Google Shape;578;p24"/>
            <p:cNvCxnSpPr/>
            <p:nvPr/>
          </p:nvCxnSpPr>
          <p:spPr>
            <a:xfrm>
              <a:off x="6748462" y="1171575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9" name="Google Shape;579;p24"/>
            <p:cNvCxnSpPr/>
            <p:nvPr/>
          </p:nvCxnSpPr>
          <p:spPr>
            <a:xfrm>
              <a:off x="6748462" y="13096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0" name="Google Shape;580;p24"/>
            <p:cNvSpPr/>
            <p:nvPr/>
          </p:nvSpPr>
          <p:spPr>
            <a:xfrm>
              <a:off x="6424612" y="688975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CC000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5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265" name="Google Shape;2265;p5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266" name="Google Shape;226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75" y="904875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67" name="Google Shape;2267;p51"/>
          <p:cNvSpPr txBox="1"/>
          <p:nvPr>
            <p:ph type="title"/>
          </p:nvPr>
        </p:nvSpPr>
        <p:spPr>
          <a:xfrm>
            <a:off x="446087" y="223837"/>
            <a:ext cx="8186737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Uploading form input</a:t>
            </a:r>
            <a:endParaRPr/>
          </a:p>
        </p:txBody>
      </p:sp>
      <p:sp>
        <p:nvSpPr>
          <p:cNvPr id="2268" name="Google Shape;2268;p51"/>
          <p:cNvSpPr txBox="1"/>
          <p:nvPr>
            <p:ph idx="1" type="body"/>
          </p:nvPr>
        </p:nvSpPr>
        <p:spPr>
          <a:xfrm>
            <a:off x="700087" y="1343025"/>
            <a:ext cx="3810000" cy="2662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POST method:</a:t>
            </a:r>
            <a:endParaRPr b="0" i="0" sz="28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web page often includes form input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 is uploaded to server in entity body</a:t>
            </a:r>
            <a:endParaRPr/>
          </a:p>
        </p:txBody>
      </p:sp>
      <p:sp>
        <p:nvSpPr>
          <p:cNvPr id="2269" name="Google Shape;2269;p51"/>
          <p:cNvSpPr txBox="1"/>
          <p:nvPr>
            <p:ph idx="1" type="body"/>
          </p:nvPr>
        </p:nvSpPr>
        <p:spPr>
          <a:xfrm>
            <a:off x="703262" y="3409950"/>
            <a:ext cx="6964362" cy="220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URL method: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request with a form does not necessary use POST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GET method can be used with input data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 is uploaded in URL field of request line: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70" name="Google Shape;2270;p51"/>
          <p:cNvSpPr txBox="1"/>
          <p:nvPr/>
        </p:nvSpPr>
        <p:spPr>
          <a:xfrm>
            <a:off x="1798637" y="5303837"/>
            <a:ext cx="6191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www.somesite.com/animalsearch?monkeys&amp;banana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5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276" name="Google Shape;2276;p5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277" name="Google Shape;227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87" y="1023937"/>
            <a:ext cx="3240087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8" name="Google Shape;2278;p52"/>
          <p:cNvSpPr txBox="1"/>
          <p:nvPr>
            <p:ph type="title"/>
          </p:nvPr>
        </p:nvSpPr>
        <p:spPr>
          <a:xfrm>
            <a:off x="533400" y="228600"/>
            <a:ext cx="347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Method types</a:t>
            </a:r>
            <a:endParaRPr/>
          </a:p>
        </p:txBody>
      </p:sp>
      <p:sp>
        <p:nvSpPr>
          <p:cNvPr id="2279" name="Google Shape;2279;p52"/>
          <p:cNvSpPr txBox="1"/>
          <p:nvPr>
            <p:ph idx="1" type="body"/>
          </p:nvPr>
        </p:nvSpPr>
        <p:spPr>
          <a:xfrm>
            <a:off x="5334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HTTP/1.0: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POST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HEAD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asks server to leave requested object out of response</a:t>
            </a:r>
            <a:endParaRPr/>
          </a:p>
        </p:txBody>
      </p:sp>
      <p:sp>
        <p:nvSpPr>
          <p:cNvPr id="2280" name="Google Shape;2280;p52"/>
          <p:cNvSpPr txBox="1"/>
          <p:nvPr>
            <p:ph idx="1" type="body"/>
          </p:nvPr>
        </p:nvSpPr>
        <p:spPr>
          <a:xfrm>
            <a:off x="44958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HTTP/1.1: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GET, POST, HEAD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PUT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uploads file in entity body to path specified in URL field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DELETE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deletes a web server object specified in the URL field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53"/>
          <p:cNvSpPr txBox="1"/>
          <p:nvPr/>
        </p:nvSpPr>
        <p:spPr>
          <a:xfrm>
            <a:off x="1797050" y="1395412"/>
            <a:ext cx="6127750" cy="4314825"/>
          </a:xfrm>
          <a:prstGeom prst="rect">
            <a:avLst/>
          </a:prstGeom>
          <a:solidFill>
            <a:srgbClr val="CEDFC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5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287" name="Google Shape;2287;p5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288" name="Google Shape;228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1001712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89" name="Google Shape;2289;p5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HTTP response message: general format</a:t>
            </a:r>
            <a:endParaRPr/>
          </a:p>
        </p:txBody>
      </p:sp>
      <p:sp>
        <p:nvSpPr>
          <p:cNvPr id="2290" name="Google Shape;2290;p53"/>
          <p:cNvSpPr txBox="1"/>
          <p:nvPr/>
        </p:nvSpPr>
        <p:spPr>
          <a:xfrm>
            <a:off x="2009775" y="1570037"/>
            <a:ext cx="5638800" cy="44608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1" name="Google Shape;2291;p53"/>
          <p:cNvCxnSpPr/>
          <p:nvPr/>
        </p:nvCxnSpPr>
        <p:spPr>
          <a:xfrm>
            <a:off x="3317875" y="1573212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92" name="Google Shape;2292;p53"/>
          <p:cNvCxnSpPr/>
          <p:nvPr/>
        </p:nvCxnSpPr>
        <p:spPr>
          <a:xfrm>
            <a:off x="3762375" y="1573212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93" name="Google Shape;2293;p53"/>
          <p:cNvCxnSpPr/>
          <p:nvPr/>
        </p:nvCxnSpPr>
        <p:spPr>
          <a:xfrm>
            <a:off x="5070475" y="1573212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94" name="Google Shape;2294;p53"/>
          <p:cNvCxnSpPr/>
          <p:nvPr/>
        </p:nvCxnSpPr>
        <p:spPr>
          <a:xfrm>
            <a:off x="5495925" y="1566862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95" name="Google Shape;2295;p53"/>
          <p:cNvCxnSpPr/>
          <p:nvPr/>
        </p:nvCxnSpPr>
        <p:spPr>
          <a:xfrm>
            <a:off x="6797675" y="1573212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96" name="Google Shape;2296;p53"/>
          <p:cNvCxnSpPr/>
          <p:nvPr/>
        </p:nvCxnSpPr>
        <p:spPr>
          <a:xfrm>
            <a:off x="7235825" y="1573212"/>
            <a:ext cx="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97" name="Google Shape;2297;p53"/>
          <p:cNvSpPr txBox="1"/>
          <p:nvPr/>
        </p:nvSpPr>
        <p:spPr>
          <a:xfrm>
            <a:off x="2133600" y="1597025"/>
            <a:ext cx="1011237" cy="400050"/>
          </a:xfrm>
          <a:prstGeom prst="rect">
            <a:avLst/>
          </a:prstGeom>
          <a:solidFill>
            <a:srgbClr val="A3E0A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/>
          </a:p>
        </p:txBody>
      </p:sp>
      <p:sp>
        <p:nvSpPr>
          <p:cNvPr id="2298" name="Google Shape;2298;p53"/>
          <p:cNvSpPr txBox="1"/>
          <p:nvPr/>
        </p:nvSpPr>
        <p:spPr>
          <a:xfrm>
            <a:off x="3295650" y="1577975"/>
            <a:ext cx="452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/>
          </a:p>
        </p:txBody>
      </p:sp>
      <p:sp>
        <p:nvSpPr>
          <p:cNvPr id="2299" name="Google Shape;2299;p53"/>
          <p:cNvSpPr txBox="1"/>
          <p:nvPr/>
        </p:nvSpPr>
        <p:spPr>
          <a:xfrm>
            <a:off x="5060950" y="1584325"/>
            <a:ext cx="452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/>
          </a:p>
        </p:txBody>
      </p:sp>
      <p:sp>
        <p:nvSpPr>
          <p:cNvPr id="2300" name="Google Shape;2300;p53"/>
          <p:cNvSpPr txBox="1"/>
          <p:nvPr/>
        </p:nvSpPr>
        <p:spPr>
          <a:xfrm>
            <a:off x="6813550" y="1590675"/>
            <a:ext cx="395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</a:t>
            </a:r>
            <a:endParaRPr/>
          </a:p>
        </p:txBody>
      </p:sp>
      <p:sp>
        <p:nvSpPr>
          <p:cNvPr id="2301" name="Google Shape;2301;p53"/>
          <p:cNvSpPr txBox="1"/>
          <p:nvPr/>
        </p:nvSpPr>
        <p:spPr>
          <a:xfrm>
            <a:off x="7283450" y="1601787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2302" name="Google Shape;2302;p53"/>
          <p:cNvSpPr txBox="1"/>
          <p:nvPr/>
        </p:nvSpPr>
        <p:spPr>
          <a:xfrm>
            <a:off x="5651500" y="1600200"/>
            <a:ext cx="889000" cy="369887"/>
          </a:xfrm>
          <a:prstGeom prst="rect">
            <a:avLst/>
          </a:prstGeom>
          <a:solidFill>
            <a:srgbClr val="A3E0A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phrase</a:t>
            </a:r>
            <a:endParaRPr/>
          </a:p>
        </p:txBody>
      </p:sp>
      <p:sp>
        <p:nvSpPr>
          <p:cNvPr id="2303" name="Google Shape;2303;p53"/>
          <p:cNvSpPr txBox="1"/>
          <p:nvPr/>
        </p:nvSpPr>
        <p:spPr>
          <a:xfrm>
            <a:off x="3784600" y="1693862"/>
            <a:ext cx="1268412" cy="338137"/>
          </a:xfrm>
          <a:prstGeom prst="rect">
            <a:avLst/>
          </a:prstGeom>
          <a:solidFill>
            <a:srgbClr val="A3E0A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Status code</a:t>
            </a:r>
            <a:endParaRPr/>
          </a:p>
        </p:txBody>
      </p:sp>
      <p:grpSp>
        <p:nvGrpSpPr>
          <p:cNvPr id="2304" name="Google Shape;2304;p53"/>
          <p:cNvGrpSpPr/>
          <p:nvPr/>
        </p:nvGrpSpPr>
        <p:grpSpPr>
          <a:xfrm>
            <a:off x="2009775" y="2014537"/>
            <a:ext cx="4565650" cy="446087"/>
            <a:chOff x="304800" y="3006725"/>
            <a:chExt cx="4565650" cy="446087"/>
          </a:xfrm>
        </p:grpSpPr>
        <p:sp>
          <p:nvSpPr>
            <p:cNvPr id="2305" name="Google Shape;2305;p53"/>
            <p:cNvSpPr txBox="1"/>
            <p:nvPr/>
          </p:nvSpPr>
          <p:spPr>
            <a:xfrm>
              <a:off x="304800" y="3006725"/>
              <a:ext cx="4565650" cy="44608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6" name="Google Shape;2306;p53"/>
            <p:cNvCxnSpPr/>
            <p:nvPr/>
          </p:nvCxnSpPr>
          <p:spPr>
            <a:xfrm>
              <a:off x="269875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7" name="Google Shape;2307;p53"/>
            <p:cNvCxnSpPr/>
            <p:nvPr/>
          </p:nvCxnSpPr>
          <p:spPr>
            <a:xfrm>
              <a:off x="290830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8" name="Google Shape;2308;p53"/>
            <p:cNvCxnSpPr/>
            <p:nvPr/>
          </p:nvCxnSpPr>
          <p:spPr>
            <a:xfrm>
              <a:off x="401320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9" name="Google Shape;2309;p53"/>
            <p:cNvCxnSpPr/>
            <p:nvPr/>
          </p:nvCxnSpPr>
          <p:spPr>
            <a:xfrm>
              <a:off x="445135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10" name="Google Shape;2310;p53"/>
            <p:cNvSpPr txBox="1"/>
            <p:nvPr/>
          </p:nvSpPr>
          <p:spPr>
            <a:xfrm>
              <a:off x="4029075" y="3027362"/>
              <a:ext cx="3952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/>
            </a:p>
          </p:txBody>
        </p:sp>
        <p:sp>
          <p:nvSpPr>
            <p:cNvPr id="2311" name="Google Shape;2311;p53"/>
            <p:cNvSpPr txBox="1"/>
            <p:nvPr/>
          </p:nvSpPr>
          <p:spPr>
            <a:xfrm>
              <a:off x="4498975" y="3038475"/>
              <a:ext cx="311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/>
            </a:p>
          </p:txBody>
        </p:sp>
        <p:sp>
          <p:nvSpPr>
            <p:cNvPr id="2312" name="Google Shape;2312;p53"/>
            <p:cNvSpPr txBox="1"/>
            <p:nvPr/>
          </p:nvSpPr>
          <p:spPr>
            <a:xfrm>
              <a:off x="3051175" y="3055937"/>
              <a:ext cx="736600" cy="369887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  <p:sp>
          <p:nvSpPr>
            <p:cNvPr id="2313" name="Google Shape;2313;p53"/>
            <p:cNvSpPr txBox="1"/>
            <p:nvPr/>
          </p:nvSpPr>
          <p:spPr>
            <a:xfrm>
              <a:off x="390525" y="3021012"/>
              <a:ext cx="2236787" cy="400050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header field name</a:t>
              </a:r>
              <a:endParaRPr/>
            </a:p>
          </p:txBody>
        </p:sp>
      </p:grpSp>
      <p:grpSp>
        <p:nvGrpSpPr>
          <p:cNvPr id="2314" name="Google Shape;2314;p53"/>
          <p:cNvGrpSpPr/>
          <p:nvPr/>
        </p:nvGrpSpPr>
        <p:grpSpPr>
          <a:xfrm>
            <a:off x="2006600" y="3490912"/>
            <a:ext cx="4565650" cy="446087"/>
            <a:chOff x="304800" y="3006725"/>
            <a:chExt cx="4565650" cy="446087"/>
          </a:xfrm>
        </p:grpSpPr>
        <p:sp>
          <p:nvSpPr>
            <p:cNvPr id="2315" name="Google Shape;2315;p53"/>
            <p:cNvSpPr txBox="1"/>
            <p:nvPr/>
          </p:nvSpPr>
          <p:spPr>
            <a:xfrm>
              <a:off x="304800" y="3006725"/>
              <a:ext cx="4565650" cy="44608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6" name="Google Shape;2316;p53"/>
            <p:cNvCxnSpPr/>
            <p:nvPr/>
          </p:nvCxnSpPr>
          <p:spPr>
            <a:xfrm>
              <a:off x="269875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7" name="Google Shape;2317;p53"/>
            <p:cNvCxnSpPr/>
            <p:nvPr/>
          </p:nvCxnSpPr>
          <p:spPr>
            <a:xfrm>
              <a:off x="290830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8" name="Google Shape;2318;p53"/>
            <p:cNvCxnSpPr/>
            <p:nvPr/>
          </p:nvCxnSpPr>
          <p:spPr>
            <a:xfrm>
              <a:off x="401320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9" name="Google Shape;2319;p53"/>
            <p:cNvCxnSpPr/>
            <p:nvPr/>
          </p:nvCxnSpPr>
          <p:spPr>
            <a:xfrm>
              <a:off x="4451350" y="300990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20" name="Google Shape;2320;p53"/>
            <p:cNvSpPr txBox="1"/>
            <p:nvPr/>
          </p:nvSpPr>
          <p:spPr>
            <a:xfrm>
              <a:off x="4029075" y="3027362"/>
              <a:ext cx="3952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/>
            </a:p>
          </p:txBody>
        </p:sp>
        <p:sp>
          <p:nvSpPr>
            <p:cNvPr id="2321" name="Google Shape;2321;p53"/>
            <p:cNvSpPr txBox="1"/>
            <p:nvPr/>
          </p:nvSpPr>
          <p:spPr>
            <a:xfrm>
              <a:off x="4498975" y="3038475"/>
              <a:ext cx="311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/>
            </a:p>
          </p:txBody>
        </p:sp>
        <p:sp>
          <p:nvSpPr>
            <p:cNvPr id="2322" name="Google Shape;2322;p53"/>
            <p:cNvSpPr txBox="1"/>
            <p:nvPr/>
          </p:nvSpPr>
          <p:spPr>
            <a:xfrm>
              <a:off x="3051175" y="3028950"/>
              <a:ext cx="792162" cy="369887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  <p:sp>
          <p:nvSpPr>
            <p:cNvPr id="2323" name="Google Shape;2323;p53"/>
            <p:cNvSpPr txBox="1"/>
            <p:nvPr/>
          </p:nvSpPr>
          <p:spPr>
            <a:xfrm>
              <a:off x="390525" y="3021012"/>
              <a:ext cx="2216150" cy="396875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header field name</a:t>
              </a:r>
              <a:endParaRPr/>
            </a:p>
          </p:txBody>
        </p:sp>
      </p:grpSp>
      <p:cxnSp>
        <p:nvCxnSpPr>
          <p:cNvPr id="2324" name="Google Shape;2324;p53"/>
          <p:cNvCxnSpPr/>
          <p:nvPr/>
        </p:nvCxnSpPr>
        <p:spPr>
          <a:xfrm>
            <a:off x="2009775" y="2462212"/>
            <a:ext cx="0" cy="104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325" name="Google Shape;2325;p53"/>
          <p:cNvGrpSpPr/>
          <p:nvPr/>
        </p:nvGrpSpPr>
        <p:grpSpPr>
          <a:xfrm>
            <a:off x="1841500" y="2686050"/>
            <a:ext cx="331787" cy="461963"/>
            <a:chOff x="733425" y="2741612"/>
            <a:chExt cx="331787" cy="461963"/>
          </a:xfrm>
        </p:grpSpPr>
        <p:sp>
          <p:nvSpPr>
            <p:cNvPr id="2326" name="Google Shape;2326;p53"/>
            <p:cNvSpPr txBox="1"/>
            <p:nvPr/>
          </p:nvSpPr>
          <p:spPr>
            <a:xfrm>
              <a:off x="847725" y="2943225"/>
              <a:ext cx="88900" cy="8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53"/>
            <p:cNvSpPr txBox="1"/>
            <p:nvPr/>
          </p:nvSpPr>
          <p:spPr>
            <a:xfrm>
              <a:off x="733425" y="2741612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2328" name="Google Shape;2328;p53"/>
            <p:cNvSpPr txBox="1"/>
            <p:nvPr/>
          </p:nvSpPr>
          <p:spPr>
            <a:xfrm>
              <a:off x="733425" y="2806700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cxnSp>
        <p:nvCxnSpPr>
          <p:cNvPr id="2329" name="Google Shape;2329;p53"/>
          <p:cNvCxnSpPr/>
          <p:nvPr/>
        </p:nvCxnSpPr>
        <p:spPr>
          <a:xfrm>
            <a:off x="6573837" y="2449512"/>
            <a:ext cx="0" cy="104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330" name="Google Shape;2330;p53"/>
          <p:cNvGrpSpPr/>
          <p:nvPr/>
        </p:nvGrpSpPr>
        <p:grpSpPr>
          <a:xfrm>
            <a:off x="6405562" y="2673350"/>
            <a:ext cx="331787" cy="461963"/>
            <a:chOff x="733425" y="2741612"/>
            <a:chExt cx="331787" cy="461963"/>
          </a:xfrm>
        </p:grpSpPr>
        <p:sp>
          <p:nvSpPr>
            <p:cNvPr id="2331" name="Google Shape;2331;p53"/>
            <p:cNvSpPr txBox="1"/>
            <p:nvPr/>
          </p:nvSpPr>
          <p:spPr>
            <a:xfrm>
              <a:off x="847725" y="2943225"/>
              <a:ext cx="88900" cy="8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53"/>
            <p:cNvSpPr txBox="1"/>
            <p:nvPr/>
          </p:nvSpPr>
          <p:spPr>
            <a:xfrm>
              <a:off x="733425" y="2741612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2333" name="Google Shape;2333;p53"/>
            <p:cNvSpPr txBox="1"/>
            <p:nvPr/>
          </p:nvSpPr>
          <p:spPr>
            <a:xfrm>
              <a:off x="733425" y="2806700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grpSp>
        <p:nvGrpSpPr>
          <p:cNvPr id="2334" name="Google Shape;2334;p53"/>
          <p:cNvGrpSpPr/>
          <p:nvPr/>
        </p:nvGrpSpPr>
        <p:grpSpPr>
          <a:xfrm>
            <a:off x="2005012" y="3937000"/>
            <a:ext cx="963612" cy="446087"/>
            <a:chOff x="4929187" y="4206875"/>
            <a:chExt cx="963612" cy="446087"/>
          </a:xfrm>
        </p:grpSpPr>
        <p:sp>
          <p:nvSpPr>
            <p:cNvPr id="2335" name="Google Shape;2335;p53"/>
            <p:cNvSpPr txBox="1"/>
            <p:nvPr/>
          </p:nvSpPr>
          <p:spPr>
            <a:xfrm>
              <a:off x="4929187" y="4206875"/>
              <a:ext cx="963612" cy="44608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6" name="Google Shape;2336;p53"/>
            <p:cNvCxnSpPr/>
            <p:nvPr/>
          </p:nvCxnSpPr>
          <p:spPr>
            <a:xfrm>
              <a:off x="5407025" y="4210050"/>
              <a:ext cx="0" cy="43815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37" name="Google Shape;2337;p53"/>
            <p:cNvSpPr txBox="1"/>
            <p:nvPr/>
          </p:nvSpPr>
          <p:spPr>
            <a:xfrm>
              <a:off x="4984750" y="4227512"/>
              <a:ext cx="3952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</a:t>
              </a:r>
              <a:endParaRPr/>
            </a:p>
          </p:txBody>
        </p:sp>
        <p:sp>
          <p:nvSpPr>
            <p:cNvPr id="2338" name="Google Shape;2338;p53"/>
            <p:cNvSpPr txBox="1"/>
            <p:nvPr/>
          </p:nvSpPr>
          <p:spPr>
            <a:xfrm>
              <a:off x="5454650" y="4238625"/>
              <a:ext cx="311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lf</a:t>
              </a:r>
              <a:endParaRPr/>
            </a:p>
          </p:txBody>
        </p:sp>
      </p:grpSp>
      <p:sp>
        <p:nvSpPr>
          <p:cNvPr id="2339" name="Google Shape;2339;p53"/>
          <p:cNvSpPr txBox="1"/>
          <p:nvPr/>
        </p:nvSpPr>
        <p:spPr>
          <a:xfrm>
            <a:off x="2005012" y="4384675"/>
            <a:ext cx="5170487" cy="1120775"/>
          </a:xfrm>
          <a:prstGeom prst="rect">
            <a:avLst/>
          </a:prstGeom>
          <a:solidFill>
            <a:srgbClr val="33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0" name="Google Shape;2340;p53"/>
          <p:cNvSpPr txBox="1"/>
          <p:nvPr/>
        </p:nvSpPr>
        <p:spPr>
          <a:xfrm>
            <a:off x="3941762" y="4708525"/>
            <a:ext cx="1411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entity body</a:t>
            </a:r>
            <a:endParaRPr/>
          </a:p>
        </p:txBody>
      </p:sp>
      <p:grpSp>
        <p:nvGrpSpPr>
          <p:cNvPr id="2341" name="Google Shape;2341;p53"/>
          <p:cNvGrpSpPr/>
          <p:nvPr/>
        </p:nvGrpSpPr>
        <p:grpSpPr>
          <a:xfrm>
            <a:off x="1841500" y="4722812"/>
            <a:ext cx="331787" cy="461963"/>
            <a:chOff x="733425" y="2741612"/>
            <a:chExt cx="331787" cy="461963"/>
          </a:xfrm>
        </p:grpSpPr>
        <p:sp>
          <p:nvSpPr>
            <p:cNvPr id="2342" name="Google Shape;2342;p53"/>
            <p:cNvSpPr txBox="1"/>
            <p:nvPr/>
          </p:nvSpPr>
          <p:spPr>
            <a:xfrm>
              <a:off x="847725" y="2943225"/>
              <a:ext cx="88900" cy="8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53"/>
            <p:cNvSpPr txBox="1"/>
            <p:nvPr/>
          </p:nvSpPr>
          <p:spPr>
            <a:xfrm>
              <a:off x="733425" y="2741612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2344" name="Google Shape;2344;p53"/>
            <p:cNvSpPr txBox="1"/>
            <p:nvPr/>
          </p:nvSpPr>
          <p:spPr>
            <a:xfrm>
              <a:off x="733425" y="2806700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grpSp>
        <p:nvGrpSpPr>
          <p:cNvPr id="2345" name="Google Shape;2345;p53"/>
          <p:cNvGrpSpPr/>
          <p:nvPr/>
        </p:nvGrpSpPr>
        <p:grpSpPr>
          <a:xfrm>
            <a:off x="7000875" y="4713287"/>
            <a:ext cx="331787" cy="461963"/>
            <a:chOff x="733425" y="2741612"/>
            <a:chExt cx="331787" cy="461963"/>
          </a:xfrm>
        </p:grpSpPr>
        <p:sp>
          <p:nvSpPr>
            <p:cNvPr id="2346" name="Google Shape;2346;p53"/>
            <p:cNvSpPr txBox="1"/>
            <p:nvPr/>
          </p:nvSpPr>
          <p:spPr>
            <a:xfrm>
              <a:off x="847725" y="2943225"/>
              <a:ext cx="88900" cy="8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53"/>
            <p:cNvSpPr txBox="1"/>
            <p:nvPr/>
          </p:nvSpPr>
          <p:spPr>
            <a:xfrm>
              <a:off x="733425" y="2741612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  <p:sp>
          <p:nvSpPr>
            <p:cNvPr id="2348" name="Google Shape;2348;p53"/>
            <p:cNvSpPr txBox="1"/>
            <p:nvPr/>
          </p:nvSpPr>
          <p:spPr>
            <a:xfrm>
              <a:off x="733425" y="2806700"/>
              <a:ext cx="3317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</a:t>
              </a:r>
              <a:endParaRPr/>
            </a:p>
          </p:txBody>
        </p:sp>
      </p:grpSp>
      <p:sp>
        <p:nvSpPr>
          <p:cNvPr id="2349" name="Google Shape;2349;p53"/>
          <p:cNvSpPr txBox="1"/>
          <p:nvPr/>
        </p:nvSpPr>
        <p:spPr>
          <a:xfrm>
            <a:off x="0" y="1509712"/>
            <a:ext cx="12588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/>
          </a:p>
        </p:txBody>
      </p:sp>
      <p:sp>
        <p:nvSpPr>
          <p:cNvPr id="2350" name="Google Shape;2350;p53"/>
          <p:cNvSpPr txBox="1"/>
          <p:nvPr/>
        </p:nvSpPr>
        <p:spPr>
          <a:xfrm>
            <a:off x="63500" y="2930525"/>
            <a:ext cx="12604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endParaRPr/>
          </a:p>
        </p:txBody>
      </p:sp>
      <p:sp>
        <p:nvSpPr>
          <p:cNvPr id="2351" name="Google Shape;2351;p53"/>
          <p:cNvSpPr txBox="1"/>
          <p:nvPr/>
        </p:nvSpPr>
        <p:spPr>
          <a:xfrm>
            <a:off x="0" y="4694237"/>
            <a:ext cx="1258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</p:txBody>
      </p:sp>
      <p:cxnSp>
        <p:nvCxnSpPr>
          <p:cNvPr id="2352" name="Google Shape;2352;p53"/>
          <p:cNvCxnSpPr/>
          <p:nvPr/>
        </p:nvCxnSpPr>
        <p:spPr>
          <a:xfrm flipH="1" rot="10800000">
            <a:off x="785812" y="1793875"/>
            <a:ext cx="1223962" cy="179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53" name="Google Shape;2353;p53"/>
          <p:cNvSpPr/>
          <p:nvPr/>
        </p:nvSpPr>
        <p:spPr>
          <a:xfrm>
            <a:off x="1460500" y="2005012"/>
            <a:ext cx="207962" cy="1957387"/>
          </a:xfrm>
          <a:prstGeom prst="leftBracket">
            <a:avLst>
              <a:gd fmla="val 192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4" name="Google Shape;2354;p53"/>
          <p:cNvCxnSpPr/>
          <p:nvPr/>
        </p:nvCxnSpPr>
        <p:spPr>
          <a:xfrm flipH="1" rot="10800000">
            <a:off x="962025" y="2984500"/>
            <a:ext cx="498475" cy="352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55" name="Google Shape;2355;p53"/>
          <p:cNvCxnSpPr/>
          <p:nvPr/>
        </p:nvCxnSpPr>
        <p:spPr>
          <a:xfrm flipH="1" rot="10800000">
            <a:off x="762000" y="4865687"/>
            <a:ext cx="1223962" cy="179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56" name="Google Shape;2356;p53"/>
          <p:cNvSpPr txBox="1"/>
          <p:nvPr/>
        </p:nvSpPr>
        <p:spPr>
          <a:xfrm>
            <a:off x="0" y="3981450"/>
            <a:ext cx="1258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Blank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/>
          </a:p>
        </p:txBody>
      </p:sp>
      <p:cxnSp>
        <p:nvCxnSpPr>
          <p:cNvPr id="2357" name="Google Shape;2357;p53"/>
          <p:cNvCxnSpPr/>
          <p:nvPr/>
        </p:nvCxnSpPr>
        <p:spPr>
          <a:xfrm flipH="1" rot="10800000">
            <a:off x="762000" y="4151312"/>
            <a:ext cx="1223962" cy="179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58" name="Google Shape;2358;p53"/>
          <p:cNvSpPr txBox="1"/>
          <p:nvPr/>
        </p:nvSpPr>
        <p:spPr>
          <a:xfrm>
            <a:off x="2366962" y="5861050"/>
            <a:ext cx="54197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format of an HTP response message </a:t>
            </a:r>
            <a:endParaRPr/>
          </a:p>
        </p:txBody>
      </p:sp>
      <p:sp>
        <p:nvSpPr>
          <p:cNvPr id="2359" name="Google Shape;2359;p53"/>
          <p:cNvSpPr txBox="1"/>
          <p:nvPr/>
        </p:nvSpPr>
        <p:spPr>
          <a:xfrm>
            <a:off x="4314825" y="2073275"/>
            <a:ext cx="3730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/>
          </a:p>
        </p:txBody>
      </p:sp>
      <p:sp>
        <p:nvSpPr>
          <p:cNvPr id="2360" name="Google Shape;2360;p53"/>
          <p:cNvSpPr txBox="1"/>
          <p:nvPr/>
        </p:nvSpPr>
        <p:spPr>
          <a:xfrm>
            <a:off x="4322762" y="3525837"/>
            <a:ext cx="3730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5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366" name="Google Shape;2366;p5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367" name="Google Shape;236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87" y="895350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68" name="Google Shape;2368;p54"/>
          <p:cNvSpPr txBox="1"/>
          <p:nvPr>
            <p:ph type="title"/>
          </p:nvPr>
        </p:nvSpPr>
        <p:spPr>
          <a:xfrm>
            <a:off x="533400" y="158750"/>
            <a:ext cx="7772400" cy="979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HTTP response message</a:t>
            </a:r>
            <a:endParaRPr/>
          </a:p>
        </p:txBody>
      </p:sp>
      <p:sp>
        <p:nvSpPr>
          <p:cNvPr id="2369" name="Google Shape;2369;p54"/>
          <p:cNvSpPr txBox="1"/>
          <p:nvPr/>
        </p:nvSpPr>
        <p:spPr>
          <a:xfrm>
            <a:off x="139700" y="1397000"/>
            <a:ext cx="15716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status line</a:t>
            </a:r>
            <a:endParaRPr/>
          </a:p>
        </p:txBody>
      </p:sp>
      <p:cxnSp>
        <p:nvCxnSpPr>
          <p:cNvPr id="2370" name="Google Shape;2370;p54"/>
          <p:cNvCxnSpPr/>
          <p:nvPr/>
        </p:nvCxnSpPr>
        <p:spPr>
          <a:xfrm>
            <a:off x="1358900" y="1914525"/>
            <a:ext cx="923925" cy="2571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71" name="Google Shape;2371;p54"/>
          <p:cNvSpPr/>
          <p:nvPr/>
        </p:nvSpPr>
        <p:spPr>
          <a:xfrm>
            <a:off x="2057400" y="2305050"/>
            <a:ext cx="257175" cy="2941637"/>
          </a:xfrm>
          <a:custGeom>
            <a:rect b="b" l="l" r="r" t="t"/>
            <a:pathLst>
              <a:path extrusionOk="0" h="1428" w="162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2" name="Google Shape;2372;p54"/>
          <p:cNvSpPr txBox="1"/>
          <p:nvPr/>
        </p:nvSpPr>
        <p:spPr>
          <a:xfrm>
            <a:off x="893762" y="3286125"/>
            <a:ext cx="9747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lines</a:t>
            </a:r>
            <a:endParaRPr/>
          </a:p>
        </p:txBody>
      </p:sp>
      <p:cxnSp>
        <p:nvCxnSpPr>
          <p:cNvPr id="2373" name="Google Shape;2373;p54"/>
          <p:cNvCxnSpPr/>
          <p:nvPr/>
        </p:nvCxnSpPr>
        <p:spPr>
          <a:xfrm flipH="1" rot="10800000">
            <a:off x="1797050" y="5418137"/>
            <a:ext cx="503237" cy="165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74" name="Google Shape;2374;p54"/>
          <p:cNvSpPr txBox="1"/>
          <p:nvPr/>
        </p:nvSpPr>
        <p:spPr>
          <a:xfrm>
            <a:off x="293687" y="5297487"/>
            <a:ext cx="13795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data, e.g.,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HTML file</a:t>
            </a:r>
            <a:endParaRPr/>
          </a:p>
        </p:txBody>
      </p:sp>
      <p:sp>
        <p:nvSpPr>
          <p:cNvPr id="2375" name="Google Shape;2375;p54"/>
          <p:cNvSpPr txBox="1"/>
          <p:nvPr/>
        </p:nvSpPr>
        <p:spPr>
          <a:xfrm>
            <a:off x="2243137" y="2044700"/>
            <a:ext cx="6311900" cy="355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Sep 2014 22:07:50 GMT\r\n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Apache/2.0.52 (CentOS)\r\n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30 Oct 2007 17:00:02 GMT\r\n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ETag: "17dc6-a5c-bf716880"\r\n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2652\r\n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Keep-Alive: timeout=10, max=50\r\n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Keep-Alive\r\n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charset=ISO-8859-1\r\n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data data data data ...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5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381" name="Google Shape;2381;p5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382" name="Google Shape;238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87" y="835025"/>
            <a:ext cx="60563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83" name="Google Shape;2383;p55"/>
          <p:cNvSpPr txBox="1"/>
          <p:nvPr>
            <p:ph type="title"/>
          </p:nvPr>
        </p:nvSpPr>
        <p:spPr>
          <a:xfrm>
            <a:off x="477837" y="147637"/>
            <a:ext cx="7772400" cy="979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HTTP response status codes</a:t>
            </a:r>
            <a:endParaRPr/>
          </a:p>
        </p:txBody>
      </p:sp>
      <p:sp>
        <p:nvSpPr>
          <p:cNvPr id="2384" name="Google Shape;2384;p55"/>
          <p:cNvSpPr txBox="1"/>
          <p:nvPr>
            <p:ph idx="1" type="body"/>
          </p:nvPr>
        </p:nvSpPr>
        <p:spPr>
          <a:xfrm>
            <a:off x="889000" y="2554287"/>
            <a:ext cx="8075612" cy="416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200 OK</a:t>
            </a:r>
            <a:endParaRPr b="0" i="0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request succeeded, requested object later in this msg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301 Moved Permanently</a:t>
            </a:r>
            <a:endParaRPr b="0" i="0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requested object moved, new location specified later in this msg (Location:)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400 Bad Request</a:t>
            </a:r>
            <a:endParaRPr b="0" i="0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request msg not understood by server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404 Not Found</a:t>
            </a:r>
            <a:endParaRPr b="0" i="0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requested document does not exist on this server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505 HTTP Version Not Supported</a:t>
            </a:r>
            <a:endParaRPr b="0" i="0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requested HTTP version is not supported by the server</a:t>
            </a:r>
            <a:endParaRPr/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85" name="Google Shape;2385;p55"/>
          <p:cNvSpPr txBox="1"/>
          <p:nvPr/>
        </p:nvSpPr>
        <p:spPr>
          <a:xfrm>
            <a:off x="488950" y="1190625"/>
            <a:ext cx="81121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code appears in 1st line in server-to-client response message.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sample codes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5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391" name="Google Shape;2391;p5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392" name="Google Shape;239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87" y="879475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93" name="Google Shape;2393;p56"/>
          <p:cNvSpPr txBox="1"/>
          <p:nvPr>
            <p:ph type="title"/>
          </p:nvPr>
        </p:nvSpPr>
        <p:spPr>
          <a:xfrm>
            <a:off x="422275" y="192087"/>
            <a:ext cx="8455025" cy="979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Trying out HTTP (client side) for yourself</a:t>
            </a:r>
            <a:endParaRPr/>
          </a:p>
        </p:txBody>
      </p:sp>
      <p:sp>
        <p:nvSpPr>
          <p:cNvPr id="2394" name="Google Shape;2394;p56"/>
          <p:cNvSpPr txBox="1"/>
          <p:nvPr>
            <p:ph idx="1" type="body"/>
          </p:nvPr>
        </p:nvSpPr>
        <p:spPr>
          <a:xfrm>
            <a:off x="390525" y="1390650"/>
            <a:ext cx="809625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 Telnet to your favorite Web server: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95" name="Google Shape;2395;p56"/>
          <p:cNvSpPr txBox="1"/>
          <p:nvPr/>
        </p:nvSpPr>
        <p:spPr>
          <a:xfrm>
            <a:off x="3981450" y="2155825"/>
            <a:ext cx="44259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opens TCP connection to port 80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(default HTTP server port) at cis.poly.edu.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anything typed in sent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port 80 at cis.poly.edu</a:t>
            </a:r>
            <a:endParaRPr/>
          </a:p>
        </p:txBody>
      </p:sp>
      <p:sp>
        <p:nvSpPr>
          <p:cNvPr id="2396" name="Google Shape;2396;p56"/>
          <p:cNvSpPr txBox="1"/>
          <p:nvPr/>
        </p:nvSpPr>
        <p:spPr>
          <a:xfrm>
            <a:off x="692150" y="2190750"/>
            <a:ext cx="31877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telnet cis.poly.edu 80</a:t>
            </a:r>
            <a:endParaRPr/>
          </a:p>
        </p:txBody>
      </p:sp>
      <p:sp>
        <p:nvSpPr>
          <p:cNvPr id="2397" name="Google Shape;2397;p56"/>
          <p:cNvSpPr txBox="1"/>
          <p:nvPr/>
        </p:nvSpPr>
        <p:spPr>
          <a:xfrm>
            <a:off x="361950" y="3600450"/>
            <a:ext cx="809625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type in a GET HTTP request: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8" name="Google Shape;2398;p56"/>
          <p:cNvSpPr txBox="1"/>
          <p:nvPr/>
        </p:nvSpPr>
        <p:spPr>
          <a:xfrm>
            <a:off x="1382712" y="4184650"/>
            <a:ext cx="29146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GET /~ross/ HTTP/1.1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Host: cis.poly.edu</a:t>
            </a:r>
            <a:endParaRPr/>
          </a:p>
        </p:txBody>
      </p:sp>
      <p:sp>
        <p:nvSpPr>
          <p:cNvPr id="2399" name="Google Shape;2399;p56"/>
          <p:cNvSpPr txBox="1"/>
          <p:nvPr/>
        </p:nvSpPr>
        <p:spPr>
          <a:xfrm>
            <a:off x="4848225" y="4098925"/>
            <a:ext cx="30924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typing this in (hit carriage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twice), you send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minimal (but complete)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request to HTTP server</a:t>
            </a:r>
            <a:endParaRPr/>
          </a:p>
        </p:txBody>
      </p:sp>
      <p:sp>
        <p:nvSpPr>
          <p:cNvPr id="2400" name="Google Shape;2400;p56"/>
          <p:cNvSpPr/>
          <p:nvPr/>
        </p:nvSpPr>
        <p:spPr>
          <a:xfrm>
            <a:off x="4029075" y="2162175"/>
            <a:ext cx="247650" cy="1181100"/>
          </a:xfrm>
          <a:custGeom>
            <a:rect b="b" l="l" r="r" t="t"/>
            <a:pathLst>
              <a:path extrusionOk="0" h="1428" w="162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1" name="Google Shape;2401;p56"/>
          <p:cNvSpPr/>
          <p:nvPr/>
        </p:nvSpPr>
        <p:spPr>
          <a:xfrm>
            <a:off x="4829175" y="4067175"/>
            <a:ext cx="257175" cy="1190625"/>
          </a:xfrm>
          <a:custGeom>
            <a:rect b="b" l="l" r="r" t="t"/>
            <a:pathLst>
              <a:path extrusionOk="0" h="1428" w="162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Google Shape;2402;p56"/>
          <p:cNvSpPr txBox="1"/>
          <p:nvPr/>
        </p:nvSpPr>
        <p:spPr>
          <a:xfrm>
            <a:off x="361950" y="5429250"/>
            <a:ext cx="809625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look at response message sent by HTTP server!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5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408" name="Google Shape;2408;p5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409" name="Google Shape;240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87" y="879475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10" name="Google Shape;2410;p57"/>
          <p:cNvSpPr txBox="1"/>
          <p:nvPr>
            <p:ph type="title"/>
          </p:nvPr>
        </p:nvSpPr>
        <p:spPr>
          <a:xfrm>
            <a:off x="422275" y="192087"/>
            <a:ext cx="8455025" cy="979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Trying out HTTP (client side) for yourself</a:t>
            </a:r>
            <a:endParaRPr/>
          </a:p>
        </p:txBody>
      </p:sp>
      <p:pic>
        <p:nvPicPr>
          <p:cNvPr id="2411" name="Google Shape;2411;p57"/>
          <p:cNvPicPr preferRelativeResize="0"/>
          <p:nvPr/>
        </p:nvPicPr>
        <p:blipFill rotWithShape="1">
          <a:blip r:embed="rId4">
            <a:alphaModFix/>
          </a:blip>
          <a:srcRect b="43864" l="0" r="50805" t="34429"/>
          <a:stretch/>
        </p:blipFill>
        <p:spPr>
          <a:xfrm>
            <a:off x="1300162" y="2470150"/>
            <a:ext cx="64008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2" name="Google Shape;2412;p57"/>
          <p:cNvPicPr preferRelativeResize="0"/>
          <p:nvPr/>
        </p:nvPicPr>
        <p:blipFill rotWithShape="1">
          <a:blip r:embed="rId5">
            <a:alphaModFix/>
          </a:blip>
          <a:srcRect b="22255" l="0" r="0" t="44750"/>
          <a:stretch/>
        </p:blipFill>
        <p:spPr>
          <a:xfrm>
            <a:off x="1304925" y="4235450"/>
            <a:ext cx="6372225" cy="229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3" name="Google Shape;2413;p57"/>
          <p:cNvPicPr preferRelativeResize="0"/>
          <p:nvPr/>
        </p:nvPicPr>
        <p:blipFill rotWithShape="1">
          <a:blip r:embed="rId4">
            <a:alphaModFix/>
          </a:blip>
          <a:srcRect b="85417" l="0" r="50805" t="-767"/>
          <a:stretch/>
        </p:blipFill>
        <p:spPr>
          <a:xfrm>
            <a:off x="1323975" y="1155700"/>
            <a:ext cx="6400800" cy="11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5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419" name="Google Shape;2419;p5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20" name="Google Shape;2420;p5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User-server state: cookies</a:t>
            </a:r>
            <a:endParaRPr/>
          </a:p>
        </p:txBody>
      </p:sp>
      <p:sp>
        <p:nvSpPr>
          <p:cNvPr id="2421" name="Google Shape;2421;p58"/>
          <p:cNvSpPr txBox="1"/>
          <p:nvPr>
            <p:ph idx="1" type="body"/>
          </p:nvPr>
        </p:nvSpPr>
        <p:spPr>
          <a:xfrm>
            <a:off x="469900" y="2724150"/>
            <a:ext cx="4487862" cy="434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many Web sites use cookies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four components: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cookie header line in HTTP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response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message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2) cookie header line in next HTTP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message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3) cookie file kept on user’s host, managed by user’s browser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4) back-end database at the Web site</a:t>
            </a:r>
            <a:endParaRPr/>
          </a:p>
        </p:txBody>
      </p:sp>
      <p:sp>
        <p:nvSpPr>
          <p:cNvPr id="2422" name="Google Shape;2422;p58"/>
          <p:cNvSpPr txBox="1"/>
          <p:nvPr>
            <p:ph idx="1" type="body"/>
          </p:nvPr>
        </p:nvSpPr>
        <p:spPr>
          <a:xfrm>
            <a:off x="4811712" y="2884487"/>
            <a:ext cx="4059237" cy="353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Susan always access Internet from PC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visits specific e-commerce site for first time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initial HTTP requests arrives at site, site creates: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unique ID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entry in backend database for ID</a:t>
            </a:r>
            <a:endParaRPr/>
          </a:p>
        </p:txBody>
      </p:sp>
      <p:pic>
        <p:nvPicPr>
          <p:cNvPr descr="underline_base" id="2423" name="Google Shape;242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2" y="1046162"/>
            <a:ext cx="6126162" cy="1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4" name="Google Shape;2424;p58"/>
          <p:cNvSpPr txBox="1"/>
          <p:nvPr/>
        </p:nvSpPr>
        <p:spPr>
          <a:xfrm>
            <a:off x="523875" y="1257300"/>
            <a:ext cx="763905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 servers are stateless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simplifies server design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increases performance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However, it is often desirable for a website to identify users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5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430" name="Google Shape;2430;p5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431" name="Google Shape;243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7" y="788987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32" name="Google Shape;2432;p59"/>
          <p:cNvSpPr txBox="1"/>
          <p:nvPr>
            <p:ph type="title"/>
          </p:nvPr>
        </p:nvSpPr>
        <p:spPr>
          <a:xfrm>
            <a:off x="431800" y="153987"/>
            <a:ext cx="7772400" cy="77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Cookies: keeping “state” (cont.)</a:t>
            </a:r>
            <a:endParaRPr/>
          </a:p>
        </p:txBody>
      </p:sp>
      <p:sp>
        <p:nvSpPr>
          <p:cNvPr id="2433" name="Google Shape;2433;p59"/>
          <p:cNvSpPr txBox="1"/>
          <p:nvPr/>
        </p:nvSpPr>
        <p:spPr>
          <a:xfrm>
            <a:off x="1052512" y="1227137"/>
            <a:ext cx="777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2434" name="Google Shape;2434;p59"/>
          <p:cNvSpPr txBox="1"/>
          <p:nvPr/>
        </p:nvSpPr>
        <p:spPr>
          <a:xfrm>
            <a:off x="5973762" y="1273175"/>
            <a:ext cx="88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grpSp>
        <p:nvGrpSpPr>
          <p:cNvPr id="2435" name="Google Shape;2435;p59"/>
          <p:cNvGrpSpPr/>
          <p:nvPr/>
        </p:nvGrpSpPr>
        <p:grpSpPr>
          <a:xfrm>
            <a:off x="2200275" y="4227512"/>
            <a:ext cx="3305175" cy="425450"/>
            <a:chOff x="2200275" y="4227512"/>
            <a:chExt cx="3305175" cy="425450"/>
          </a:xfrm>
        </p:grpSpPr>
        <p:cxnSp>
          <p:nvCxnSpPr>
            <p:cNvPr id="2436" name="Google Shape;2436;p59"/>
            <p:cNvCxnSpPr/>
            <p:nvPr/>
          </p:nvCxnSpPr>
          <p:spPr>
            <a:xfrm flipH="1">
              <a:off x="2200275" y="4227512"/>
              <a:ext cx="3305175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437" name="Google Shape;2437;p59"/>
            <p:cNvGrpSpPr/>
            <p:nvPr/>
          </p:nvGrpSpPr>
          <p:grpSpPr>
            <a:xfrm>
              <a:off x="2465387" y="4276725"/>
              <a:ext cx="2767012" cy="376237"/>
              <a:chOff x="5187950" y="4518025"/>
              <a:chExt cx="2767012" cy="376237"/>
            </a:xfrm>
          </p:grpSpPr>
          <p:sp>
            <p:nvSpPr>
              <p:cNvPr id="2438" name="Google Shape;2438;p59"/>
              <p:cNvSpPr txBox="1"/>
              <p:nvPr/>
            </p:nvSpPr>
            <p:spPr>
              <a:xfrm>
                <a:off x="5210175" y="4533900"/>
                <a:ext cx="2686050" cy="31432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59"/>
              <p:cNvSpPr txBox="1"/>
              <p:nvPr/>
            </p:nvSpPr>
            <p:spPr>
              <a:xfrm>
                <a:off x="5187950" y="4518025"/>
                <a:ext cx="2767012" cy="376237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usual http response msg</a:t>
                </a:r>
                <a:endParaRPr/>
              </a:p>
            </p:txBody>
          </p:sp>
        </p:grpSp>
      </p:grpSp>
      <p:grpSp>
        <p:nvGrpSpPr>
          <p:cNvPr id="2440" name="Google Shape;2440;p59"/>
          <p:cNvGrpSpPr/>
          <p:nvPr/>
        </p:nvGrpSpPr>
        <p:grpSpPr>
          <a:xfrm>
            <a:off x="2209800" y="6145212"/>
            <a:ext cx="3305175" cy="407987"/>
            <a:chOff x="2209800" y="5722937"/>
            <a:chExt cx="3305175" cy="407987"/>
          </a:xfrm>
        </p:grpSpPr>
        <p:cxnSp>
          <p:nvCxnSpPr>
            <p:cNvPr id="2441" name="Google Shape;2441;p59"/>
            <p:cNvCxnSpPr/>
            <p:nvPr/>
          </p:nvCxnSpPr>
          <p:spPr>
            <a:xfrm flipH="1">
              <a:off x="2209800" y="5722937"/>
              <a:ext cx="3305175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442" name="Google Shape;2442;p59"/>
            <p:cNvGrpSpPr/>
            <p:nvPr/>
          </p:nvGrpSpPr>
          <p:grpSpPr>
            <a:xfrm>
              <a:off x="2463800" y="5754687"/>
              <a:ext cx="2767012" cy="376237"/>
              <a:chOff x="5187950" y="4518025"/>
              <a:chExt cx="2767012" cy="376237"/>
            </a:xfrm>
          </p:grpSpPr>
          <p:sp>
            <p:nvSpPr>
              <p:cNvPr id="2443" name="Google Shape;2443;p59"/>
              <p:cNvSpPr txBox="1"/>
              <p:nvPr/>
            </p:nvSpPr>
            <p:spPr>
              <a:xfrm>
                <a:off x="5210175" y="4533900"/>
                <a:ext cx="2686050" cy="31432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59"/>
              <p:cNvSpPr txBox="1"/>
              <p:nvPr/>
            </p:nvSpPr>
            <p:spPr>
              <a:xfrm>
                <a:off x="5187950" y="4518025"/>
                <a:ext cx="2767012" cy="376237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usual http response msg</a:t>
                </a:r>
                <a:endParaRPr/>
              </a:p>
            </p:txBody>
          </p:sp>
        </p:grpSp>
      </p:grpSp>
      <p:sp>
        <p:nvSpPr>
          <p:cNvPr id="2445" name="Google Shape;2445;p59"/>
          <p:cNvSpPr txBox="1"/>
          <p:nvPr/>
        </p:nvSpPr>
        <p:spPr>
          <a:xfrm>
            <a:off x="981075" y="2454275"/>
            <a:ext cx="1787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cookie file</a:t>
            </a:r>
            <a:endParaRPr/>
          </a:p>
        </p:txBody>
      </p:sp>
      <p:sp>
        <p:nvSpPr>
          <p:cNvPr id="2446" name="Google Shape;2446;p59"/>
          <p:cNvSpPr txBox="1"/>
          <p:nvPr/>
        </p:nvSpPr>
        <p:spPr>
          <a:xfrm>
            <a:off x="0" y="4878387"/>
            <a:ext cx="1733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week later:</a:t>
            </a:r>
            <a:endParaRPr/>
          </a:p>
        </p:txBody>
      </p:sp>
      <p:grpSp>
        <p:nvGrpSpPr>
          <p:cNvPr id="2447" name="Google Shape;2447;p59"/>
          <p:cNvGrpSpPr/>
          <p:nvPr/>
        </p:nvGrpSpPr>
        <p:grpSpPr>
          <a:xfrm>
            <a:off x="2209800" y="3589337"/>
            <a:ext cx="5649912" cy="1028700"/>
            <a:chOff x="2209800" y="3589337"/>
            <a:chExt cx="5649912" cy="1028700"/>
          </a:xfrm>
        </p:grpSpPr>
        <p:cxnSp>
          <p:nvCxnSpPr>
            <p:cNvPr id="2448" name="Google Shape;2448;p59"/>
            <p:cNvCxnSpPr/>
            <p:nvPr/>
          </p:nvCxnSpPr>
          <p:spPr>
            <a:xfrm>
              <a:off x="2209800" y="3741737"/>
              <a:ext cx="3305175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49" name="Google Shape;2449;p59"/>
            <p:cNvSpPr txBox="1"/>
            <p:nvPr/>
          </p:nvSpPr>
          <p:spPr>
            <a:xfrm>
              <a:off x="2457450" y="3589337"/>
              <a:ext cx="2681287" cy="5651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usual http request msg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cookie: 1678</a:t>
              </a:r>
              <a:endParaRPr/>
            </a:p>
          </p:txBody>
        </p:sp>
        <p:sp>
          <p:nvSpPr>
            <p:cNvPr id="2450" name="Google Shape;2450;p59"/>
            <p:cNvSpPr txBox="1"/>
            <p:nvPr/>
          </p:nvSpPr>
          <p:spPr>
            <a:xfrm>
              <a:off x="5641975" y="3702050"/>
              <a:ext cx="946150" cy="91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cookie-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specific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action</a:t>
              </a:r>
              <a:endParaRPr/>
            </a:p>
          </p:txBody>
        </p:sp>
        <p:cxnSp>
          <p:nvCxnSpPr>
            <p:cNvPr id="2451" name="Google Shape;2451;p59"/>
            <p:cNvCxnSpPr/>
            <p:nvPr/>
          </p:nvCxnSpPr>
          <p:spPr>
            <a:xfrm flipH="1" rot="10800000">
              <a:off x="6750050" y="3757612"/>
              <a:ext cx="1098550" cy="4270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grpSp>
          <p:nvGrpSpPr>
            <p:cNvPr id="2452" name="Google Shape;2452;p59"/>
            <p:cNvGrpSpPr/>
            <p:nvPr/>
          </p:nvGrpSpPr>
          <p:grpSpPr>
            <a:xfrm>
              <a:off x="6964362" y="3719512"/>
              <a:ext cx="895350" cy="366712"/>
              <a:chOff x="6964362" y="3576637"/>
              <a:chExt cx="895350" cy="366712"/>
            </a:xfrm>
          </p:grpSpPr>
          <p:sp>
            <p:nvSpPr>
              <p:cNvPr id="2453" name="Google Shape;2453;p59"/>
              <p:cNvSpPr txBox="1"/>
              <p:nvPr/>
            </p:nvSpPr>
            <p:spPr>
              <a:xfrm>
                <a:off x="6999287" y="3675062"/>
                <a:ext cx="828675" cy="22383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59"/>
              <p:cNvSpPr txBox="1"/>
              <p:nvPr/>
            </p:nvSpPr>
            <p:spPr>
              <a:xfrm>
                <a:off x="6964362" y="3576637"/>
                <a:ext cx="8953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</p:txBody>
          </p:sp>
        </p:grpSp>
      </p:grpSp>
      <p:grpSp>
        <p:nvGrpSpPr>
          <p:cNvPr id="2455" name="Google Shape;2455;p59"/>
          <p:cNvGrpSpPr/>
          <p:nvPr/>
        </p:nvGrpSpPr>
        <p:grpSpPr>
          <a:xfrm>
            <a:off x="936625" y="1922462"/>
            <a:ext cx="1068386" cy="565150"/>
            <a:chOff x="755650" y="1662112"/>
            <a:chExt cx="1438274" cy="771525"/>
          </a:xfrm>
        </p:grpSpPr>
        <p:sp>
          <p:nvSpPr>
            <p:cNvPr id="2456" name="Google Shape;2456;p59"/>
            <p:cNvSpPr/>
            <p:nvPr/>
          </p:nvSpPr>
          <p:spPr>
            <a:xfrm>
              <a:off x="836612" y="1662112"/>
              <a:ext cx="1357312" cy="771525"/>
            </a:xfrm>
            <a:prstGeom prst="can">
              <a:avLst>
                <a:gd fmla="val 25000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59"/>
            <p:cNvSpPr txBox="1"/>
            <p:nvPr/>
          </p:nvSpPr>
          <p:spPr>
            <a:xfrm>
              <a:off x="755650" y="1800225"/>
              <a:ext cx="1387475" cy="415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ebay 8734</a:t>
              </a:r>
              <a:endParaRPr/>
            </a:p>
          </p:txBody>
        </p:sp>
      </p:grpSp>
      <p:grpSp>
        <p:nvGrpSpPr>
          <p:cNvPr id="2458" name="Google Shape;2458;p59"/>
          <p:cNvGrpSpPr/>
          <p:nvPr/>
        </p:nvGrpSpPr>
        <p:grpSpPr>
          <a:xfrm>
            <a:off x="2200275" y="2106612"/>
            <a:ext cx="5921374" cy="1296988"/>
            <a:chOff x="2200275" y="2106612"/>
            <a:chExt cx="5921374" cy="1296988"/>
          </a:xfrm>
        </p:grpSpPr>
        <p:cxnSp>
          <p:nvCxnSpPr>
            <p:cNvPr id="2459" name="Google Shape;2459;p59"/>
            <p:cNvCxnSpPr/>
            <p:nvPr/>
          </p:nvCxnSpPr>
          <p:spPr>
            <a:xfrm>
              <a:off x="2200275" y="2151062"/>
              <a:ext cx="3305175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60" name="Google Shape;2460;p59"/>
            <p:cNvSpPr txBox="1"/>
            <p:nvPr/>
          </p:nvSpPr>
          <p:spPr>
            <a:xfrm>
              <a:off x="2466975" y="2106612"/>
              <a:ext cx="2681287" cy="37623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usual http request msg</a:t>
              </a:r>
              <a:endParaRPr/>
            </a:p>
          </p:txBody>
        </p:sp>
        <p:sp>
          <p:nvSpPr>
            <p:cNvPr id="2461" name="Google Shape;2461;p59"/>
            <p:cNvSpPr txBox="1"/>
            <p:nvPr/>
          </p:nvSpPr>
          <p:spPr>
            <a:xfrm>
              <a:off x="5303837" y="2206625"/>
              <a:ext cx="1720850" cy="91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Amazon server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creates ID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1678 for user</a:t>
              </a:r>
              <a:endParaRPr/>
            </a:p>
          </p:txBody>
        </p:sp>
        <p:grpSp>
          <p:nvGrpSpPr>
            <p:cNvPr id="2462" name="Google Shape;2462;p59"/>
            <p:cNvGrpSpPr/>
            <p:nvPr/>
          </p:nvGrpSpPr>
          <p:grpSpPr>
            <a:xfrm>
              <a:off x="6948487" y="2746375"/>
              <a:ext cx="1173162" cy="657225"/>
              <a:chOff x="6948487" y="2603500"/>
              <a:chExt cx="1173162" cy="657225"/>
            </a:xfrm>
          </p:grpSpPr>
          <p:cxnSp>
            <p:nvCxnSpPr>
              <p:cNvPr id="2463" name="Google Shape;2463;p59"/>
              <p:cNvCxnSpPr/>
              <p:nvPr/>
            </p:nvCxnSpPr>
            <p:spPr>
              <a:xfrm>
                <a:off x="6948487" y="2603500"/>
                <a:ext cx="1046162" cy="6572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464" name="Google Shape;2464;p59"/>
              <p:cNvSpPr txBox="1"/>
              <p:nvPr/>
            </p:nvSpPr>
            <p:spPr>
              <a:xfrm>
                <a:off x="6967537" y="2744787"/>
                <a:ext cx="955675" cy="38576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59"/>
              <p:cNvSpPr txBox="1"/>
              <p:nvPr/>
            </p:nvSpPr>
            <p:spPr>
              <a:xfrm>
                <a:off x="6954837" y="2717800"/>
                <a:ext cx="1166812" cy="504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create</a:t>
                </a:r>
                <a:endParaRPr/>
              </a:p>
              <a:p>
                <a:pPr indent="0" lvl="0" marL="0" marR="0" rtl="0" algn="l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entry</a:t>
                </a:r>
                <a:endParaRPr/>
              </a:p>
            </p:txBody>
          </p:sp>
        </p:grpSp>
      </p:grpSp>
      <p:grpSp>
        <p:nvGrpSpPr>
          <p:cNvPr id="2466" name="Google Shape;2466;p59"/>
          <p:cNvGrpSpPr/>
          <p:nvPr/>
        </p:nvGrpSpPr>
        <p:grpSpPr>
          <a:xfrm>
            <a:off x="919162" y="2676525"/>
            <a:ext cx="4392613" cy="871537"/>
            <a:chOff x="728662" y="2598737"/>
            <a:chExt cx="4805363" cy="1117600"/>
          </a:xfrm>
        </p:grpSpPr>
        <p:cxnSp>
          <p:nvCxnSpPr>
            <p:cNvPr id="2467" name="Google Shape;2467;p59"/>
            <p:cNvCxnSpPr/>
            <p:nvPr/>
          </p:nvCxnSpPr>
          <p:spPr>
            <a:xfrm flipH="1">
              <a:off x="2228850" y="2598737"/>
              <a:ext cx="3305175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68" name="Google Shape;2468;p59"/>
            <p:cNvSpPr txBox="1"/>
            <p:nvPr/>
          </p:nvSpPr>
          <p:spPr>
            <a:xfrm>
              <a:off x="2463800" y="2619375"/>
              <a:ext cx="2643187" cy="7334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usual http response</a:t>
              </a:r>
              <a:b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set-cookie: 1678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/>
            </a:p>
          </p:txBody>
        </p:sp>
        <p:grpSp>
          <p:nvGrpSpPr>
            <p:cNvPr id="2469" name="Google Shape;2469;p59"/>
            <p:cNvGrpSpPr/>
            <p:nvPr/>
          </p:nvGrpSpPr>
          <p:grpSpPr>
            <a:xfrm>
              <a:off x="728662" y="2914650"/>
              <a:ext cx="1593850" cy="801687"/>
              <a:chOff x="1085850" y="2771775"/>
              <a:chExt cx="1593850" cy="801687"/>
            </a:xfrm>
          </p:grpSpPr>
          <p:sp>
            <p:nvSpPr>
              <p:cNvPr id="2470" name="Google Shape;2470;p59"/>
              <p:cNvSpPr/>
              <p:nvPr/>
            </p:nvSpPr>
            <p:spPr>
              <a:xfrm>
                <a:off x="1166812" y="2771775"/>
                <a:ext cx="1316037" cy="771525"/>
              </a:xfrm>
              <a:prstGeom prst="can">
                <a:avLst>
                  <a:gd fmla="val 2500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59"/>
              <p:cNvSpPr txBox="1"/>
              <p:nvPr/>
            </p:nvSpPr>
            <p:spPr>
              <a:xfrm>
                <a:off x="1085850" y="2909887"/>
                <a:ext cx="1593850" cy="663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ebay 8734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amazon 1678</a:t>
                </a:r>
                <a:endParaRPr/>
              </a:p>
            </p:txBody>
          </p:sp>
        </p:grpSp>
      </p:grpSp>
      <p:grpSp>
        <p:nvGrpSpPr>
          <p:cNvPr id="2472" name="Google Shape;2472;p59"/>
          <p:cNvGrpSpPr/>
          <p:nvPr/>
        </p:nvGrpSpPr>
        <p:grpSpPr>
          <a:xfrm>
            <a:off x="2181225" y="4603750"/>
            <a:ext cx="5705474" cy="1901825"/>
            <a:chOff x="2181225" y="4192587"/>
            <a:chExt cx="5705474" cy="1901825"/>
          </a:xfrm>
        </p:grpSpPr>
        <p:cxnSp>
          <p:nvCxnSpPr>
            <p:cNvPr id="2473" name="Google Shape;2473;p59"/>
            <p:cNvCxnSpPr/>
            <p:nvPr/>
          </p:nvCxnSpPr>
          <p:spPr>
            <a:xfrm>
              <a:off x="2181225" y="5227637"/>
              <a:ext cx="3305175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474" name="Google Shape;2474;p59"/>
            <p:cNvSpPr txBox="1"/>
            <p:nvPr/>
          </p:nvSpPr>
          <p:spPr>
            <a:xfrm>
              <a:off x="2478087" y="5033962"/>
              <a:ext cx="2681287" cy="56515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usual http request msg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cookie: 1678</a:t>
              </a:r>
              <a:endParaRPr/>
            </a:p>
          </p:txBody>
        </p:sp>
        <p:sp>
          <p:nvSpPr>
            <p:cNvPr id="2475" name="Google Shape;2475;p59"/>
            <p:cNvSpPr txBox="1"/>
            <p:nvPr/>
          </p:nvSpPr>
          <p:spPr>
            <a:xfrm>
              <a:off x="5689600" y="5178425"/>
              <a:ext cx="946150" cy="91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cookie-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specific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action</a:t>
              </a:r>
              <a:endParaRPr/>
            </a:p>
          </p:txBody>
        </p:sp>
        <p:cxnSp>
          <p:nvCxnSpPr>
            <p:cNvPr id="2476" name="Google Shape;2476;p59"/>
            <p:cNvCxnSpPr/>
            <p:nvPr/>
          </p:nvCxnSpPr>
          <p:spPr>
            <a:xfrm flipH="1" rot="10800000">
              <a:off x="6637337" y="4192587"/>
              <a:ext cx="1249362" cy="13668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477" name="Google Shape;2477;p59"/>
            <p:cNvSpPr txBox="1"/>
            <p:nvPr/>
          </p:nvSpPr>
          <p:spPr>
            <a:xfrm>
              <a:off x="6805612" y="4665662"/>
              <a:ext cx="895350" cy="3698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</p:txBody>
        </p:sp>
      </p:grpSp>
      <p:grpSp>
        <p:nvGrpSpPr>
          <p:cNvPr id="2478" name="Google Shape;2478;p59"/>
          <p:cNvGrpSpPr/>
          <p:nvPr/>
        </p:nvGrpSpPr>
        <p:grpSpPr>
          <a:xfrm>
            <a:off x="865187" y="5351462"/>
            <a:ext cx="1389062" cy="633412"/>
            <a:chOff x="1085850" y="2771775"/>
            <a:chExt cx="1593850" cy="771525"/>
          </a:xfrm>
        </p:grpSpPr>
        <p:sp>
          <p:nvSpPr>
            <p:cNvPr id="2479" name="Google Shape;2479;p59"/>
            <p:cNvSpPr/>
            <p:nvPr/>
          </p:nvSpPr>
          <p:spPr>
            <a:xfrm>
              <a:off x="1166812" y="2771775"/>
              <a:ext cx="1316037" cy="771525"/>
            </a:xfrm>
            <a:prstGeom prst="can">
              <a:avLst>
                <a:gd fmla="val 25000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59"/>
            <p:cNvSpPr txBox="1"/>
            <p:nvPr/>
          </p:nvSpPr>
          <p:spPr>
            <a:xfrm>
              <a:off x="1085850" y="2909887"/>
              <a:ext cx="1593850" cy="630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ebay 8734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amazon 1678</a:t>
              </a:r>
              <a:endParaRPr/>
            </a:p>
          </p:txBody>
        </p:sp>
      </p:grpSp>
      <p:sp>
        <p:nvSpPr>
          <p:cNvPr id="2481" name="Google Shape;2481;p59"/>
          <p:cNvSpPr txBox="1"/>
          <p:nvPr/>
        </p:nvSpPr>
        <p:spPr>
          <a:xfrm>
            <a:off x="7874000" y="2692400"/>
            <a:ext cx="1123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  <p:sp>
        <p:nvSpPr>
          <p:cNvPr id="2482" name="Google Shape;2482;p59"/>
          <p:cNvSpPr/>
          <p:nvPr/>
        </p:nvSpPr>
        <p:spPr>
          <a:xfrm>
            <a:off x="8112125" y="3313112"/>
            <a:ext cx="592137" cy="908050"/>
          </a:xfrm>
          <a:prstGeom prst="can">
            <a:avLst>
              <a:gd fmla="val 4367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3" name="Google Shape;2483;p59"/>
          <p:cNvGrpSpPr/>
          <p:nvPr/>
        </p:nvGrpSpPr>
        <p:grpSpPr>
          <a:xfrm>
            <a:off x="5475287" y="1119187"/>
            <a:ext cx="411162" cy="771525"/>
            <a:chOff x="6572250" y="681037"/>
            <a:chExt cx="2262187" cy="3803650"/>
          </a:xfrm>
        </p:grpSpPr>
        <p:sp>
          <p:nvSpPr>
            <p:cNvPr id="2484" name="Google Shape;2484;p59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59"/>
            <p:cNvSpPr txBox="1"/>
            <p:nvPr/>
          </p:nvSpPr>
          <p:spPr>
            <a:xfrm>
              <a:off x="6677025" y="681037"/>
              <a:ext cx="1658937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59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59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59"/>
            <p:cNvSpPr txBox="1"/>
            <p:nvPr/>
          </p:nvSpPr>
          <p:spPr>
            <a:xfrm>
              <a:off x="6686550" y="1103312"/>
              <a:ext cx="942975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9" name="Google Shape;2489;p59"/>
            <p:cNvGrpSpPr/>
            <p:nvPr/>
          </p:nvGrpSpPr>
          <p:grpSpPr>
            <a:xfrm>
              <a:off x="7541581" y="1057138"/>
              <a:ext cx="917248" cy="235156"/>
              <a:chOff x="977900" y="4073525"/>
              <a:chExt cx="1144587" cy="225425"/>
            </a:xfrm>
          </p:grpSpPr>
          <p:sp>
            <p:nvSpPr>
              <p:cNvPr id="2490" name="Google Shape;2490;p59"/>
              <p:cNvSpPr/>
              <p:nvPr/>
            </p:nvSpPr>
            <p:spPr>
              <a:xfrm>
                <a:off x="977900" y="4073525"/>
                <a:ext cx="1144587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59"/>
              <p:cNvSpPr/>
              <p:nvPr/>
            </p:nvSpPr>
            <p:spPr>
              <a:xfrm>
                <a:off x="1000125" y="4095750"/>
                <a:ext cx="109061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2" name="Google Shape;2492;p59"/>
            <p:cNvSpPr txBox="1"/>
            <p:nvPr/>
          </p:nvSpPr>
          <p:spPr>
            <a:xfrm>
              <a:off x="6704012" y="1620837"/>
              <a:ext cx="95250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3" name="Google Shape;2493;p59"/>
            <p:cNvGrpSpPr/>
            <p:nvPr/>
          </p:nvGrpSpPr>
          <p:grpSpPr>
            <a:xfrm>
              <a:off x="7533317" y="1581036"/>
              <a:ext cx="926154" cy="211195"/>
              <a:chOff x="971550" y="4079875"/>
              <a:chExt cx="1155700" cy="219075"/>
            </a:xfrm>
          </p:grpSpPr>
          <p:sp>
            <p:nvSpPr>
              <p:cNvPr id="2494" name="Google Shape;2494;p59"/>
              <p:cNvSpPr/>
              <p:nvPr/>
            </p:nvSpPr>
            <p:spPr>
              <a:xfrm>
                <a:off x="971550" y="4079875"/>
                <a:ext cx="1155700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59"/>
              <p:cNvSpPr/>
              <p:nvPr/>
            </p:nvSpPr>
            <p:spPr>
              <a:xfrm>
                <a:off x="992187" y="4103687"/>
                <a:ext cx="11001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6" name="Google Shape;2496;p59"/>
            <p:cNvSpPr txBox="1"/>
            <p:nvPr/>
          </p:nvSpPr>
          <p:spPr>
            <a:xfrm>
              <a:off x="6694487" y="2152650"/>
              <a:ext cx="942975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59"/>
            <p:cNvSpPr txBox="1"/>
            <p:nvPr/>
          </p:nvSpPr>
          <p:spPr>
            <a:xfrm>
              <a:off x="6711950" y="2630487"/>
              <a:ext cx="942975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8" name="Google Shape;2498;p59"/>
            <p:cNvGrpSpPr/>
            <p:nvPr/>
          </p:nvGrpSpPr>
          <p:grpSpPr>
            <a:xfrm>
              <a:off x="7515537" y="2582862"/>
              <a:ext cx="926474" cy="243161"/>
              <a:chOff x="973137" y="4076700"/>
              <a:chExt cx="1154112" cy="223837"/>
            </a:xfrm>
          </p:grpSpPr>
          <p:sp>
            <p:nvSpPr>
              <p:cNvPr id="2499" name="Google Shape;2499;p59"/>
              <p:cNvSpPr/>
              <p:nvPr/>
            </p:nvSpPr>
            <p:spPr>
              <a:xfrm>
                <a:off x="973137" y="4076700"/>
                <a:ext cx="1154112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59"/>
              <p:cNvSpPr/>
              <p:nvPr/>
            </p:nvSpPr>
            <p:spPr>
              <a:xfrm>
                <a:off x="995362" y="4105275"/>
                <a:ext cx="1098550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1" name="Google Shape;2501;p59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2" name="Google Shape;2502;p59"/>
            <p:cNvGrpSpPr/>
            <p:nvPr/>
          </p:nvGrpSpPr>
          <p:grpSpPr>
            <a:xfrm>
              <a:off x="7524436" y="2105024"/>
              <a:ext cx="926474" cy="219075"/>
              <a:chOff x="976312" y="4075112"/>
              <a:chExt cx="1154112" cy="219075"/>
            </a:xfrm>
          </p:grpSpPr>
          <p:sp>
            <p:nvSpPr>
              <p:cNvPr id="2503" name="Google Shape;2503;p59"/>
              <p:cNvSpPr/>
              <p:nvPr/>
            </p:nvSpPr>
            <p:spPr>
              <a:xfrm>
                <a:off x="976312" y="4075112"/>
                <a:ext cx="115411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59"/>
              <p:cNvSpPr/>
              <p:nvPr/>
            </p:nvSpPr>
            <p:spPr>
              <a:xfrm>
                <a:off x="998537" y="4098925"/>
                <a:ext cx="1098550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5" name="Google Shape;2505;p59"/>
            <p:cNvSpPr txBox="1"/>
            <p:nvPr/>
          </p:nvSpPr>
          <p:spPr>
            <a:xfrm>
              <a:off x="8335962" y="681037"/>
              <a:ext cx="104775" cy="36322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59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59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59"/>
            <p:cNvSpPr/>
            <p:nvPr/>
          </p:nvSpPr>
          <p:spPr>
            <a:xfrm>
              <a:off x="8755062" y="4148137"/>
              <a:ext cx="79375" cy="14922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59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59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59"/>
            <p:cNvSpPr/>
            <p:nvPr/>
          </p:nvSpPr>
          <p:spPr>
            <a:xfrm>
              <a:off x="6677025" y="4305300"/>
              <a:ext cx="1693862" cy="13335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59"/>
            <p:cNvSpPr/>
            <p:nvPr/>
          </p:nvSpPr>
          <p:spPr>
            <a:xfrm>
              <a:off x="6843712" y="3779837"/>
              <a:ext cx="244475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59"/>
            <p:cNvSpPr/>
            <p:nvPr/>
          </p:nvSpPr>
          <p:spPr>
            <a:xfrm>
              <a:off x="7123112" y="3787775"/>
              <a:ext cx="254000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59"/>
            <p:cNvSpPr/>
            <p:nvPr/>
          </p:nvSpPr>
          <p:spPr>
            <a:xfrm>
              <a:off x="7402512" y="3779837"/>
              <a:ext cx="254000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59"/>
            <p:cNvSpPr txBox="1"/>
            <p:nvPr/>
          </p:nvSpPr>
          <p:spPr>
            <a:xfrm>
              <a:off x="8039100" y="2911475"/>
              <a:ext cx="131762" cy="121285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6" name="Google Shape;2516;p59"/>
          <p:cNvGrpSpPr/>
          <p:nvPr/>
        </p:nvGrpSpPr>
        <p:grpSpPr>
          <a:xfrm>
            <a:off x="1806575" y="1117600"/>
            <a:ext cx="687387" cy="731837"/>
            <a:chOff x="-69850" y="2338387"/>
            <a:chExt cx="1557337" cy="1754187"/>
          </a:xfrm>
        </p:grpSpPr>
        <p:pic>
          <p:nvPicPr>
            <p:cNvPr descr="desktop_computer_stylized_medium" id="2517" name="Google Shape;2517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8" name="Google Shape;2518;p5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6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524" name="Google Shape;2524;p6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525" name="Google Shape;252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25" y="898525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26" name="Google Shape;2526;p60"/>
          <p:cNvSpPr txBox="1"/>
          <p:nvPr>
            <p:ph type="title"/>
          </p:nvPr>
        </p:nvSpPr>
        <p:spPr>
          <a:xfrm>
            <a:off x="373062" y="207962"/>
            <a:ext cx="77724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Cookies (continued)</a:t>
            </a:r>
            <a:endParaRPr/>
          </a:p>
        </p:txBody>
      </p:sp>
      <p:sp>
        <p:nvSpPr>
          <p:cNvPr id="2527" name="Google Shape;2527;p60"/>
          <p:cNvSpPr txBox="1"/>
          <p:nvPr>
            <p:ph idx="1" type="body"/>
          </p:nvPr>
        </p:nvSpPr>
        <p:spPr>
          <a:xfrm>
            <a:off x="533400" y="1389062"/>
            <a:ext cx="5819775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what cookies can be used for: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authorization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shopping carts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recommendations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session state (Web e-mail)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</a:t>
            </a:r>
            <a:endParaRPr/>
          </a:p>
        </p:txBody>
      </p:sp>
      <p:sp>
        <p:nvSpPr>
          <p:cNvPr id="2528" name="Google Shape;2528;p60"/>
          <p:cNvSpPr txBox="1"/>
          <p:nvPr/>
        </p:nvSpPr>
        <p:spPr>
          <a:xfrm>
            <a:off x="612775" y="4154487"/>
            <a:ext cx="7569200" cy="2233612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cookies and privacy: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cookies are somehow controversial 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cookies permit sites to learn a lot about you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you may supply name, e-mail, …. to sites</a:t>
            </a:r>
            <a:endParaRPr/>
          </a:p>
        </p:txBody>
      </p:sp>
      <p:sp>
        <p:nvSpPr>
          <p:cNvPr id="2529" name="Google Shape;2529;p60"/>
          <p:cNvSpPr txBox="1"/>
          <p:nvPr/>
        </p:nvSpPr>
        <p:spPr>
          <a:xfrm>
            <a:off x="6759575" y="3937000"/>
            <a:ext cx="8001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aside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586" name="Google Shape;586;p2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587" name="Google Shape;5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75" y="960437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5"/>
          <p:cNvSpPr txBox="1"/>
          <p:nvPr>
            <p:ph type="title"/>
          </p:nvPr>
        </p:nvSpPr>
        <p:spPr>
          <a:xfrm>
            <a:off x="444500" y="207962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Application architectures</a:t>
            </a:r>
            <a:endParaRPr/>
          </a:p>
        </p:txBody>
      </p:sp>
      <p:sp>
        <p:nvSpPr>
          <p:cNvPr id="589" name="Google Shape;589;p25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possible structure of applications: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client-server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peer-to-peer (P2P)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6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535" name="Google Shape;2535;p6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2536" name="Google Shape;2536;p61"/>
          <p:cNvGrpSpPr/>
          <p:nvPr/>
        </p:nvGrpSpPr>
        <p:grpSpPr>
          <a:xfrm>
            <a:off x="4027487" y="2695575"/>
            <a:ext cx="687387" cy="763587"/>
            <a:chOff x="-69850" y="2338387"/>
            <a:chExt cx="1557337" cy="1754187"/>
          </a:xfrm>
        </p:grpSpPr>
        <p:pic>
          <p:nvPicPr>
            <p:cNvPr descr="desktop_computer_stylized_medium" id="2537" name="Google Shape;2537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8" name="Google Shape;2538;p6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9" name="Google Shape;2539;p61"/>
          <p:cNvGrpSpPr/>
          <p:nvPr/>
        </p:nvGrpSpPr>
        <p:grpSpPr>
          <a:xfrm>
            <a:off x="4092575" y="4568825"/>
            <a:ext cx="687387" cy="763587"/>
            <a:chOff x="-69850" y="2338387"/>
            <a:chExt cx="1557337" cy="1754187"/>
          </a:xfrm>
        </p:grpSpPr>
        <p:pic>
          <p:nvPicPr>
            <p:cNvPr descr="desktop_computer_stylized_medium" id="2540" name="Google Shape;2540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1" name="Google Shape;2541;p6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2" name="Google Shape;2542;p61"/>
          <p:cNvGrpSpPr/>
          <p:nvPr/>
        </p:nvGrpSpPr>
        <p:grpSpPr>
          <a:xfrm>
            <a:off x="6230937" y="3457575"/>
            <a:ext cx="400050" cy="715962"/>
            <a:chOff x="6572250" y="681037"/>
            <a:chExt cx="2262187" cy="3803650"/>
          </a:xfrm>
        </p:grpSpPr>
        <p:sp>
          <p:nvSpPr>
            <p:cNvPr id="2543" name="Google Shape;2543;p61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61"/>
            <p:cNvSpPr txBox="1"/>
            <p:nvPr/>
          </p:nvSpPr>
          <p:spPr>
            <a:xfrm>
              <a:off x="6680200" y="681037"/>
              <a:ext cx="1660525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61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61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61"/>
            <p:cNvSpPr txBox="1"/>
            <p:nvPr/>
          </p:nvSpPr>
          <p:spPr>
            <a:xfrm>
              <a:off x="6689725" y="1103312"/>
              <a:ext cx="942975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8" name="Google Shape;2548;p61"/>
            <p:cNvGrpSpPr/>
            <p:nvPr/>
          </p:nvGrpSpPr>
          <p:grpSpPr>
            <a:xfrm>
              <a:off x="7541581" y="1060450"/>
              <a:ext cx="915976" cy="228532"/>
              <a:chOff x="977900" y="4076700"/>
              <a:chExt cx="1143000" cy="219075"/>
            </a:xfrm>
          </p:grpSpPr>
          <p:sp>
            <p:nvSpPr>
              <p:cNvPr id="2549" name="Google Shape;2549;p61"/>
              <p:cNvSpPr/>
              <p:nvPr/>
            </p:nvSpPr>
            <p:spPr>
              <a:xfrm>
                <a:off x="977900" y="4076700"/>
                <a:ext cx="1143000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61"/>
              <p:cNvSpPr/>
              <p:nvPr/>
            </p:nvSpPr>
            <p:spPr>
              <a:xfrm>
                <a:off x="1000125" y="4100512"/>
                <a:ext cx="106362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1" name="Google Shape;2551;p61"/>
            <p:cNvSpPr txBox="1"/>
            <p:nvPr/>
          </p:nvSpPr>
          <p:spPr>
            <a:xfrm>
              <a:off x="6707187" y="1617662"/>
              <a:ext cx="942975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2" name="Google Shape;2552;p61"/>
            <p:cNvGrpSpPr/>
            <p:nvPr/>
          </p:nvGrpSpPr>
          <p:grpSpPr>
            <a:xfrm>
              <a:off x="7533317" y="1574914"/>
              <a:ext cx="924881" cy="218847"/>
              <a:chOff x="971550" y="4073525"/>
              <a:chExt cx="1154112" cy="227012"/>
            </a:xfrm>
          </p:grpSpPr>
          <p:sp>
            <p:nvSpPr>
              <p:cNvPr id="2553" name="Google Shape;2553;p61"/>
              <p:cNvSpPr/>
              <p:nvPr/>
            </p:nvSpPr>
            <p:spPr>
              <a:xfrm>
                <a:off x="971550" y="4073525"/>
                <a:ext cx="1154112" cy="22701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61"/>
              <p:cNvSpPr/>
              <p:nvPr/>
            </p:nvSpPr>
            <p:spPr>
              <a:xfrm>
                <a:off x="993775" y="4100512"/>
                <a:ext cx="1098550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5" name="Google Shape;2555;p61"/>
            <p:cNvSpPr txBox="1"/>
            <p:nvPr/>
          </p:nvSpPr>
          <p:spPr>
            <a:xfrm>
              <a:off x="6697662" y="2157412"/>
              <a:ext cx="942975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61"/>
            <p:cNvSpPr txBox="1"/>
            <p:nvPr/>
          </p:nvSpPr>
          <p:spPr>
            <a:xfrm>
              <a:off x="6715125" y="2628900"/>
              <a:ext cx="942975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7" name="Google Shape;2557;p61"/>
            <p:cNvGrpSpPr/>
            <p:nvPr/>
          </p:nvGrpSpPr>
          <p:grpSpPr>
            <a:xfrm>
              <a:off x="7514263" y="2586311"/>
              <a:ext cx="925200" cy="236263"/>
              <a:chOff x="971550" y="4079875"/>
              <a:chExt cx="1152525" cy="217487"/>
            </a:xfrm>
          </p:grpSpPr>
          <p:sp>
            <p:nvSpPr>
              <p:cNvPr id="2558" name="Google Shape;2558;p61"/>
              <p:cNvSpPr/>
              <p:nvPr/>
            </p:nvSpPr>
            <p:spPr>
              <a:xfrm>
                <a:off x="971550" y="4079875"/>
                <a:ext cx="1152525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p61"/>
              <p:cNvSpPr/>
              <p:nvPr/>
            </p:nvSpPr>
            <p:spPr>
              <a:xfrm>
                <a:off x="995362" y="4103687"/>
                <a:ext cx="109537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60" name="Google Shape;2560;p61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1" name="Google Shape;2561;p61"/>
            <p:cNvGrpSpPr/>
            <p:nvPr/>
          </p:nvGrpSpPr>
          <p:grpSpPr>
            <a:xfrm>
              <a:off x="7524436" y="2106612"/>
              <a:ext cx="925200" cy="219075"/>
              <a:chOff x="976312" y="4076700"/>
              <a:chExt cx="1152525" cy="219075"/>
            </a:xfrm>
          </p:grpSpPr>
          <p:sp>
            <p:nvSpPr>
              <p:cNvPr id="2562" name="Google Shape;2562;p61"/>
              <p:cNvSpPr/>
              <p:nvPr/>
            </p:nvSpPr>
            <p:spPr>
              <a:xfrm>
                <a:off x="976312" y="4076700"/>
                <a:ext cx="115252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61"/>
              <p:cNvSpPr/>
              <p:nvPr/>
            </p:nvSpPr>
            <p:spPr>
              <a:xfrm>
                <a:off x="998537" y="4102100"/>
                <a:ext cx="109537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64" name="Google Shape;2564;p61"/>
            <p:cNvSpPr txBox="1"/>
            <p:nvPr/>
          </p:nvSpPr>
          <p:spPr>
            <a:xfrm>
              <a:off x="8331200" y="681037"/>
              <a:ext cx="10795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61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61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61"/>
            <p:cNvSpPr/>
            <p:nvPr/>
          </p:nvSpPr>
          <p:spPr>
            <a:xfrm>
              <a:off x="8763000" y="4146550"/>
              <a:ext cx="71437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61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61"/>
            <p:cNvSpPr/>
            <p:nvPr/>
          </p:nvSpPr>
          <p:spPr>
            <a:xfrm>
              <a:off x="6572250" y="4248150"/>
              <a:ext cx="1903412" cy="23653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61"/>
            <p:cNvSpPr/>
            <p:nvPr/>
          </p:nvSpPr>
          <p:spPr>
            <a:xfrm>
              <a:off x="6680200" y="4306887"/>
              <a:ext cx="1697037" cy="1270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61"/>
            <p:cNvSpPr/>
            <p:nvPr/>
          </p:nvSpPr>
          <p:spPr>
            <a:xfrm>
              <a:off x="6842125" y="3784600"/>
              <a:ext cx="250825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61"/>
            <p:cNvSpPr/>
            <p:nvPr/>
          </p:nvSpPr>
          <p:spPr>
            <a:xfrm>
              <a:off x="7119937" y="3784600"/>
              <a:ext cx="250825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61"/>
            <p:cNvSpPr/>
            <p:nvPr/>
          </p:nvSpPr>
          <p:spPr>
            <a:xfrm>
              <a:off x="7397750" y="3776662"/>
              <a:ext cx="250825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61"/>
            <p:cNvSpPr txBox="1"/>
            <p:nvPr/>
          </p:nvSpPr>
          <p:spPr>
            <a:xfrm>
              <a:off x="8035925" y="2916237"/>
              <a:ext cx="134937" cy="12065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5" name="Google Shape;2575;p61"/>
          <p:cNvGrpSpPr/>
          <p:nvPr/>
        </p:nvGrpSpPr>
        <p:grpSpPr>
          <a:xfrm>
            <a:off x="8178800" y="2836862"/>
            <a:ext cx="433387" cy="715962"/>
            <a:chOff x="6572250" y="681037"/>
            <a:chExt cx="2262187" cy="3803650"/>
          </a:xfrm>
        </p:grpSpPr>
        <p:sp>
          <p:nvSpPr>
            <p:cNvPr id="2576" name="Google Shape;2576;p61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61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61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61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61"/>
            <p:cNvSpPr txBox="1"/>
            <p:nvPr/>
          </p:nvSpPr>
          <p:spPr>
            <a:xfrm>
              <a:off x="6688137" y="1103312"/>
              <a:ext cx="944562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1" name="Google Shape;2581;p61"/>
            <p:cNvGrpSpPr/>
            <p:nvPr/>
          </p:nvGrpSpPr>
          <p:grpSpPr>
            <a:xfrm>
              <a:off x="7541581" y="1060450"/>
              <a:ext cx="919793" cy="228532"/>
              <a:chOff x="977900" y="4076700"/>
              <a:chExt cx="1147762" cy="219075"/>
            </a:xfrm>
          </p:grpSpPr>
          <p:sp>
            <p:nvSpPr>
              <p:cNvPr id="2582" name="Google Shape;2582;p61"/>
              <p:cNvSpPr/>
              <p:nvPr/>
            </p:nvSpPr>
            <p:spPr>
              <a:xfrm>
                <a:off x="977900" y="4076700"/>
                <a:ext cx="114776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61"/>
              <p:cNvSpPr/>
              <p:nvPr/>
            </p:nvSpPr>
            <p:spPr>
              <a:xfrm>
                <a:off x="998537" y="4100512"/>
                <a:ext cx="10953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4" name="Google Shape;2584;p61"/>
            <p:cNvSpPr txBox="1"/>
            <p:nvPr/>
          </p:nvSpPr>
          <p:spPr>
            <a:xfrm>
              <a:off x="6705600" y="1617662"/>
              <a:ext cx="944562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5" name="Google Shape;2585;p61"/>
            <p:cNvGrpSpPr/>
            <p:nvPr/>
          </p:nvGrpSpPr>
          <p:grpSpPr>
            <a:xfrm>
              <a:off x="7533317" y="1574914"/>
              <a:ext cx="928698" cy="218847"/>
              <a:chOff x="971550" y="4073525"/>
              <a:chExt cx="1158875" cy="227012"/>
            </a:xfrm>
          </p:grpSpPr>
          <p:sp>
            <p:nvSpPr>
              <p:cNvPr id="2586" name="Google Shape;2586;p61"/>
              <p:cNvSpPr/>
              <p:nvPr/>
            </p:nvSpPr>
            <p:spPr>
              <a:xfrm>
                <a:off x="971550" y="4073525"/>
                <a:ext cx="1158875" cy="22701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61"/>
              <p:cNvSpPr/>
              <p:nvPr/>
            </p:nvSpPr>
            <p:spPr>
              <a:xfrm>
                <a:off x="992187" y="4100512"/>
                <a:ext cx="1106487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8" name="Google Shape;2588;p61"/>
            <p:cNvSpPr txBox="1"/>
            <p:nvPr/>
          </p:nvSpPr>
          <p:spPr>
            <a:xfrm>
              <a:off x="6696075" y="2157412"/>
              <a:ext cx="944562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61"/>
            <p:cNvSpPr txBox="1"/>
            <p:nvPr/>
          </p:nvSpPr>
          <p:spPr>
            <a:xfrm>
              <a:off x="6713537" y="2628900"/>
              <a:ext cx="944562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0" name="Google Shape;2590;p61"/>
            <p:cNvGrpSpPr/>
            <p:nvPr/>
          </p:nvGrpSpPr>
          <p:grpSpPr>
            <a:xfrm>
              <a:off x="7516812" y="2586311"/>
              <a:ext cx="920102" cy="236263"/>
              <a:chOff x="974725" y="4079875"/>
              <a:chExt cx="1146175" cy="217487"/>
            </a:xfrm>
          </p:grpSpPr>
          <p:sp>
            <p:nvSpPr>
              <p:cNvPr id="2591" name="Google Shape;2591;p61"/>
              <p:cNvSpPr/>
              <p:nvPr/>
            </p:nvSpPr>
            <p:spPr>
              <a:xfrm>
                <a:off x="974725" y="4079875"/>
                <a:ext cx="1146175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61"/>
              <p:cNvSpPr/>
              <p:nvPr/>
            </p:nvSpPr>
            <p:spPr>
              <a:xfrm>
                <a:off x="995362" y="4103687"/>
                <a:ext cx="1084262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3" name="Google Shape;2593;p61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4" name="Google Shape;2594;p61"/>
            <p:cNvGrpSpPr/>
            <p:nvPr/>
          </p:nvGrpSpPr>
          <p:grpSpPr>
            <a:xfrm>
              <a:off x="7525711" y="2106612"/>
              <a:ext cx="920102" cy="219075"/>
              <a:chOff x="977900" y="4076700"/>
              <a:chExt cx="1146175" cy="219075"/>
            </a:xfrm>
          </p:grpSpPr>
          <p:sp>
            <p:nvSpPr>
              <p:cNvPr id="2595" name="Google Shape;2595;p61"/>
              <p:cNvSpPr/>
              <p:nvPr/>
            </p:nvSpPr>
            <p:spPr>
              <a:xfrm>
                <a:off x="977900" y="4076700"/>
                <a:ext cx="11461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61"/>
              <p:cNvSpPr/>
              <p:nvPr/>
            </p:nvSpPr>
            <p:spPr>
              <a:xfrm>
                <a:off x="998537" y="4102100"/>
                <a:ext cx="1093787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7" name="Google Shape;2597;p61"/>
            <p:cNvSpPr txBox="1"/>
            <p:nvPr/>
          </p:nvSpPr>
          <p:spPr>
            <a:xfrm>
              <a:off x="8337550" y="681037"/>
              <a:ext cx="10795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61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61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61"/>
            <p:cNvSpPr/>
            <p:nvPr/>
          </p:nvSpPr>
          <p:spPr>
            <a:xfrm>
              <a:off x="8759825" y="4146550"/>
              <a:ext cx="74612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61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61"/>
            <p:cNvSpPr/>
            <p:nvPr/>
          </p:nvSpPr>
          <p:spPr>
            <a:xfrm>
              <a:off x="6572250" y="4248150"/>
              <a:ext cx="1906587" cy="23653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61"/>
            <p:cNvSpPr/>
            <p:nvPr/>
          </p:nvSpPr>
          <p:spPr>
            <a:xfrm>
              <a:off x="6680200" y="4306887"/>
              <a:ext cx="1698625" cy="1270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61"/>
            <p:cNvSpPr/>
            <p:nvPr/>
          </p:nvSpPr>
          <p:spPr>
            <a:xfrm>
              <a:off x="6837362" y="3784600"/>
              <a:ext cx="249237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61"/>
            <p:cNvSpPr/>
            <p:nvPr/>
          </p:nvSpPr>
          <p:spPr>
            <a:xfrm>
              <a:off x="7119937" y="3784600"/>
              <a:ext cx="257175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61"/>
            <p:cNvSpPr/>
            <p:nvPr/>
          </p:nvSpPr>
          <p:spPr>
            <a:xfrm>
              <a:off x="7400925" y="3776662"/>
              <a:ext cx="249237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61"/>
            <p:cNvSpPr txBox="1"/>
            <p:nvPr/>
          </p:nvSpPr>
          <p:spPr>
            <a:xfrm>
              <a:off x="8039100" y="2916237"/>
              <a:ext cx="133350" cy="12065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2608" name="Google Shape;260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" y="893762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09" name="Google Shape;2609;p61"/>
          <p:cNvSpPr txBox="1"/>
          <p:nvPr>
            <p:ph type="title"/>
          </p:nvPr>
        </p:nvSpPr>
        <p:spPr>
          <a:xfrm>
            <a:off x="333375" y="234950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Web caches (proxy servers)</a:t>
            </a:r>
            <a:endParaRPr/>
          </a:p>
        </p:txBody>
      </p:sp>
      <p:sp>
        <p:nvSpPr>
          <p:cNvPr id="2610" name="Google Shape;2610;p61"/>
          <p:cNvSpPr txBox="1"/>
          <p:nvPr>
            <p:ph idx="1" type="body"/>
          </p:nvPr>
        </p:nvSpPr>
        <p:spPr>
          <a:xfrm>
            <a:off x="279400" y="1957387"/>
            <a:ext cx="3767137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sets browser: Web accesses via  cache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browser sends all HTTP requests to cache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object in cache: cache returns object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else: cache requests object from origin server, then returns object to client</a:t>
            </a:r>
            <a:endParaRPr/>
          </a:p>
        </p:txBody>
      </p:sp>
      <p:sp>
        <p:nvSpPr>
          <p:cNvPr id="2611" name="Google Shape;2611;p61"/>
          <p:cNvSpPr txBox="1"/>
          <p:nvPr/>
        </p:nvSpPr>
        <p:spPr>
          <a:xfrm>
            <a:off x="393700" y="1265237"/>
            <a:ext cx="87503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goal: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satisfy client request without involving origin server</a:t>
            </a:r>
            <a:endParaRPr/>
          </a:p>
        </p:txBody>
      </p:sp>
      <p:sp>
        <p:nvSpPr>
          <p:cNvPr id="2612" name="Google Shape;2612;p61"/>
          <p:cNvSpPr txBox="1"/>
          <p:nvPr/>
        </p:nvSpPr>
        <p:spPr>
          <a:xfrm>
            <a:off x="4171950" y="3368675"/>
            <a:ext cx="657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2613" name="Google Shape;2613;p61"/>
          <p:cNvSpPr txBox="1"/>
          <p:nvPr/>
        </p:nvSpPr>
        <p:spPr>
          <a:xfrm>
            <a:off x="5957887" y="2693987"/>
            <a:ext cx="889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2614" name="Google Shape;2614;p61"/>
          <p:cNvSpPr txBox="1"/>
          <p:nvPr/>
        </p:nvSpPr>
        <p:spPr>
          <a:xfrm>
            <a:off x="4294187" y="5340350"/>
            <a:ext cx="657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grpSp>
        <p:nvGrpSpPr>
          <p:cNvPr id="2615" name="Google Shape;2615;p61"/>
          <p:cNvGrpSpPr/>
          <p:nvPr/>
        </p:nvGrpSpPr>
        <p:grpSpPr>
          <a:xfrm>
            <a:off x="4606582" y="3870670"/>
            <a:ext cx="1554505" cy="996261"/>
            <a:chOff x="4606582" y="3870670"/>
            <a:chExt cx="1554505" cy="996261"/>
          </a:xfrm>
        </p:grpSpPr>
        <p:cxnSp>
          <p:nvCxnSpPr>
            <p:cNvPr id="2616" name="Google Shape;2616;p61"/>
            <p:cNvCxnSpPr/>
            <p:nvPr/>
          </p:nvCxnSpPr>
          <p:spPr>
            <a:xfrm flipH="1" rot="10800000">
              <a:off x="4759325" y="4095750"/>
              <a:ext cx="1401762" cy="760412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17" name="Google Shape;2617;p61"/>
            <p:cNvSpPr txBox="1"/>
            <p:nvPr/>
          </p:nvSpPr>
          <p:spPr>
            <a:xfrm rot="-1740000">
              <a:off x="4597400" y="4200525"/>
              <a:ext cx="14478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/>
            </a:p>
          </p:txBody>
        </p:sp>
      </p:grpSp>
      <p:grpSp>
        <p:nvGrpSpPr>
          <p:cNvPr id="2618" name="Google Shape;2618;p61"/>
          <p:cNvGrpSpPr/>
          <p:nvPr/>
        </p:nvGrpSpPr>
        <p:grpSpPr>
          <a:xfrm>
            <a:off x="4800584" y="4151660"/>
            <a:ext cx="1566894" cy="1072454"/>
            <a:chOff x="4800584" y="4151660"/>
            <a:chExt cx="1566894" cy="1072454"/>
          </a:xfrm>
        </p:grpSpPr>
        <p:cxnSp>
          <p:nvCxnSpPr>
            <p:cNvPr id="2619" name="Google Shape;2619;p61"/>
            <p:cNvCxnSpPr/>
            <p:nvPr/>
          </p:nvCxnSpPr>
          <p:spPr>
            <a:xfrm flipH="1">
              <a:off x="4810125" y="4183062"/>
              <a:ext cx="1403350" cy="785812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20" name="Google Shape;2620;p61"/>
            <p:cNvSpPr txBox="1"/>
            <p:nvPr/>
          </p:nvSpPr>
          <p:spPr>
            <a:xfrm rot="-1740000">
              <a:off x="4781550" y="4519612"/>
              <a:ext cx="16049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/>
            </a:p>
          </p:txBody>
        </p:sp>
      </p:grpSp>
      <p:grpSp>
        <p:nvGrpSpPr>
          <p:cNvPr id="2621" name="Google Shape;2621;p61"/>
          <p:cNvGrpSpPr/>
          <p:nvPr/>
        </p:nvGrpSpPr>
        <p:grpSpPr>
          <a:xfrm>
            <a:off x="4765675" y="2897590"/>
            <a:ext cx="3251200" cy="956860"/>
            <a:chOff x="4765675" y="2915052"/>
            <a:chExt cx="3251200" cy="956860"/>
          </a:xfrm>
        </p:grpSpPr>
        <p:sp>
          <p:nvSpPr>
            <p:cNvPr id="2622" name="Google Shape;2622;p61"/>
            <p:cNvSpPr/>
            <p:nvPr/>
          </p:nvSpPr>
          <p:spPr>
            <a:xfrm>
              <a:off x="4765675" y="3141662"/>
              <a:ext cx="3251200" cy="730250"/>
            </a:xfrm>
            <a:custGeom>
              <a:rect b="b" l="l" r="r" t="t"/>
              <a:pathLst>
                <a:path extrusionOk="0" h="460" w="2048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61"/>
            <p:cNvSpPr txBox="1"/>
            <p:nvPr/>
          </p:nvSpPr>
          <p:spPr>
            <a:xfrm rot="1380000">
              <a:off x="4894262" y="3184525"/>
              <a:ext cx="14478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/>
            </a:p>
          </p:txBody>
        </p:sp>
        <p:sp>
          <p:nvSpPr>
            <p:cNvPr id="2624" name="Google Shape;2624;p61"/>
            <p:cNvSpPr txBox="1"/>
            <p:nvPr/>
          </p:nvSpPr>
          <p:spPr>
            <a:xfrm rot="-1440000">
              <a:off x="6530975" y="3200400"/>
              <a:ext cx="14478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/>
            </a:p>
          </p:txBody>
        </p:sp>
      </p:grpSp>
      <p:sp>
        <p:nvSpPr>
          <p:cNvPr id="2625" name="Google Shape;2625;p61"/>
          <p:cNvSpPr txBox="1"/>
          <p:nvPr/>
        </p:nvSpPr>
        <p:spPr>
          <a:xfrm>
            <a:off x="7999412" y="5421312"/>
            <a:ext cx="7493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2626" name="Google Shape;2626;p61"/>
          <p:cNvSpPr txBox="1"/>
          <p:nvPr/>
        </p:nvSpPr>
        <p:spPr>
          <a:xfrm>
            <a:off x="8016875" y="3484562"/>
            <a:ext cx="7493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2627" name="Google Shape;2627;p61"/>
          <p:cNvSpPr txBox="1"/>
          <p:nvPr/>
        </p:nvSpPr>
        <p:spPr>
          <a:xfrm>
            <a:off x="6946900" y="4349750"/>
            <a:ext cx="406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8" name="Google Shape;2628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7862" y="2632075"/>
            <a:ext cx="527050" cy="433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9" name="Google Shape;2629;p61"/>
          <p:cNvGrpSpPr/>
          <p:nvPr/>
        </p:nvGrpSpPr>
        <p:grpSpPr>
          <a:xfrm>
            <a:off x="3992562" y="2671762"/>
            <a:ext cx="4177365" cy="1814512"/>
            <a:chOff x="3992562" y="2678112"/>
            <a:chExt cx="4177365" cy="1814512"/>
          </a:xfrm>
        </p:grpSpPr>
        <p:sp>
          <p:nvSpPr>
            <p:cNvPr id="2630" name="Google Shape;2630;p61"/>
            <p:cNvSpPr/>
            <p:nvPr/>
          </p:nvSpPr>
          <p:spPr>
            <a:xfrm>
              <a:off x="4738687" y="3216275"/>
              <a:ext cx="3363912" cy="755650"/>
            </a:xfrm>
            <a:custGeom>
              <a:rect b="b" l="l" r="r" t="t"/>
              <a:pathLst>
                <a:path extrusionOk="0" h="476" w="2119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61"/>
            <p:cNvSpPr txBox="1"/>
            <p:nvPr/>
          </p:nvSpPr>
          <p:spPr>
            <a:xfrm rot="1380000">
              <a:off x="4613275" y="3562350"/>
              <a:ext cx="16049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/>
            </a:p>
          </p:txBody>
        </p:sp>
        <p:sp>
          <p:nvSpPr>
            <p:cNvPr id="2632" name="Google Shape;2632;p61"/>
            <p:cNvSpPr txBox="1"/>
            <p:nvPr/>
          </p:nvSpPr>
          <p:spPr>
            <a:xfrm rot="-1440000">
              <a:off x="6565900" y="3543300"/>
              <a:ext cx="16049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/>
            </a:p>
          </p:txBody>
        </p:sp>
        <p:pic>
          <p:nvPicPr>
            <p:cNvPr id="2633" name="Google Shape;2633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16662" y="4059237"/>
              <a:ext cx="527050" cy="433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4" name="Google Shape;2634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92562" y="2678112"/>
              <a:ext cx="527050" cy="4333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35" name="Google Shape;2635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0187" y="4613275"/>
            <a:ext cx="527050" cy="433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6" name="Google Shape;2636;p61"/>
          <p:cNvGrpSpPr/>
          <p:nvPr/>
        </p:nvGrpSpPr>
        <p:grpSpPr>
          <a:xfrm>
            <a:off x="8112125" y="4764087"/>
            <a:ext cx="433387" cy="715962"/>
            <a:chOff x="6572250" y="681037"/>
            <a:chExt cx="2262187" cy="3803650"/>
          </a:xfrm>
        </p:grpSpPr>
        <p:sp>
          <p:nvSpPr>
            <p:cNvPr id="2637" name="Google Shape;2637;p61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61"/>
            <p:cNvSpPr txBox="1"/>
            <p:nvPr/>
          </p:nvSpPr>
          <p:spPr>
            <a:xfrm>
              <a:off x="6680200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61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61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61"/>
            <p:cNvSpPr txBox="1"/>
            <p:nvPr/>
          </p:nvSpPr>
          <p:spPr>
            <a:xfrm>
              <a:off x="6688137" y="1103312"/>
              <a:ext cx="944562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2" name="Google Shape;2642;p61"/>
            <p:cNvGrpSpPr/>
            <p:nvPr/>
          </p:nvGrpSpPr>
          <p:grpSpPr>
            <a:xfrm>
              <a:off x="7541581" y="1060450"/>
              <a:ext cx="919793" cy="228532"/>
              <a:chOff x="977900" y="4076700"/>
              <a:chExt cx="1147762" cy="219075"/>
            </a:xfrm>
          </p:grpSpPr>
          <p:sp>
            <p:nvSpPr>
              <p:cNvPr id="2643" name="Google Shape;2643;p61"/>
              <p:cNvSpPr/>
              <p:nvPr/>
            </p:nvSpPr>
            <p:spPr>
              <a:xfrm>
                <a:off x="977900" y="4076700"/>
                <a:ext cx="114776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61"/>
              <p:cNvSpPr/>
              <p:nvPr/>
            </p:nvSpPr>
            <p:spPr>
              <a:xfrm>
                <a:off x="998537" y="4100512"/>
                <a:ext cx="109537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5" name="Google Shape;2645;p61"/>
            <p:cNvSpPr txBox="1"/>
            <p:nvPr/>
          </p:nvSpPr>
          <p:spPr>
            <a:xfrm>
              <a:off x="6705600" y="1617662"/>
              <a:ext cx="944562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6" name="Google Shape;2646;p61"/>
            <p:cNvGrpSpPr/>
            <p:nvPr/>
          </p:nvGrpSpPr>
          <p:grpSpPr>
            <a:xfrm>
              <a:off x="7533317" y="1574914"/>
              <a:ext cx="928698" cy="218847"/>
              <a:chOff x="971550" y="4073525"/>
              <a:chExt cx="1158875" cy="227012"/>
            </a:xfrm>
          </p:grpSpPr>
          <p:sp>
            <p:nvSpPr>
              <p:cNvPr id="2647" name="Google Shape;2647;p61"/>
              <p:cNvSpPr/>
              <p:nvPr/>
            </p:nvSpPr>
            <p:spPr>
              <a:xfrm>
                <a:off x="971550" y="4073525"/>
                <a:ext cx="1158875" cy="22701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61"/>
              <p:cNvSpPr/>
              <p:nvPr/>
            </p:nvSpPr>
            <p:spPr>
              <a:xfrm>
                <a:off x="992187" y="4100512"/>
                <a:ext cx="1106487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9" name="Google Shape;2649;p61"/>
            <p:cNvSpPr txBox="1"/>
            <p:nvPr/>
          </p:nvSpPr>
          <p:spPr>
            <a:xfrm>
              <a:off x="6696075" y="2157412"/>
              <a:ext cx="944562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61"/>
            <p:cNvSpPr txBox="1"/>
            <p:nvPr/>
          </p:nvSpPr>
          <p:spPr>
            <a:xfrm>
              <a:off x="6713537" y="2628900"/>
              <a:ext cx="944562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1" name="Google Shape;2651;p61"/>
            <p:cNvGrpSpPr/>
            <p:nvPr/>
          </p:nvGrpSpPr>
          <p:grpSpPr>
            <a:xfrm>
              <a:off x="7516812" y="2586311"/>
              <a:ext cx="920102" cy="236263"/>
              <a:chOff x="974725" y="4079875"/>
              <a:chExt cx="1146175" cy="217487"/>
            </a:xfrm>
          </p:grpSpPr>
          <p:sp>
            <p:nvSpPr>
              <p:cNvPr id="2652" name="Google Shape;2652;p61"/>
              <p:cNvSpPr/>
              <p:nvPr/>
            </p:nvSpPr>
            <p:spPr>
              <a:xfrm>
                <a:off x="974725" y="4079875"/>
                <a:ext cx="1146175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61"/>
              <p:cNvSpPr/>
              <p:nvPr/>
            </p:nvSpPr>
            <p:spPr>
              <a:xfrm>
                <a:off x="995362" y="4103687"/>
                <a:ext cx="1084262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4" name="Google Shape;2654;p61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5" name="Google Shape;2655;p61"/>
            <p:cNvGrpSpPr/>
            <p:nvPr/>
          </p:nvGrpSpPr>
          <p:grpSpPr>
            <a:xfrm>
              <a:off x="7525711" y="2106612"/>
              <a:ext cx="920102" cy="219075"/>
              <a:chOff x="977900" y="4076700"/>
              <a:chExt cx="1146175" cy="219075"/>
            </a:xfrm>
          </p:grpSpPr>
          <p:sp>
            <p:nvSpPr>
              <p:cNvPr id="2656" name="Google Shape;2656;p61"/>
              <p:cNvSpPr/>
              <p:nvPr/>
            </p:nvSpPr>
            <p:spPr>
              <a:xfrm>
                <a:off x="977900" y="4076700"/>
                <a:ext cx="11461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61"/>
              <p:cNvSpPr/>
              <p:nvPr/>
            </p:nvSpPr>
            <p:spPr>
              <a:xfrm>
                <a:off x="998537" y="4102100"/>
                <a:ext cx="1093787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8" name="Google Shape;2658;p61"/>
            <p:cNvSpPr txBox="1"/>
            <p:nvPr/>
          </p:nvSpPr>
          <p:spPr>
            <a:xfrm>
              <a:off x="8337550" y="681037"/>
              <a:ext cx="10795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61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61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61"/>
            <p:cNvSpPr/>
            <p:nvPr/>
          </p:nvSpPr>
          <p:spPr>
            <a:xfrm>
              <a:off x="8759825" y="4146550"/>
              <a:ext cx="74612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61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61"/>
            <p:cNvSpPr/>
            <p:nvPr/>
          </p:nvSpPr>
          <p:spPr>
            <a:xfrm>
              <a:off x="6572250" y="4248150"/>
              <a:ext cx="1906587" cy="23653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61"/>
            <p:cNvSpPr/>
            <p:nvPr/>
          </p:nvSpPr>
          <p:spPr>
            <a:xfrm>
              <a:off x="6680200" y="4306887"/>
              <a:ext cx="1698625" cy="1270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61"/>
            <p:cNvSpPr/>
            <p:nvPr/>
          </p:nvSpPr>
          <p:spPr>
            <a:xfrm>
              <a:off x="6837362" y="3784600"/>
              <a:ext cx="249237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61"/>
            <p:cNvSpPr/>
            <p:nvPr/>
          </p:nvSpPr>
          <p:spPr>
            <a:xfrm>
              <a:off x="7119937" y="3784600"/>
              <a:ext cx="257175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61"/>
            <p:cNvSpPr/>
            <p:nvPr/>
          </p:nvSpPr>
          <p:spPr>
            <a:xfrm>
              <a:off x="7400925" y="3776662"/>
              <a:ext cx="249237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61"/>
            <p:cNvSpPr txBox="1"/>
            <p:nvPr/>
          </p:nvSpPr>
          <p:spPr>
            <a:xfrm>
              <a:off x="8039100" y="2916237"/>
              <a:ext cx="133350" cy="12065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6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674" name="Google Shape;2674;p6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675" name="Google Shape;267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936625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76" name="Google Shape;2676;p62"/>
          <p:cNvSpPr txBox="1"/>
          <p:nvPr>
            <p:ph type="title"/>
          </p:nvPr>
        </p:nvSpPr>
        <p:spPr>
          <a:xfrm>
            <a:off x="477837" y="234950"/>
            <a:ext cx="7772400" cy="947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More about Web caching</a:t>
            </a:r>
            <a:endParaRPr/>
          </a:p>
        </p:txBody>
      </p:sp>
      <p:sp>
        <p:nvSpPr>
          <p:cNvPr id="2677" name="Google Shape;2677;p62"/>
          <p:cNvSpPr txBox="1"/>
          <p:nvPr>
            <p:ph idx="1" type="body"/>
          </p:nvPr>
        </p:nvSpPr>
        <p:spPr>
          <a:xfrm>
            <a:off x="5334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cache acts as both client and server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for original requesting client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 to origin server</a:t>
            </a:r>
            <a:endParaRPr/>
          </a:p>
          <a:p>
            <a:pPr indent="-158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typically cache is installed by ISP (university, company, residential ISP)</a:t>
            </a:r>
            <a:endParaRPr/>
          </a:p>
        </p:txBody>
      </p:sp>
      <p:sp>
        <p:nvSpPr>
          <p:cNvPr id="2678" name="Google Shape;2678;p62"/>
          <p:cNvSpPr txBox="1"/>
          <p:nvPr>
            <p:ph idx="1" type="body"/>
          </p:nvPr>
        </p:nvSpPr>
        <p:spPr>
          <a:xfrm>
            <a:off x="4495800" y="1387475"/>
            <a:ext cx="4159250" cy="52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why Web caching?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reduce response time for client request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reduce traffic on an institution’s access link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reduce traffic in the Internet as a whole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Internet dense with caches: enables “poor” content providers to effectively deliver content (so too does P2P file sharing)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684" name="Google Shape;2684;p6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685" name="Google Shape;268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806450"/>
            <a:ext cx="36560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6" name="Google Shape;2686;p63"/>
          <p:cNvCxnSpPr/>
          <p:nvPr/>
        </p:nvCxnSpPr>
        <p:spPr>
          <a:xfrm>
            <a:off x="5267325" y="2409825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87" name="Google Shape;2687;p63"/>
          <p:cNvSpPr txBox="1"/>
          <p:nvPr>
            <p:ph type="title"/>
          </p:nvPr>
        </p:nvSpPr>
        <p:spPr>
          <a:xfrm>
            <a:off x="403225" y="269875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Caching example: </a:t>
            </a:r>
            <a:endParaRPr/>
          </a:p>
        </p:txBody>
      </p:sp>
      <p:sp>
        <p:nvSpPr>
          <p:cNvPr id="2688" name="Google Shape;2688;p63"/>
          <p:cNvSpPr txBox="1"/>
          <p:nvPr/>
        </p:nvSpPr>
        <p:spPr>
          <a:xfrm>
            <a:off x="5980112" y="862012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/>
          </a:p>
        </p:txBody>
      </p:sp>
      <p:cxnSp>
        <p:nvCxnSpPr>
          <p:cNvPr id="2689" name="Google Shape;2689;p63"/>
          <p:cNvCxnSpPr/>
          <p:nvPr/>
        </p:nvCxnSpPr>
        <p:spPr>
          <a:xfrm>
            <a:off x="6076950" y="2028825"/>
            <a:ext cx="66675" cy="2762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0" name="Google Shape;2690;p63"/>
          <p:cNvCxnSpPr/>
          <p:nvPr/>
        </p:nvCxnSpPr>
        <p:spPr>
          <a:xfrm flipH="1">
            <a:off x="6705600" y="2066925"/>
            <a:ext cx="9525" cy="2381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1" name="Google Shape;2691;p63"/>
          <p:cNvCxnSpPr/>
          <p:nvPr/>
        </p:nvCxnSpPr>
        <p:spPr>
          <a:xfrm flipH="1">
            <a:off x="7162800" y="2228850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2" name="Google Shape;2692;p63"/>
          <p:cNvCxnSpPr/>
          <p:nvPr/>
        </p:nvCxnSpPr>
        <p:spPr>
          <a:xfrm rot="10800000">
            <a:off x="7324725" y="2990850"/>
            <a:ext cx="24765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93" name="Google Shape;2693;p63"/>
          <p:cNvSpPr/>
          <p:nvPr/>
        </p:nvSpPr>
        <p:spPr>
          <a:xfrm>
            <a:off x="5351462" y="2022475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4" name="Google Shape;2694;p63"/>
          <p:cNvSpPr txBox="1"/>
          <p:nvPr/>
        </p:nvSpPr>
        <p:spPr>
          <a:xfrm>
            <a:off x="6057900" y="2354262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/>
          </a:p>
        </p:txBody>
      </p:sp>
      <p:sp>
        <p:nvSpPr>
          <p:cNvPr id="2695" name="Google Shape;2695;p63"/>
          <p:cNvSpPr/>
          <p:nvPr/>
        </p:nvSpPr>
        <p:spPr>
          <a:xfrm>
            <a:off x="4932362" y="4392612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6" name="Google Shape;2696;p63"/>
          <p:cNvCxnSpPr/>
          <p:nvPr/>
        </p:nvCxnSpPr>
        <p:spPr>
          <a:xfrm flipH="1">
            <a:off x="5381625" y="4702175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7" name="Google Shape;2697;p63"/>
          <p:cNvCxnSpPr/>
          <p:nvPr/>
        </p:nvCxnSpPr>
        <p:spPr>
          <a:xfrm flipH="1">
            <a:off x="5891212" y="4749800"/>
            <a:ext cx="563562" cy="39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8" name="Google Shape;2698;p63"/>
          <p:cNvCxnSpPr/>
          <p:nvPr/>
        </p:nvCxnSpPr>
        <p:spPr>
          <a:xfrm flipH="1">
            <a:off x="6429375" y="4756150"/>
            <a:ext cx="149225" cy="382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9" name="Google Shape;2699;p63"/>
          <p:cNvCxnSpPr/>
          <p:nvPr/>
        </p:nvCxnSpPr>
        <p:spPr>
          <a:xfrm>
            <a:off x="6796087" y="4735512"/>
            <a:ext cx="123825" cy="4127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0" name="Google Shape;2700;p63"/>
          <p:cNvCxnSpPr/>
          <p:nvPr/>
        </p:nvCxnSpPr>
        <p:spPr>
          <a:xfrm>
            <a:off x="6591300" y="3467100"/>
            <a:ext cx="0" cy="10620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01" name="Google Shape;2701;p63"/>
          <p:cNvSpPr txBox="1"/>
          <p:nvPr/>
        </p:nvSpPr>
        <p:spPr>
          <a:xfrm>
            <a:off x="4959350" y="4279900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2702" name="Google Shape;2702;p63"/>
          <p:cNvSpPr txBox="1"/>
          <p:nvPr/>
        </p:nvSpPr>
        <p:spPr>
          <a:xfrm>
            <a:off x="6842125" y="4708525"/>
            <a:ext cx="154146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Mbps LAN</a:t>
            </a:r>
            <a:endParaRPr/>
          </a:p>
        </p:txBody>
      </p:sp>
      <p:sp>
        <p:nvSpPr>
          <p:cNvPr id="2703" name="Google Shape;2703;p63"/>
          <p:cNvSpPr txBox="1"/>
          <p:nvPr/>
        </p:nvSpPr>
        <p:spPr>
          <a:xfrm>
            <a:off x="6592887" y="3656012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Mbps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/>
          </a:p>
        </p:txBody>
      </p:sp>
      <p:grpSp>
        <p:nvGrpSpPr>
          <p:cNvPr id="2704" name="Google Shape;2704;p63"/>
          <p:cNvGrpSpPr/>
          <p:nvPr/>
        </p:nvGrpSpPr>
        <p:grpSpPr>
          <a:xfrm>
            <a:off x="6175375" y="3165475"/>
            <a:ext cx="881062" cy="307974"/>
            <a:chOff x="3740150" y="2063750"/>
            <a:chExt cx="881062" cy="307974"/>
          </a:xfrm>
        </p:grpSpPr>
        <p:sp>
          <p:nvSpPr>
            <p:cNvPr id="2705" name="Google Shape;2705;p63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63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8" name="Google Shape;2708;p63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2709" name="Google Shape;2709;p63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63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11" name="Google Shape;2711;p63"/>
            <p:cNvCxnSpPr/>
            <p:nvPr/>
          </p:nvCxnSpPr>
          <p:spPr>
            <a:xfrm>
              <a:off x="3741737" y="2160587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12" name="Google Shape;2712;p63"/>
            <p:cNvCxnSpPr/>
            <p:nvPr/>
          </p:nvCxnSpPr>
          <p:spPr>
            <a:xfrm>
              <a:off x="4614862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713" name="Google Shape;2713;p63"/>
          <p:cNvGrpSpPr/>
          <p:nvPr/>
        </p:nvGrpSpPr>
        <p:grpSpPr>
          <a:xfrm>
            <a:off x="6154737" y="4460875"/>
            <a:ext cx="881062" cy="307974"/>
            <a:chOff x="3740150" y="2063750"/>
            <a:chExt cx="881062" cy="307974"/>
          </a:xfrm>
        </p:grpSpPr>
        <p:sp>
          <p:nvSpPr>
            <p:cNvPr id="2714" name="Google Shape;2714;p63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63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17" name="Google Shape;2717;p63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2718" name="Google Shape;2718;p63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63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20" name="Google Shape;2720;p63"/>
            <p:cNvCxnSpPr/>
            <p:nvPr/>
          </p:nvCxnSpPr>
          <p:spPr>
            <a:xfrm>
              <a:off x="3741737" y="2160587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21" name="Google Shape;2721;p63"/>
            <p:cNvCxnSpPr/>
            <p:nvPr/>
          </p:nvCxnSpPr>
          <p:spPr>
            <a:xfrm>
              <a:off x="4614862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722" name="Google Shape;2722;p63"/>
          <p:cNvSpPr txBox="1"/>
          <p:nvPr/>
        </p:nvSpPr>
        <p:spPr>
          <a:xfrm>
            <a:off x="398462" y="982662"/>
            <a:ext cx="4370387" cy="587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assumptions: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 Mbps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LAN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15 Mbps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access between institution router and Internet router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avg object size: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Mbits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avg request rate from browsers to origin servers: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15 request/sec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HTTP requests are too small; hence represent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negligible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load on both institutional and public links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Internet delay (RTT from Internet-side router to origin servers) is, in avg: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sec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723" name="Google Shape;2723;p63"/>
          <p:cNvGrpSpPr/>
          <p:nvPr/>
        </p:nvGrpSpPr>
        <p:grpSpPr>
          <a:xfrm>
            <a:off x="4919662" y="1957387"/>
            <a:ext cx="377825" cy="576262"/>
            <a:chOff x="6572250" y="681037"/>
            <a:chExt cx="2262187" cy="3803650"/>
          </a:xfrm>
        </p:grpSpPr>
        <p:sp>
          <p:nvSpPr>
            <p:cNvPr id="2724" name="Google Shape;2724;p63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63"/>
            <p:cNvSpPr txBox="1"/>
            <p:nvPr/>
          </p:nvSpPr>
          <p:spPr>
            <a:xfrm>
              <a:off x="6677025" y="681037"/>
              <a:ext cx="166370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63"/>
            <p:cNvSpPr txBox="1"/>
            <p:nvPr/>
          </p:nvSpPr>
          <p:spPr>
            <a:xfrm>
              <a:off x="6686550" y="1100137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9" name="Google Shape;2729;p63"/>
            <p:cNvGrpSpPr/>
            <p:nvPr/>
          </p:nvGrpSpPr>
          <p:grpSpPr>
            <a:xfrm>
              <a:off x="7541581" y="1058794"/>
              <a:ext cx="922337" cy="230187"/>
              <a:chOff x="977900" y="4075112"/>
              <a:chExt cx="1150937" cy="220662"/>
            </a:xfrm>
          </p:grpSpPr>
          <p:sp>
            <p:nvSpPr>
              <p:cNvPr id="2730" name="Google Shape;2730;p63"/>
              <p:cNvSpPr/>
              <p:nvPr/>
            </p:nvSpPr>
            <p:spPr>
              <a:xfrm>
                <a:off x="977900" y="4075112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63"/>
              <p:cNvSpPr/>
              <p:nvPr/>
            </p:nvSpPr>
            <p:spPr>
              <a:xfrm>
                <a:off x="1001712" y="4105275"/>
                <a:ext cx="110331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2" name="Google Shape;2732;p63"/>
            <p:cNvSpPr txBox="1"/>
            <p:nvPr/>
          </p:nvSpPr>
          <p:spPr>
            <a:xfrm>
              <a:off x="6705600" y="1612900"/>
              <a:ext cx="950912" cy="841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3" name="Google Shape;2733;p63"/>
            <p:cNvGrpSpPr/>
            <p:nvPr/>
          </p:nvGrpSpPr>
          <p:grpSpPr>
            <a:xfrm>
              <a:off x="7532045" y="1582566"/>
              <a:ext cx="922337" cy="209664"/>
              <a:chOff x="969962" y="4081462"/>
              <a:chExt cx="1150937" cy="217487"/>
            </a:xfrm>
          </p:grpSpPr>
          <p:sp>
            <p:nvSpPr>
              <p:cNvPr id="2734" name="Google Shape;2734;p63"/>
              <p:cNvSpPr/>
              <p:nvPr/>
            </p:nvSpPr>
            <p:spPr>
              <a:xfrm>
                <a:off x="969962" y="4081462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63"/>
              <p:cNvSpPr/>
              <p:nvPr/>
            </p:nvSpPr>
            <p:spPr>
              <a:xfrm>
                <a:off x="993775" y="4102100"/>
                <a:ext cx="110331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6" name="Google Shape;2736;p63"/>
            <p:cNvSpPr txBox="1"/>
            <p:nvPr/>
          </p:nvSpPr>
          <p:spPr>
            <a:xfrm>
              <a:off x="6696075" y="2159000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63"/>
            <p:cNvSpPr txBox="1"/>
            <p:nvPr/>
          </p:nvSpPr>
          <p:spPr>
            <a:xfrm>
              <a:off x="6715125" y="2630487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8" name="Google Shape;2738;p63"/>
            <p:cNvGrpSpPr/>
            <p:nvPr/>
          </p:nvGrpSpPr>
          <p:grpSpPr>
            <a:xfrm>
              <a:off x="7512989" y="2588035"/>
              <a:ext cx="931571" cy="231090"/>
              <a:chOff x="969962" y="4081462"/>
              <a:chExt cx="1160462" cy="212725"/>
            </a:xfrm>
          </p:grpSpPr>
          <p:sp>
            <p:nvSpPr>
              <p:cNvPr id="2739" name="Google Shape;2739;p63"/>
              <p:cNvSpPr/>
              <p:nvPr/>
            </p:nvSpPr>
            <p:spPr>
              <a:xfrm>
                <a:off x="969962" y="4081462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63"/>
              <p:cNvSpPr/>
              <p:nvPr/>
            </p:nvSpPr>
            <p:spPr>
              <a:xfrm>
                <a:off x="993775" y="4110037"/>
                <a:ext cx="1112837" cy="1539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41" name="Google Shape;2741;p63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42" name="Google Shape;2742;p63"/>
            <p:cNvGrpSpPr/>
            <p:nvPr/>
          </p:nvGrpSpPr>
          <p:grpSpPr>
            <a:xfrm>
              <a:off x="7523162" y="2106612"/>
              <a:ext cx="921376" cy="220662"/>
              <a:chOff x="974725" y="4076700"/>
              <a:chExt cx="1147762" cy="220662"/>
            </a:xfrm>
          </p:grpSpPr>
          <p:sp>
            <p:nvSpPr>
              <p:cNvPr id="2743" name="Google Shape;2743;p63"/>
              <p:cNvSpPr/>
              <p:nvPr/>
            </p:nvSpPr>
            <p:spPr>
              <a:xfrm>
                <a:off x="974725" y="4076700"/>
                <a:ext cx="114776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p63"/>
              <p:cNvSpPr/>
              <p:nvPr/>
            </p:nvSpPr>
            <p:spPr>
              <a:xfrm>
                <a:off x="998537" y="4097337"/>
                <a:ext cx="11017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45" name="Google Shape;2745;p63"/>
            <p:cNvSpPr txBox="1"/>
            <p:nvPr/>
          </p:nvSpPr>
          <p:spPr>
            <a:xfrm>
              <a:off x="8331200" y="681037"/>
              <a:ext cx="11430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63"/>
            <p:cNvSpPr/>
            <p:nvPr/>
          </p:nvSpPr>
          <p:spPr>
            <a:xfrm>
              <a:off x="8758237" y="4149725"/>
              <a:ext cx="76200" cy="1460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63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63"/>
            <p:cNvSpPr/>
            <p:nvPr/>
          </p:nvSpPr>
          <p:spPr>
            <a:xfrm>
              <a:off x="6572250" y="4254500"/>
              <a:ext cx="1900237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6677025" y="4306887"/>
              <a:ext cx="1701800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6838950" y="3783012"/>
              <a:ext cx="247650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7123112" y="3783012"/>
              <a:ext cx="257175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63"/>
            <p:cNvSpPr/>
            <p:nvPr/>
          </p:nvSpPr>
          <p:spPr>
            <a:xfrm>
              <a:off x="7399337" y="3783012"/>
              <a:ext cx="257175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63"/>
            <p:cNvSpPr txBox="1"/>
            <p:nvPr/>
          </p:nvSpPr>
          <p:spPr>
            <a:xfrm>
              <a:off x="8035925" y="2913062"/>
              <a:ext cx="13335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6" name="Google Shape;2756;p63"/>
          <p:cNvGrpSpPr/>
          <p:nvPr/>
        </p:nvGrpSpPr>
        <p:grpSpPr>
          <a:xfrm>
            <a:off x="5068887" y="5070475"/>
            <a:ext cx="525462" cy="557212"/>
            <a:chOff x="-69850" y="2338387"/>
            <a:chExt cx="1557337" cy="1754187"/>
          </a:xfrm>
        </p:grpSpPr>
        <p:pic>
          <p:nvPicPr>
            <p:cNvPr descr="desktop_computer_stylized_medium" id="2757" name="Google Shape;2757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8" name="Google Shape;2758;p6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9" name="Google Shape;2759;p63"/>
          <p:cNvGrpSpPr/>
          <p:nvPr/>
        </p:nvGrpSpPr>
        <p:grpSpPr>
          <a:xfrm>
            <a:off x="5834062" y="1479550"/>
            <a:ext cx="377825" cy="576262"/>
            <a:chOff x="6572250" y="681037"/>
            <a:chExt cx="2262187" cy="3803650"/>
          </a:xfrm>
        </p:grpSpPr>
        <p:sp>
          <p:nvSpPr>
            <p:cNvPr id="2760" name="Google Shape;2760;p63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63"/>
            <p:cNvSpPr txBox="1"/>
            <p:nvPr/>
          </p:nvSpPr>
          <p:spPr>
            <a:xfrm>
              <a:off x="6677025" y="681037"/>
              <a:ext cx="166370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63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63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63"/>
            <p:cNvSpPr txBox="1"/>
            <p:nvPr/>
          </p:nvSpPr>
          <p:spPr>
            <a:xfrm>
              <a:off x="6686550" y="1100137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65" name="Google Shape;2765;p63"/>
            <p:cNvGrpSpPr/>
            <p:nvPr/>
          </p:nvGrpSpPr>
          <p:grpSpPr>
            <a:xfrm>
              <a:off x="7541581" y="1058794"/>
              <a:ext cx="922337" cy="230187"/>
              <a:chOff x="977900" y="4075112"/>
              <a:chExt cx="1150937" cy="220662"/>
            </a:xfrm>
          </p:grpSpPr>
          <p:sp>
            <p:nvSpPr>
              <p:cNvPr id="2766" name="Google Shape;2766;p63"/>
              <p:cNvSpPr/>
              <p:nvPr/>
            </p:nvSpPr>
            <p:spPr>
              <a:xfrm>
                <a:off x="977900" y="4075112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7" name="Google Shape;2767;p63"/>
              <p:cNvSpPr/>
              <p:nvPr/>
            </p:nvSpPr>
            <p:spPr>
              <a:xfrm>
                <a:off x="1001712" y="4105275"/>
                <a:ext cx="110331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68" name="Google Shape;2768;p63"/>
            <p:cNvSpPr txBox="1"/>
            <p:nvPr/>
          </p:nvSpPr>
          <p:spPr>
            <a:xfrm>
              <a:off x="6705600" y="1612900"/>
              <a:ext cx="950912" cy="841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69" name="Google Shape;2769;p63"/>
            <p:cNvGrpSpPr/>
            <p:nvPr/>
          </p:nvGrpSpPr>
          <p:grpSpPr>
            <a:xfrm>
              <a:off x="7532045" y="1582566"/>
              <a:ext cx="922337" cy="209664"/>
              <a:chOff x="969962" y="4081462"/>
              <a:chExt cx="1150937" cy="217487"/>
            </a:xfrm>
          </p:grpSpPr>
          <p:sp>
            <p:nvSpPr>
              <p:cNvPr id="2770" name="Google Shape;2770;p63"/>
              <p:cNvSpPr/>
              <p:nvPr/>
            </p:nvSpPr>
            <p:spPr>
              <a:xfrm>
                <a:off x="969962" y="4081462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p63"/>
              <p:cNvSpPr/>
              <p:nvPr/>
            </p:nvSpPr>
            <p:spPr>
              <a:xfrm>
                <a:off x="993775" y="4102100"/>
                <a:ext cx="110331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2" name="Google Shape;2772;p63"/>
            <p:cNvSpPr txBox="1"/>
            <p:nvPr/>
          </p:nvSpPr>
          <p:spPr>
            <a:xfrm>
              <a:off x="6696075" y="2159000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63"/>
            <p:cNvSpPr txBox="1"/>
            <p:nvPr/>
          </p:nvSpPr>
          <p:spPr>
            <a:xfrm>
              <a:off x="6715125" y="2630487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4" name="Google Shape;2774;p63"/>
            <p:cNvGrpSpPr/>
            <p:nvPr/>
          </p:nvGrpSpPr>
          <p:grpSpPr>
            <a:xfrm>
              <a:off x="7512989" y="2588035"/>
              <a:ext cx="931571" cy="231090"/>
              <a:chOff x="969962" y="4081462"/>
              <a:chExt cx="1160462" cy="212725"/>
            </a:xfrm>
          </p:grpSpPr>
          <p:sp>
            <p:nvSpPr>
              <p:cNvPr id="2775" name="Google Shape;2775;p63"/>
              <p:cNvSpPr/>
              <p:nvPr/>
            </p:nvSpPr>
            <p:spPr>
              <a:xfrm>
                <a:off x="969962" y="4081462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6" name="Google Shape;2776;p63"/>
              <p:cNvSpPr/>
              <p:nvPr/>
            </p:nvSpPr>
            <p:spPr>
              <a:xfrm>
                <a:off x="993775" y="4110037"/>
                <a:ext cx="1112837" cy="1539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7" name="Google Shape;2777;p63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8" name="Google Shape;2778;p63"/>
            <p:cNvGrpSpPr/>
            <p:nvPr/>
          </p:nvGrpSpPr>
          <p:grpSpPr>
            <a:xfrm>
              <a:off x="7523162" y="2106612"/>
              <a:ext cx="921376" cy="220662"/>
              <a:chOff x="974725" y="4076700"/>
              <a:chExt cx="1147762" cy="220662"/>
            </a:xfrm>
          </p:grpSpPr>
          <p:sp>
            <p:nvSpPr>
              <p:cNvPr id="2779" name="Google Shape;2779;p63"/>
              <p:cNvSpPr/>
              <p:nvPr/>
            </p:nvSpPr>
            <p:spPr>
              <a:xfrm>
                <a:off x="974725" y="4076700"/>
                <a:ext cx="114776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63"/>
              <p:cNvSpPr/>
              <p:nvPr/>
            </p:nvSpPr>
            <p:spPr>
              <a:xfrm>
                <a:off x="998537" y="4097337"/>
                <a:ext cx="11017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81" name="Google Shape;2781;p63"/>
            <p:cNvSpPr txBox="1"/>
            <p:nvPr/>
          </p:nvSpPr>
          <p:spPr>
            <a:xfrm>
              <a:off x="8331200" y="681037"/>
              <a:ext cx="11430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63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63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63"/>
            <p:cNvSpPr/>
            <p:nvPr/>
          </p:nvSpPr>
          <p:spPr>
            <a:xfrm>
              <a:off x="8758237" y="4149725"/>
              <a:ext cx="76200" cy="1460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63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63"/>
            <p:cNvSpPr/>
            <p:nvPr/>
          </p:nvSpPr>
          <p:spPr>
            <a:xfrm>
              <a:off x="6572250" y="4254500"/>
              <a:ext cx="1900237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63"/>
            <p:cNvSpPr/>
            <p:nvPr/>
          </p:nvSpPr>
          <p:spPr>
            <a:xfrm>
              <a:off x="6677025" y="4306887"/>
              <a:ext cx="1701800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63"/>
            <p:cNvSpPr/>
            <p:nvPr/>
          </p:nvSpPr>
          <p:spPr>
            <a:xfrm>
              <a:off x="6838950" y="3783012"/>
              <a:ext cx="247650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63"/>
            <p:cNvSpPr/>
            <p:nvPr/>
          </p:nvSpPr>
          <p:spPr>
            <a:xfrm>
              <a:off x="7123112" y="3783012"/>
              <a:ext cx="257175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63"/>
            <p:cNvSpPr/>
            <p:nvPr/>
          </p:nvSpPr>
          <p:spPr>
            <a:xfrm>
              <a:off x="7399337" y="3783012"/>
              <a:ext cx="257175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63"/>
            <p:cNvSpPr txBox="1"/>
            <p:nvPr/>
          </p:nvSpPr>
          <p:spPr>
            <a:xfrm>
              <a:off x="8035925" y="2913062"/>
              <a:ext cx="13335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2" name="Google Shape;2792;p63"/>
          <p:cNvGrpSpPr/>
          <p:nvPr/>
        </p:nvGrpSpPr>
        <p:grpSpPr>
          <a:xfrm>
            <a:off x="6586537" y="1511300"/>
            <a:ext cx="377825" cy="576262"/>
            <a:chOff x="6572250" y="681037"/>
            <a:chExt cx="2262187" cy="3803650"/>
          </a:xfrm>
        </p:grpSpPr>
        <p:sp>
          <p:nvSpPr>
            <p:cNvPr id="2793" name="Google Shape;2793;p63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63"/>
            <p:cNvSpPr txBox="1"/>
            <p:nvPr/>
          </p:nvSpPr>
          <p:spPr>
            <a:xfrm>
              <a:off x="6677025" y="681037"/>
              <a:ext cx="166370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63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63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63"/>
            <p:cNvSpPr txBox="1"/>
            <p:nvPr/>
          </p:nvSpPr>
          <p:spPr>
            <a:xfrm>
              <a:off x="6686550" y="1100137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8" name="Google Shape;2798;p63"/>
            <p:cNvGrpSpPr/>
            <p:nvPr/>
          </p:nvGrpSpPr>
          <p:grpSpPr>
            <a:xfrm>
              <a:off x="7541581" y="1058794"/>
              <a:ext cx="922337" cy="230187"/>
              <a:chOff x="977900" y="4075112"/>
              <a:chExt cx="1150937" cy="220662"/>
            </a:xfrm>
          </p:grpSpPr>
          <p:sp>
            <p:nvSpPr>
              <p:cNvPr id="2799" name="Google Shape;2799;p63"/>
              <p:cNvSpPr/>
              <p:nvPr/>
            </p:nvSpPr>
            <p:spPr>
              <a:xfrm>
                <a:off x="977900" y="4075112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63"/>
              <p:cNvSpPr/>
              <p:nvPr/>
            </p:nvSpPr>
            <p:spPr>
              <a:xfrm>
                <a:off x="1001712" y="4105275"/>
                <a:ext cx="110331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1" name="Google Shape;2801;p63"/>
            <p:cNvSpPr txBox="1"/>
            <p:nvPr/>
          </p:nvSpPr>
          <p:spPr>
            <a:xfrm>
              <a:off x="6705600" y="1612900"/>
              <a:ext cx="950912" cy="841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2" name="Google Shape;2802;p63"/>
            <p:cNvGrpSpPr/>
            <p:nvPr/>
          </p:nvGrpSpPr>
          <p:grpSpPr>
            <a:xfrm>
              <a:off x="7532045" y="1582566"/>
              <a:ext cx="922337" cy="209664"/>
              <a:chOff x="969962" y="4081462"/>
              <a:chExt cx="1150937" cy="217487"/>
            </a:xfrm>
          </p:grpSpPr>
          <p:sp>
            <p:nvSpPr>
              <p:cNvPr id="2803" name="Google Shape;2803;p63"/>
              <p:cNvSpPr/>
              <p:nvPr/>
            </p:nvSpPr>
            <p:spPr>
              <a:xfrm>
                <a:off x="969962" y="4081462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63"/>
              <p:cNvSpPr/>
              <p:nvPr/>
            </p:nvSpPr>
            <p:spPr>
              <a:xfrm>
                <a:off x="993775" y="4102100"/>
                <a:ext cx="110331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5" name="Google Shape;2805;p63"/>
            <p:cNvSpPr txBox="1"/>
            <p:nvPr/>
          </p:nvSpPr>
          <p:spPr>
            <a:xfrm>
              <a:off x="6696075" y="2159000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63"/>
            <p:cNvSpPr txBox="1"/>
            <p:nvPr/>
          </p:nvSpPr>
          <p:spPr>
            <a:xfrm>
              <a:off x="6715125" y="2630487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7" name="Google Shape;2807;p63"/>
            <p:cNvGrpSpPr/>
            <p:nvPr/>
          </p:nvGrpSpPr>
          <p:grpSpPr>
            <a:xfrm>
              <a:off x="7512989" y="2588035"/>
              <a:ext cx="931571" cy="231090"/>
              <a:chOff x="969962" y="4081462"/>
              <a:chExt cx="1160462" cy="212725"/>
            </a:xfrm>
          </p:grpSpPr>
          <p:sp>
            <p:nvSpPr>
              <p:cNvPr id="2808" name="Google Shape;2808;p63"/>
              <p:cNvSpPr/>
              <p:nvPr/>
            </p:nvSpPr>
            <p:spPr>
              <a:xfrm>
                <a:off x="969962" y="4081462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63"/>
              <p:cNvSpPr/>
              <p:nvPr/>
            </p:nvSpPr>
            <p:spPr>
              <a:xfrm>
                <a:off x="993775" y="4110037"/>
                <a:ext cx="1112837" cy="1539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10" name="Google Shape;2810;p63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11" name="Google Shape;2811;p63"/>
            <p:cNvGrpSpPr/>
            <p:nvPr/>
          </p:nvGrpSpPr>
          <p:grpSpPr>
            <a:xfrm>
              <a:off x="7523162" y="2106612"/>
              <a:ext cx="921376" cy="220662"/>
              <a:chOff x="974725" y="4076700"/>
              <a:chExt cx="1147762" cy="220662"/>
            </a:xfrm>
          </p:grpSpPr>
          <p:sp>
            <p:nvSpPr>
              <p:cNvPr id="2812" name="Google Shape;2812;p63"/>
              <p:cNvSpPr/>
              <p:nvPr/>
            </p:nvSpPr>
            <p:spPr>
              <a:xfrm>
                <a:off x="974725" y="4076700"/>
                <a:ext cx="114776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p63"/>
              <p:cNvSpPr/>
              <p:nvPr/>
            </p:nvSpPr>
            <p:spPr>
              <a:xfrm>
                <a:off x="998537" y="4097337"/>
                <a:ext cx="11017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14" name="Google Shape;2814;p63"/>
            <p:cNvSpPr txBox="1"/>
            <p:nvPr/>
          </p:nvSpPr>
          <p:spPr>
            <a:xfrm>
              <a:off x="8331200" y="681037"/>
              <a:ext cx="11430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63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63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63"/>
            <p:cNvSpPr/>
            <p:nvPr/>
          </p:nvSpPr>
          <p:spPr>
            <a:xfrm>
              <a:off x="8758237" y="4149725"/>
              <a:ext cx="76200" cy="1460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63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63"/>
            <p:cNvSpPr/>
            <p:nvPr/>
          </p:nvSpPr>
          <p:spPr>
            <a:xfrm>
              <a:off x="6572250" y="4254500"/>
              <a:ext cx="1900237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63"/>
            <p:cNvSpPr/>
            <p:nvPr/>
          </p:nvSpPr>
          <p:spPr>
            <a:xfrm>
              <a:off x="6677025" y="4306887"/>
              <a:ext cx="1701800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63"/>
            <p:cNvSpPr/>
            <p:nvPr/>
          </p:nvSpPr>
          <p:spPr>
            <a:xfrm>
              <a:off x="6838950" y="3783012"/>
              <a:ext cx="247650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63"/>
            <p:cNvSpPr/>
            <p:nvPr/>
          </p:nvSpPr>
          <p:spPr>
            <a:xfrm>
              <a:off x="7123112" y="3783012"/>
              <a:ext cx="257175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63"/>
            <p:cNvSpPr/>
            <p:nvPr/>
          </p:nvSpPr>
          <p:spPr>
            <a:xfrm>
              <a:off x="7399337" y="3783012"/>
              <a:ext cx="257175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63"/>
            <p:cNvSpPr txBox="1"/>
            <p:nvPr/>
          </p:nvSpPr>
          <p:spPr>
            <a:xfrm>
              <a:off x="8035925" y="2913062"/>
              <a:ext cx="13335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5" name="Google Shape;2825;p63"/>
          <p:cNvGrpSpPr/>
          <p:nvPr/>
        </p:nvGrpSpPr>
        <p:grpSpPr>
          <a:xfrm>
            <a:off x="7196137" y="1663700"/>
            <a:ext cx="377825" cy="576262"/>
            <a:chOff x="6572250" y="681037"/>
            <a:chExt cx="2262187" cy="3803650"/>
          </a:xfrm>
        </p:grpSpPr>
        <p:sp>
          <p:nvSpPr>
            <p:cNvPr id="2826" name="Google Shape;2826;p63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63"/>
            <p:cNvSpPr txBox="1"/>
            <p:nvPr/>
          </p:nvSpPr>
          <p:spPr>
            <a:xfrm>
              <a:off x="6677025" y="681037"/>
              <a:ext cx="166370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63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63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63"/>
            <p:cNvSpPr txBox="1"/>
            <p:nvPr/>
          </p:nvSpPr>
          <p:spPr>
            <a:xfrm>
              <a:off x="6686550" y="1100137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1" name="Google Shape;2831;p63"/>
            <p:cNvGrpSpPr/>
            <p:nvPr/>
          </p:nvGrpSpPr>
          <p:grpSpPr>
            <a:xfrm>
              <a:off x="7541581" y="1058794"/>
              <a:ext cx="922337" cy="230187"/>
              <a:chOff x="977900" y="4075112"/>
              <a:chExt cx="1150937" cy="220662"/>
            </a:xfrm>
          </p:grpSpPr>
          <p:sp>
            <p:nvSpPr>
              <p:cNvPr id="2832" name="Google Shape;2832;p63"/>
              <p:cNvSpPr/>
              <p:nvPr/>
            </p:nvSpPr>
            <p:spPr>
              <a:xfrm>
                <a:off x="977900" y="4075112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p63"/>
              <p:cNvSpPr/>
              <p:nvPr/>
            </p:nvSpPr>
            <p:spPr>
              <a:xfrm>
                <a:off x="1001712" y="4105275"/>
                <a:ext cx="110331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4" name="Google Shape;2834;p63"/>
            <p:cNvSpPr txBox="1"/>
            <p:nvPr/>
          </p:nvSpPr>
          <p:spPr>
            <a:xfrm>
              <a:off x="6705600" y="1612900"/>
              <a:ext cx="950912" cy="841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5" name="Google Shape;2835;p63"/>
            <p:cNvGrpSpPr/>
            <p:nvPr/>
          </p:nvGrpSpPr>
          <p:grpSpPr>
            <a:xfrm>
              <a:off x="7532045" y="1582566"/>
              <a:ext cx="922337" cy="209664"/>
              <a:chOff x="969962" y="4081462"/>
              <a:chExt cx="1150937" cy="217487"/>
            </a:xfrm>
          </p:grpSpPr>
          <p:sp>
            <p:nvSpPr>
              <p:cNvPr id="2836" name="Google Shape;2836;p63"/>
              <p:cNvSpPr/>
              <p:nvPr/>
            </p:nvSpPr>
            <p:spPr>
              <a:xfrm>
                <a:off x="969962" y="4081462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p63"/>
              <p:cNvSpPr/>
              <p:nvPr/>
            </p:nvSpPr>
            <p:spPr>
              <a:xfrm>
                <a:off x="993775" y="4102100"/>
                <a:ext cx="110331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8" name="Google Shape;2838;p63"/>
            <p:cNvSpPr txBox="1"/>
            <p:nvPr/>
          </p:nvSpPr>
          <p:spPr>
            <a:xfrm>
              <a:off x="6696075" y="2159000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63"/>
            <p:cNvSpPr txBox="1"/>
            <p:nvPr/>
          </p:nvSpPr>
          <p:spPr>
            <a:xfrm>
              <a:off x="6715125" y="2630487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0" name="Google Shape;2840;p63"/>
            <p:cNvGrpSpPr/>
            <p:nvPr/>
          </p:nvGrpSpPr>
          <p:grpSpPr>
            <a:xfrm>
              <a:off x="7512989" y="2588035"/>
              <a:ext cx="931571" cy="231090"/>
              <a:chOff x="969962" y="4081462"/>
              <a:chExt cx="1160462" cy="212725"/>
            </a:xfrm>
          </p:grpSpPr>
          <p:sp>
            <p:nvSpPr>
              <p:cNvPr id="2841" name="Google Shape;2841;p63"/>
              <p:cNvSpPr/>
              <p:nvPr/>
            </p:nvSpPr>
            <p:spPr>
              <a:xfrm>
                <a:off x="969962" y="4081462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p63"/>
              <p:cNvSpPr/>
              <p:nvPr/>
            </p:nvSpPr>
            <p:spPr>
              <a:xfrm>
                <a:off x="993775" y="4110037"/>
                <a:ext cx="1112837" cy="1539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43" name="Google Shape;2843;p63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4" name="Google Shape;2844;p63"/>
            <p:cNvGrpSpPr/>
            <p:nvPr/>
          </p:nvGrpSpPr>
          <p:grpSpPr>
            <a:xfrm>
              <a:off x="7523162" y="2106612"/>
              <a:ext cx="921376" cy="220662"/>
              <a:chOff x="974725" y="4076700"/>
              <a:chExt cx="1147762" cy="220662"/>
            </a:xfrm>
          </p:grpSpPr>
          <p:sp>
            <p:nvSpPr>
              <p:cNvPr id="2845" name="Google Shape;2845;p63"/>
              <p:cNvSpPr/>
              <p:nvPr/>
            </p:nvSpPr>
            <p:spPr>
              <a:xfrm>
                <a:off x="974725" y="4076700"/>
                <a:ext cx="114776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p63"/>
              <p:cNvSpPr/>
              <p:nvPr/>
            </p:nvSpPr>
            <p:spPr>
              <a:xfrm>
                <a:off x="998537" y="4097337"/>
                <a:ext cx="11017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47" name="Google Shape;2847;p63"/>
            <p:cNvSpPr txBox="1"/>
            <p:nvPr/>
          </p:nvSpPr>
          <p:spPr>
            <a:xfrm>
              <a:off x="8331200" y="681037"/>
              <a:ext cx="11430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63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63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63"/>
            <p:cNvSpPr/>
            <p:nvPr/>
          </p:nvSpPr>
          <p:spPr>
            <a:xfrm>
              <a:off x="8758237" y="4149725"/>
              <a:ext cx="76200" cy="1460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63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63"/>
            <p:cNvSpPr/>
            <p:nvPr/>
          </p:nvSpPr>
          <p:spPr>
            <a:xfrm>
              <a:off x="6572250" y="4254500"/>
              <a:ext cx="1900237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63"/>
            <p:cNvSpPr/>
            <p:nvPr/>
          </p:nvSpPr>
          <p:spPr>
            <a:xfrm>
              <a:off x="6677025" y="4306887"/>
              <a:ext cx="1701800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63"/>
            <p:cNvSpPr/>
            <p:nvPr/>
          </p:nvSpPr>
          <p:spPr>
            <a:xfrm>
              <a:off x="6838950" y="3783012"/>
              <a:ext cx="247650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63"/>
            <p:cNvSpPr/>
            <p:nvPr/>
          </p:nvSpPr>
          <p:spPr>
            <a:xfrm>
              <a:off x="7123112" y="3783012"/>
              <a:ext cx="257175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63"/>
            <p:cNvSpPr/>
            <p:nvPr/>
          </p:nvSpPr>
          <p:spPr>
            <a:xfrm>
              <a:off x="7399337" y="3783012"/>
              <a:ext cx="257175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63"/>
            <p:cNvSpPr txBox="1"/>
            <p:nvPr/>
          </p:nvSpPr>
          <p:spPr>
            <a:xfrm>
              <a:off x="8035925" y="2913062"/>
              <a:ext cx="13335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8" name="Google Shape;2858;p63"/>
          <p:cNvGrpSpPr/>
          <p:nvPr/>
        </p:nvGrpSpPr>
        <p:grpSpPr>
          <a:xfrm>
            <a:off x="7524750" y="2609850"/>
            <a:ext cx="377825" cy="576262"/>
            <a:chOff x="6572250" y="681037"/>
            <a:chExt cx="2262187" cy="3803650"/>
          </a:xfrm>
        </p:grpSpPr>
        <p:sp>
          <p:nvSpPr>
            <p:cNvPr id="2859" name="Google Shape;2859;p63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63"/>
            <p:cNvSpPr txBox="1"/>
            <p:nvPr/>
          </p:nvSpPr>
          <p:spPr>
            <a:xfrm>
              <a:off x="6677025" y="681037"/>
              <a:ext cx="166370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63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63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63"/>
            <p:cNvSpPr txBox="1"/>
            <p:nvPr/>
          </p:nvSpPr>
          <p:spPr>
            <a:xfrm>
              <a:off x="6686550" y="1100137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4" name="Google Shape;2864;p63"/>
            <p:cNvGrpSpPr/>
            <p:nvPr/>
          </p:nvGrpSpPr>
          <p:grpSpPr>
            <a:xfrm>
              <a:off x="7541581" y="1058794"/>
              <a:ext cx="922337" cy="230187"/>
              <a:chOff x="977900" y="4075112"/>
              <a:chExt cx="1150937" cy="220662"/>
            </a:xfrm>
          </p:grpSpPr>
          <p:sp>
            <p:nvSpPr>
              <p:cNvPr id="2865" name="Google Shape;2865;p63"/>
              <p:cNvSpPr/>
              <p:nvPr/>
            </p:nvSpPr>
            <p:spPr>
              <a:xfrm>
                <a:off x="977900" y="4075112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63"/>
              <p:cNvSpPr/>
              <p:nvPr/>
            </p:nvSpPr>
            <p:spPr>
              <a:xfrm>
                <a:off x="1001712" y="4105275"/>
                <a:ext cx="110331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7" name="Google Shape;2867;p63"/>
            <p:cNvSpPr txBox="1"/>
            <p:nvPr/>
          </p:nvSpPr>
          <p:spPr>
            <a:xfrm>
              <a:off x="6705600" y="1612900"/>
              <a:ext cx="950912" cy="841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8" name="Google Shape;2868;p63"/>
            <p:cNvGrpSpPr/>
            <p:nvPr/>
          </p:nvGrpSpPr>
          <p:grpSpPr>
            <a:xfrm>
              <a:off x="7532045" y="1582566"/>
              <a:ext cx="922337" cy="209664"/>
              <a:chOff x="969962" y="4081462"/>
              <a:chExt cx="1150937" cy="217487"/>
            </a:xfrm>
          </p:grpSpPr>
          <p:sp>
            <p:nvSpPr>
              <p:cNvPr id="2869" name="Google Shape;2869;p63"/>
              <p:cNvSpPr/>
              <p:nvPr/>
            </p:nvSpPr>
            <p:spPr>
              <a:xfrm>
                <a:off x="969962" y="4081462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p63"/>
              <p:cNvSpPr/>
              <p:nvPr/>
            </p:nvSpPr>
            <p:spPr>
              <a:xfrm>
                <a:off x="993775" y="4102100"/>
                <a:ext cx="110331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71" name="Google Shape;2871;p63"/>
            <p:cNvSpPr txBox="1"/>
            <p:nvPr/>
          </p:nvSpPr>
          <p:spPr>
            <a:xfrm>
              <a:off x="6696075" y="2159000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63"/>
            <p:cNvSpPr txBox="1"/>
            <p:nvPr/>
          </p:nvSpPr>
          <p:spPr>
            <a:xfrm>
              <a:off x="6715125" y="2630487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3" name="Google Shape;2873;p63"/>
            <p:cNvGrpSpPr/>
            <p:nvPr/>
          </p:nvGrpSpPr>
          <p:grpSpPr>
            <a:xfrm>
              <a:off x="7512989" y="2588035"/>
              <a:ext cx="931571" cy="231090"/>
              <a:chOff x="969962" y="4081462"/>
              <a:chExt cx="1160462" cy="212725"/>
            </a:xfrm>
          </p:grpSpPr>
          <p:sp>
            <p:nvSpPr>
              <p:cNvPr id="2874" name="Google Shape;2874;p63"/>
              <p:cNvSpPr/>
              <p:nvPr/>
            </p:nvSpPr>
            <p:spPr>
              <a:xfrm>
                <a:off x="969962" y="4081462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63"/>
              <p:cNvSpPr/>
              <p:nvPr/>
            </p:nvSpPr>
            <p:spPr>
              <a:xfrm>
                <a:off x="993775" y="4110037"/>
                <a:ext cx="1112837" cy="1539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76" name="Google Shape;2876;p63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7" name="Google Shape;2877;p63"/>
            <p:cNvGrpSpPr/>
            <p:nvPr/>
          </p:nvGrpSpPr>
          <p:grpSpPr>
            <a:xfrm>
              <a:off x="7523162" y="2106612"/>
              <a:ext cx="921376" cy="220662"/>
              <a:chOff x="974725" y="4076700"/>
              <a:chExt cx="1147762" cy="220662"/>
            </a:xfrm>
          </p:grpSpPr>
          <p:sp>
            <p:nvSpPr>
              <p:cNvPr id="2878" name="Google Shape;2878;p63"/>
              <p:cNvSpPr/>
              <p:nvPr/>
            </p:nvSpPr>
            <p:spPr>
              <a:xfrm>
                <a:off x="974725" y="4076700"/>
                <a:ext cx="114776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p63"/>
              <p:cNvSpPr/>
              <p:nvPr/>
            </p:nvSpPr>
            <p:spPr>
              <a:xfrm>
                <a:off x="998537" y="4097337"/>
                <a:ext cx="11017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80" name="Google Shape;2880;p63"/>
            <p:cNvSpPr txBox="1"/>
            <p:nvPr/>
          </p:nvSpPr>
          <p:spPr>
            <a:xfrm>
              <a:off x="8331200" y="681037"/>
              <a:ext cx="11430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63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63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63"/>
            <p:cNvSpPr/>
            <p:nvPr/>
          </p:nvSpPr>
          <p:spPr>
            <a:xfrm>
              <a:off x="8758237" y="4149725"/>
              <a:ext cx="76200" cy="1460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63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63"/>
            <p:cNvSpPr/>
            <p:nvPr/>
          </p:nvSpPr>
          <p:spPr>
            <a:xfrm>
              <a:off x="6572250" y="4254500"/>
              <a:ext cx="1900237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63"/>
            <p:cNvSpPr/>
            <p:nvPr/>
          </p:nvSpPr>
          <p:spPr>
            <a:xfrm>
              <a:off x="6677025" y="4306887"/>
              <a:ext cx="1701800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63"/>
            <p:cNvSpPr/>
            <p:nvPr/>
          </p:nvSpPr>
          <p:spPr>
            <a:xfrm>
              <a:off x="6838950" y="3783012"/>
              <a:ext cx="247650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63"/>
            <p:cNvSpPr/>
            <p:nvPr/>
          </p:nvSpPr>
          <p:spPr>
            <a:xfrm>
              <a:off x="7123112" y="3783012"/>
              <a:ext cx="257175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63"/>
            <p:cNvSpPr/>
            <p:nvPr/>
          </p:nvSpPr>
          <p:spPr>
            <a:xfrm>
              <a:off x="7399337" y="3783012"/>
              <a:ext cx="257175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63"/>
            <p:cNvSpPr txBox="1"/>
            <p:nvPr/>
          </p:nvSpPr>
          <p:spPr>
            <a:xfrm>
              <a:off x="8035925" y="2913062"/>
              <a:ext cx="13335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1" name="Google Shape;2891;p63"/>
          <p:cNvGrpSpPr/>
          <p:nvPr/>
        </p:nvGrpSpPr>
        <p:grpSpPr>
          <a:xfrm>
            <a:off x="5580062" y="5092700"/>
            <a:ext cx="525462" cy="557212"/>
            <a:chOff x="-69850" y="2338387"/>
            <a:chExt cx="1557337" cy="1754187"/>
          </a:xfrm>
        </p:grpSpPr>
        <p:pic>
          <p:nvPicPr>
            <p:cNvPr descr="desktop_computer_stylized_medium" id="2892" name="Google Shape;2892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3" name="Google Shape;2893;p6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4" name="Google Shape;2894;p63"/>
          <p:cNvGrpSpPr/>
          <p:nvPr/>
        </p:nvGrpSpPr>
        <p:grpSpPr>
          <a:xfrm>
            <a:off x="6103937" y="5081587"/>
            <a:ext cx="525462" cy="557212"/>
            <a:chOff x="-69850" y="2338387"/>
            <a:chExt cx="1557337" cy="1754187"/>
          </a:xfrm>
        </p:grpSpPr>
        <p:pic>
          <p:nvPicPr>
            <p:cNvPr descr="desktop_computer_stylized_medium" id="2895" name="Google Shape;2895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6" name="Google Shape;2896;p6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7" name="Google Shape;2897;p63"/>
          <p:cNvGrpSpPr/>
          <p:nvPr/>
        </p:nvGrpSpPr>
        <p:grpSpPr>
          <a:xfrm>
            <a:off x="6624637" y="5105400"/>
            <a:ext cx="525462" cy="557212"/>
            <a:chOff x="-69850" y="2338387"/>
            <a:chExt cx="1557337" cy="1754187"/>
          </a:xfrm>
        </p:grpSpPr>
        <p:pic>
          <p:nvPicPr>
            <p:cNvPr descr="desktop_computer_stylized_medium" id="2898" name="Google Shape;2898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9" name="Google Shape;2899;p6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3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p6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2905" name="Google Shape;2905;p6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906" name="Google Shape;290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806450"/>
            <a:ext cx="36560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7" name="Google Shape;2907;p64"/>
          <p:cNvCxnSpPr/>
          <p:nvPr/>
        </p:nvCxnSpPr>
        <p:spPr>
          <a:xfrm>
            <a:off x="5267325" y="2409825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08" name="Google Shape;2908;p64"/>
          <p:cNvSpPr txBox="1"/>
          <p:nvPr>
            <p:ph type="title"/>
          </p:nvPr>
        </p:nvSpPr>
        <p:spPr>
          <a:xfrm>
            <a:off x="403225" y="269875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Caching example: </a:t>
            </a:r>
            <a:endParaRPr/>
          </a:p>
        </p:txBody>
      </p:sp>
      <p:sp>
        <p:nvSpPr>
          <p:cNvPr id="2909" name="Google Shape;2909;p64"/>
          <p:cNvSpPr txBox="1"/>
          <p:nvPr/>
        </p:nvSpPr>
        <p:spPr>
          <a:xfrm>
            <a:off x="5980112" y="862012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/>
          </a:p>
        </p:txBody>
      </p:sp>
      <p:cxnSp>
        <p:nvCxnSpPr>
          <p:cNvPr id="2910" name="Google Shape;2910;p64"/>
          <p:cNvCxnSpPr/>
          <p:nvPr/>
        </p:nvCxnSpPr>
        <p:spPr>
          <a:xfrm>
            <a:off x="6076950" y="2028825"/>
            <a:ext cx="66675" cy="2762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11" name="Google Shape;2911;p64"/>
          <p:cNvCxnSpPr/>
          <p:nvPr/>
        </p:nvCxnSpPr>
        <p:spPr>
          <a:xfrm flipH="1">
            <a:off x="6705600" y="2066925"/>
            <a:ext cx="9525" cy="2381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12" name="Google Shape;2912;p64"/>
          <p:cNvCxnSpPr/>
          <p:nvPr/>
        </p:nvCxnSpPr>
        <p:spPr>
          <a:xfrm flipH="1">
            <a:off x="7162800" y="2228850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13" name="Google Shape;2913;p64"/>
          <p:cNvCxnSpPr/>
          <p:nvPr/>
        </p:nvCxnSpPr>
        <p:spPr>
          <a:xfrm rot="10800000">
            <a:off x="7324725" y="2990850"/>
            <a:ext cx="24765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14" name="Google Shape;2914;p64"/>
          <p:cNvSpPr/>
          <p:nvPr/>
        </p:nvSpPr>
        <p:spPr>
          <a:xfrm>
            <a:off x="5351462" y="2022475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5" name="Google Shape;2915;p64"/>
          <p:cNvSpPr txBox="1"/>
          <p:nvPr/>
        </p:nvSpPr>
        <p:spPr>
          <a:xfrm>
            <a:off x="6057900" y="2354262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/>
          </a:p>
        </p:txBody>
      </p:sp>
      <p:sp>
        <p:nvSpPr>
          <p:cNvPr id="2916" name="Google Shape;2916;p64"/>
          <p:cNvSpPr/>
          <p:nvPr/>
        </p:nvSpPr>
        <p:spPr>
          <a:xfrm>
            <a:off x="4932362" y="4392612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7" name="Google Shape;2917;p64"/>
          <p:cNvCxnSpPr/>
          <p:nvPr/>
        </p:nvCxnSpPr>
        <p:spPr>
          <a:xfrm flipH="1">
            <a:off x="5381625" y="4702175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18" name="Google Shape;2918;p64"/>
          <p:cNvCxnSpPr/>
          <p:nvPr/>
        </p:nvCxnSpPr>
        <p:spPr>
          <a:xfrm flipH="1">
            <a:off x="5891212" y="4749800"/>
            <a:ext cx="563562" cy="393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19" name="Google Shape;2919;p64"/>
          <p:cNvCxnSpPr/>
          <p:nvPr/>
        </p:nvCxnSpPr>
        <p:spPr>
          <a:xfrm flipH="1">
            <a:off x="6429375" y="4756150"/>
            <a:ext cx="149225" cy="382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20" name="Google Shape;2920;p64"/>
          <p:cNvCxnSpPr/>
          <p:nvPr/>
        </p:nvCxnSpPr>
        <p:spPr>
          <a:xfrm>
            <a:off x="6796087" y="4735512"/>
            <a:ext cx="123825" cy="4127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21" name="Google Shape;2921;p64"/>
          <p:cNvCxnSpPr/>
          <p:nvPr/>
        </p:nvCxnSpPr>
        <p:spPr>
          <a:xfrm>
            <a:off x="6591300" y="3467100"/>
            <a:ext cx="0" cy="10620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22" name="Google Shape;2922;p64"/>
          <p:cNvSpPr txBox="1"/>
          <p:nvPr/>
        </p:nvSpPr>
        <p:spPr>
          <a:xfrm>
            <a:off x="4959350" y="4279900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2923" name="Google Shape;2923;p64"/>
          <p:cNvSpPr txBox="1"/>
          <p:nvPr/>
        </p:nvSpPr>
        <p:spPr>
          <a:xfrm>
            <a:off x="6842125" y="4708525"/>
            <a:ext cx="154146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Mbps LAN</a:t>
            </a:r>
            <a:endParaRPr/>
          </a:p>
        </p:txBody>
      </p:sp>
      <p:sp>
        <p:nvSpPr>
          <p:cNvPr id="2924" name="Google Shape;2924;p64"/>
          <p:cNvSpPr txBox="1"/>
          <p:nvPr/>
        </p:nvSpPr>
        <p:spPr>
          <a:xfrm>
            <a:off x="6592887" y="3656012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Mbps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/>
          </a:p>
        </p:txBody>
      </p:sp>
      <p:grpSp>
        <p:nvGrpSpPr>
          <p:cNvPr id="2925" name="Google Shape;2925;p64"/>
          <p:cNvGrpSpPr/>
          <p:nvPr/>
        </p:nvGrpSpPr>
        <p:grpSpPr>
          <a:xfrm>
            <a:off x="6175375" y="3165475"/>
            <a:ext cx="881062" cy="307974"/>
            <a:chOff x="3740150" y="2063750"/>
            <a:chExt cx="881062" cy="307974"/>
          </a:xfrm>
        </p:grpSpPr>
        <p:sp>
          <p:nvSpPr>
            <p:cNvPr id="2926" name="Google Shape;2926;p64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64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64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9" name="Google Shape;2929;p64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2930" name="Google Shape;2930;p64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p64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32" name="Google Shape;2932;p64"/>
            <p:cNvCxnSpPr/>
            <p:nvPr/>
          </p:nvCxnSpPr>
          <p:spPr>
            <a:xfrm>
              <a:off x="3741737" y="2160587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3" name="Google Shape;2933;p64"/>
            <p:cNvCxnSpPr/>
            <p:nvPr/>
          </p:nvCxnSpPr>
          <p:spPr>
            <a:xfrm>
              <a:off x="4614862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934" name="Google Shape;2934;p64"/>
          <p:cNvGrpSpPr/>
          <p:nvPr/>
        </p:nvGrpSpPr>
        <p:grpSpPr>
          <a:xfrm>
            <a:off x="6154737" y="4460875"/>
            <a:ext cx="881062" cy="307974"/>
            <a:chOff x="3740150" y="2063750"/>
            <a:chExt cx="881062" cy="307974"/>
          </a:xfrm>
        </p:grpSpPr>
        <p:sp>
          <p:nvSpPr>
            <p:cNvPr id="2935" name="Google Shape;2935;p64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64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64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8" name="Google Shape;2938;p64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2939" name="Google Shape;2939;p64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Google Shape;2940;p64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41" name="Google Shape;2941;p64"/>
            <p:cNvCxnSpPr/>
            <p:nvPr/>
          </p:nvCxnSpPr>
          <p:spPr>
            <a:xfrm>
              <a:off x="3741737" y="2160587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42" name="Google Shape;2942;p64"/>
            <p:cNvCxnSpPr/>
            <p:nvPr/>
          </p:nvCxnSpPr>
          <p:spPr>
            <a:xfrm>
              <a:off x="4614862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943" name="Google Shape;2943;p64"/>
          <p:cNvSpPr txBox="1"/>
          <p:nvPr/>
        </p:nvSpPr>
        <p:spPr>
          <a:xfrm>
            <a:off x="414337" y="5048250"/>
            <a:ext cx="4370387" cy="59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 what is the total response time of this network?</a:t>
            </a:r>
            <a:endParaRPr/>
          </a:p>
        </p:txBody>
      </p:sp>
      <p:grpSp>
        <p:nvGrpSpPr>
          <p:cNvPr id="2944" name="Google Shape;2944;p64"/>
          <p:cNvGrpSpPr/>
          <p:nvPr/>
        </p:nvGrpSpPr>
        <p:grpSpPr>
          <a:xfrm>
            <a:off x="4919662" y="1957387"/>
            <a:ext cx="377825" cy="576262"/>
            <a:chOff x="6572250" y="681037"/>
            <a:chExt cx="2262187" cy="3803650"/>
          </a:xfrm>
        </p:grpSpPr>
        <p:sp>
          <p:nvSpPr>
            <p:cNvPr id="2945" name="Google Shape;2945;p64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64"/>
            <p:cNvSpPr txBox="1"/>
            <p:nvPr/>
          </p:nvSpPr>
          <p:spPr>
            <a:xfrm>
              <a:off x="6677025" y="681037"/>
              <a:ext cx="166370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64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64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64"/>
            <p:cNvSpPr txBox="1"/>
            <p:nvPr/>
          </p:nvSpPr>
          <p:spPr>
            <a:xfrm>
              <a:off x="6686550" y="1100137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0" name="Google Shape;2950;p64"/>
            <p:cNvGrpSpPr/>
            <p:nvPr/>
          </p:nvGrpSpPr>
          <p:grpSpPr>
            <a:xfrm>
              <a:off x="7541581" y="1058794"/>
              <a:ext cx="922337" cy="230187"/>
              <a:chOff x="977900" y="4075112"/>
              <a:chExt cx="1150937" cy="220662"/>
            </a:xfrm>
          </p:grpSpPr>
          <p:sp>
            <p:nvSpPr>
              <p:cNvPr id="2951" name="Google Shape;2951;p64"/>
              <p:cNvSpPr/>
              <p:nvPr/>
            </p:nvSpPr>
            <p:spPr>
              <a:xfrm>
                <a:off x="977900" y="4075112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2" name="Google Shape;2952;p64"/>
              <p:cNvSpPr/>
              <p:nvPr/>
            </p:nvSpPr>
            <p:spPr>
              <a:xfrm>
                <a:off x="1001712" y="4105275"/>
                <a:ext cx="110331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53" name="Google Shape;2953;p64"/>
            <p:cNvSpPr txBox="1"/>
            <p:nvPr/>
          </p:nvSpPr>
          <p:spPr>
            <a:xfrm>
              <a:off x="6705600" y="1612900"/>
              <a:ext cx="950912" cy="841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4" name="Google Shape;2954;p64"/>
            <p:cNvGrpSpPr/>
            <p:nvPr/>
          </p:nvGrpSpPr>
          <p:grpSpPr>
            <a:xfrm>
              <a:off x="7532045" y="1582566"/>
              <a:ext cx="922337" cy="209664"/>
              <a:chOff x="969962" y="4081462"/>
              <a:chExt cx="1150937" cy="217487"/>
            </a:xfrm>
          </p:grpSpPr>
          <p:sp>
            <p:nvSpPr>
              <p:cNvPr id="2955" name="Google Shape;2955;p64"/>
              <p:cNvSpPr/>
              <p:nvPr/>
            </p:nvSpPr>
            <p:spPr>
              <a:xfrm>
                <a:off x="969962" y="4081462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6" name="Google Shape;2956;p64"/>
              <p:cNvSpPr/>
              <p:nvPr/>
            </p:nvSpPr>
            <p:spPr>
              <a:xfrm>
                <a:off x="993775" y="4102100"/>
                <a:ext cx="110331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57" name="Google Shape;2957;p64"/>
            <p:cNvSpPr txBox="1"/>
            <p:nvPr/>
          </p:nvSpPr>
          <p:spPr>
            <a:xfrm>
              <a:off x="6696075" y="2159000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64"/>
            <p:cNvSpPr txBox="1"/>
            <p:nvPr/>
          </p:nvSpPr>
          <p:spPr>
            <a:xfrm>
              <a:off x="6715125" y="2630487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9" name="Google Shape;2959;p64"/>
            <p:cNvGrpSpPr/>
            <p:nvPr/>
          </p:nvGrpSpPr>
          <p:grpSpPr>
            <a:xfrm>
              <a:off x="7512989" y="2588035"/>
              <a:ext cx="931571" cy="231090"/>
              <a:chOff x="969962" y="4081462"/>
              <a:chExt cx="1160462" cy="212725"/>
            </a:xfrm>
          </p:grpSpPr>
          <p:sp>
            <p:nvSpPr>
              <p:cNvPr id="2960" name="Google Shape;2960;p64"/>
              <p:cNvSpPr/>
              <p:nvPr/>
            </p:nvSpPr>
            <p:spPr>
              <a:xfrm>
                <a:off x="969962" y="4081462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1" name="Google Shape;2961;p64"/>
              <p:cNvSpPr/>
              <p:nvPr/>
            </p:nvSpPr>
            <p:spPr>
              <a:xfrm>
                <a:off x="993775" y="4110037"/>
                <a:ext cx="1112837" cy="1539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62" name="Google Shape;2962;p64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3" name="Google Shape;2963;p64"/>
            <p:cNvGrpSpPr/>
            <p:nvPr/>
          </p:nvGrpSpPr>
          <p:grpSpPr>
            <a:xfrm>
              <a:off x="7523162" y="2106612"/>
              <a:ext cx="921376" cy="220662"/>
              <a:chOff x="974725" y="4076700"/>
              <a:chExt cx="1147762" cy="220662"/>
            </a:xfrm>
          </p:grpSpPr>
          <p:sp>
            <p:nvSpPr>
              <p:cNvPr id="2964" name="Google Shape;2964;p64"/>
              <p:cNvSpPr/>
              <p:nvPr/>
            </p:nvSpPr>
            <p:spPr>
              <a:xfrm>
                <a:off x="974725" y="4076700"/>
                <a:ext cx="114776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5" name="Google Shape;2965;p64"/>
              <p:cNvSpPr/>
              <p:nvPr/>
            </p:nvSpPr>
            <p:spPr>
              <a:xfrm>
                <a:off x="998537" y="4097337"/>
                <a:ext cx="11017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66" name="Google Shape;2966;p64"/>
            <p:cNvSpPr txBox="1"/>
            <p:nvPr/>
          </p:nvSpPr>
          <p:spPr>
            <a:xfrm>
              <a:off x="8331200" y="681037"/>
              <a:ext cx="11430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64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64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64"/>
            <p:cNvSpPr/>
            <p:nvPr/>
          </p:nvSpPr>
          <p:spPr>
            <a:xfrm>
              <a:off x="8758237" y="4149725"/>
              <a:ext cx="76200" cy="1460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64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64"/>
            <p:cNvSpPr/>
            <p:nvPr/>
          </p:nvSpPr>
          <p:spPr>
            <a:xfrm>
              <a:off x="6572250" y="4254500"/>
              <a:ext cx="1900237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64"/>
            <p:cNvSpPr/>
            <p:nvPr/>
          </p:nvSpPr>
          <p:spPr>
            <a:xfrm>
              <a:off x="6677025" y="4306887"/>
              <a:ext cx="1701800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64"/>
            <p:cNvSpPr/>
            <p:nvPr/>
          </p:nvSpPr>
          <p:spPr>
            <a:xfrm>
              <a:off x="6838950" y="3783012"/>
              <a:ext cx="247650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64"/>
            <p:cNvSpPr/>
            <p:nvPr/>
          </p:nvSpPr>
          <p:spPr>
            <a:xfrm>
              <a:off x="7123112" y="3783012"/>
              <a:ext cx="257175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64"/>
            <p:cNvSpPr/>
            <p:nvPr/>
          </p:nvSpPr>
          <p:spPr>
            <a:xfrm>
              <a:off x="7399337" y="3783012"/>
              <a:ext cx="257175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64"/>
            <p:cNvSpPr txBox="1"/>
            <p:nvPr/>
          </p:nvSpPr>
          <p:spPr>
            <a:xfrm>
              <a:off x="8035925" y="2913062"/>
              <a:ext cx="13335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7" name="Google Shape;2977;p64"/>
          <p:cNvGrpSpPr/>
          <p:nvPr/>
        </p:nvGrpSpPr>
        <p:grpSpPr>
          <a:xfrm>
            <a:off x="5068887" y="5070475"/>
            <a:ext cx="525462" cy="557212"/>
            <a:chOff x="-69850" y="2338387"/>
            <a:chExt cx="1557337" cy="1754187"/>
          </a:xfrm>
        </p:grpSpPr>
        <p:pic>
          <p:nvPicPr>
            <p:cNvPr descr="desktop_computer_stylized_medium" id="2978" name="Google Shape;2978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9" name="Google Shape;2979;p6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0" name="Google Shape;2980;p64"/>
          <p:cNvGrpSpPr/>
          <p:nvPr/>
        </p:nvGrpSpPr>
        <p:grpSpPr>
          <a:xfrm>
            <a:off x="5834062" y="1479550"/>
            <a:ext cx="377825" cy="576262"/>
            <a:chOff x="6572250" y="681037"/>
            <a:chExt cx="2262187" cy="3803650"/>
          </a:xfrm>
        </p:grpSpPr>
        <p:sp>
          <p:nvSpPr>
            <p:cNvPr id="2981" name="Google Shape;2981;p64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64"/>
            <p:cNvSpPr txBox="1"/>
            <p:nvPr/>
          </p:nvSpPr>
          <p:spPr>
            <a:xfrm>
              <a:off x="6677025" y="681037"/>
              <a:ext cx="166370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64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64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64"/>
            <p:cNvSpPr txBox="1"/>
            <p:nvPr/>
          </p:nvSpPr>
          <p:spPr>
            <a:xfrm>
              <a:off x="6686550" y="1100137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86" name="Google Shape;2986;p64"/>
            <p:cNvGrpSpPr/>
            <p:nvPr/>
          </p:nvGrpSpPr>
          <p:grpSpPr>
            <a:xfrm>
              <a:off x="7541581" y="1058794"/>
              <a:ext cx="922337" cy="230187"/>
              <a:chOff x="977900" y="4075112"/>
              <a:chExt cx="1150937" cy="220662"/>
            </a:xfrm>
          </p:grpSpPr>
          <p:sp>
            <p:nvSpPr>
              <p:cNvPr id="2987" name="Google Shape;2987;p64"/>
              <p:cNvSpPr/>
              <p:nvPr/>
            </p:nvSpPr>
            <p:spPr>
              <a:xfrm>
                <a:off x="977900" y="4075112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8" name="Google Shape;2988;p64"/>
              <p:cNvSpPr/>
              <p:nvPr/>
            </p:nvSpPr>
            <p:spPr>
              <a:xfrm>
                <a:off x="1001712" y="4105275"/>
                <a:ext cx="110331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9" name="Google Shape;2989;p64"/>
            <p:cNvSpPr txBox="1"/>
            <p:nvPr/>
          </p:nvSpPr>
          <p:spPr>
            <a:xfrm>
              <a:off x="6705600" y="1612900"/>
              <a:ext cx="950912" cy="841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0" name="Google Shape;2990;p64"/>
            <p:cNvGrpSpPr/>
            <p:nvPr/>
          </p:nvGrpSpPr>
          <p:grpSpPr>
            <a:xfrm>
              <a:off x="7532045" y="1582566"/>
              <a:ext cx="922337" cy="209664"/>
              <a:chOff x="969962" y="4081462"/>
              <a:chExt cx="1150937" cy="217487"/>
            </a:xfrm>
          </p:grpSpPr>
          <p:sp>
            <p:nvSpPr>
              <p:cNvPr id="2991" name="Google Shape;2991;p64"/>
              <p:cNvSpPr/>
              <p:nvPr/>
            </p:nvSpPr>
            <p:spPr>
              <a:xfrm>
                <a:off x="969962" y="4081462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2" name="Google Shape;2992;p64"/>
              <p:cNvSpPr/>
              <p:nvPr/>
            </p:nvSpPr>
            <p:spPr>
              <a:xfrm>
                <a:off x="993775" y="4102100"/>
                <a:ext cx="110331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3" name="Google Shape;2993;p64"/>
            <p:cNvSpPr txBox="1"/>
            <p:nvPr/>
          </p:nvSpPr>
          <p:spPr>
            <a:xfrm>
              <a:off x="6696075" y="2159000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64"/>
            <p:cNvSpPr txBox="1"/>
            <p:nvPr/>
          </p:nvSpPr>
          <p:spPr>
            <a:xfrm>
              <a:off x="6715125" y="2630487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5" name="Google Shape;2995;p64"/>
            <p:cNvGrpSpPr/>
            <p:nvPr/>
          </p:nvGrpSpPr>
          <p:grpSpPr>
            <a:xfrm>
              <a:off x="7512989" y="2588035"/>
              <a:ext cx="931571" cy="231090"/>
              <a:chOff x="969962" y="4081462"/>
              <a:chExt cx="1160462" cy="212725"/>
            </a:xfrm>
          </p:grpSpPr>
          <p:sp>
            <p:nvSpPr>
              <p:cNvPr id="2996" name="Google Shape;2996;p64"/>
              <p:cNvSpPr/>
              <p:nvPr/>
            </p:nvSpPr>
            <p:spPr>
              <a:xfrm>
                <a:off x="969962" y="4081462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7" name="Google Shape;2997;p64"/>
              <p:cNvSpPr/>
              <p:nvPr/>
            </p:nvSpPr>
            <p:spPr>
              <a:xfrm>
                <a:off x="993775" y="4110037"/>
                <a:ext cx="1112837" cy="1539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98" name="Google Shape;2998;p64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9" name="Google Shape;2999;p64"/>
            <p:cNvGrpSpPr/>
            <p:nvPr/>
          </p:nvGrpSpPr>
          <p:grpSpPr>
            <a:xfrm>
              <a:off x="7523162" y="2106612"/>
              <a:ext cx="921376" cy="220662"/>
              <a:chOff x="974725" y="4076700"/>
              <a:chExt cx="1147762" cy="220662"/>
            </a:xfrm>
          </p:grpSpPr>
          <p:sp>
            <p:nvSpPr>
              <p:cNvPr id="3000" name="Google Shape;3000;p64"/>
              <p:cNvSpPr/>
              <p:nvPr/>
            </p:nvSpPr>
            <p:spPr>
              <a:xfrm>
                <a:off x="974725" y="4076700"/>
                <a:ext cx="114776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1" name="Google Shape;3001;p64"/>
              <p:cNvSpPr/>
              <p:nvPr/>
            </p:nvSpPr>
            <p:spPr>
              <a:xfrm>
                <a:off x="998537" y="4097337"/>
                <a:ext cx="11017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02" name="Google Shape;3002;p64"/>
            <p:cNvSpPr txBox="1"/>
            <p:nvPr/>
          </p:nvSpPr>
          <p:spPr>
            <a:xfrm>
              <a:off x="8331200" y="681037"/>
              <a:ext cx="11430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64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64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64"/>
            <p:cNvSpPr/>
            <p:nvPr/>
          </p:nvSpPr>
          <p:spPr>
            <a:xfrm>
              <a:off x="8758237" y="4149725"/>
              <a:ext cx="76200" cy="1460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64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64"/>
            <p:cNvSpPr/>
            <p:nvPr/>
          </p:nvSpPr>
          <p:spPr>
            <a:xfrm>
              <a:off x="6572250" y="4254500"/>
              <a:ext cx="1900237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64"/>
            <p:cNvSpPr/>
            <p:nvPr/>
          </p:nvSpPr>
          <p:spPr>
            <a:xfrm>
              <a:off x="6677025" y="4306887"/>
              <a:ext cx="1701800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64"/>
            <p:cNvSpPr/>
            <p:nvPr/>
          </p:nvSpPr>
          <p:spPr>
            <a:xfrm>
              <a:off x="6838950" y="3783012"/>
              <a:ext cx="247650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64"/>
            <p:cNvSpPr/>
            <p:nvPr/>
          </p:nvSpPr>
          <p:spPr>
            <a:xfrm>
              <a:off x="7123112" y="3783012"/>
              <a:ext cx="257175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64"/>
            <p:cNvSpPr/>
            <p:nvPr/>
          </p:nvSpPr>
          <p:spPr>
            <a:xfrm>
              <a:off x="7399337" y="3783012"/>
              <a:ext cx="257175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64"/>
            <p:cNvSpPr txBox="1"/>
            <p:nvPr/>
          </p:nvSpPr>
          <p:spPr>
            <a:xfrm>
              <a:off x="8035925" y="2913062"/>
              <a:ext cx="13335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3" name="Google Shape;3013;p64"/>
          <p:cNvGrpSpPr/>
          <p:nvPr/>
        </p:nvGrpSpPr>
        <p:grpSpPr>
          <a:xfrm>
            <a:off x="6586537" y="1511300"/>
            <a:ext cx="377825" cy="576262"/>
            <a:chOff x="6572250" y="681037"/>
            <a:chExt cx="2262187" cy="3803650"/>
          </a:xfrm>
        </p:grpSpPr>
        <p:sp>
          <p:nvSpPr>
            <p:cNvPr id="3014" name="Google Shape;3014;p64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64"/>
            <p:cNvSpPr txBox="1"/>
            <p:nvPr/>
          </p:nvSpPr>
          <p:spPr>
            <a:xfrm>
              <a:off x="6677025" y="681037"/>
              <a:ext cx="166370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64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64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64"/>
            <p:cNvSpPr txBox="1"/>
            <p:nvPr/>
          </p:nvSpPr>
          <p:spPr>
            <a:xfrm>
              <a:off x="6686550" y="1100137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19" name="Google Shape;3019;p64"/>
            <p:cNvGrpSpPr/>
            <p:nvPr/>
          </p:nvGrpSpPr>
          <p:grpSpPr>
            <a:xfrm>
              <a:off x="7541581" y="1058794"/>
              <a:ext cx="922337" cy="230187"/>
              <a:chOff x="977900" y="4075112"/>
              <a:chExt cx="1150937" cy="220662"/>
            </a:xfrm>
          </p:grpSpPr>
          <p:sp>
            <p:nvSpPr>
              <p:cNvPr id="3020" name="Google Shape;3020;p64"/>
              <p:cNvSpPr/>
              <p:nvPr/>
            </p:nvSpPr>
            <p:spPr>
              <a:xfrm>
                <a:off x="977900" y="4075112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1" name="Google Shape;3021;p64"/>
              <p:cNvSpPr/>
              <p:nvPr/>
            </p:nvSpPr>
            <p:spPr>
              <a:xfrm>
                <a:off x="1001712" y="4105275"/>
                <a:ext cx="110331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22" name="Google Shape;3022;p64"/>
            <p:cNvSpPr txBox="1"/>
            <p:nvPr/>
          </p:nvSpPr>
          <p:spPr>
            <a:xfrm>
              <a:off x="6705600" y="1612900"/>
              <a:ext cx="950912" cy="841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3" name="Google Shape;3023;p64"/>
            <p:cNvGrpSpPr/>
            <p:nvPr/>
          </p:nvGrpSpPr>
          <p:grpSpPr>
            <a:xfrm>
              <a:off x="7532045" y="1582566"/>
              <a:ext cx="922337" cy="209664"/>
              <a:chOff x="969962" y="4081462"/>
              <a:chExt cx="1150937" cy="217487"/>
            </a:xfrm>
          </p:grpSpPr>
          <p:sp>
            <p:nvSpPr>
              <p:cNvPr id="3024" name="Google Shape;3024;p64"/>
              <p:cNvSpPr/>
              <p:nvPr/>
            </p:nvSpPr>
            <p:spPr>
              <a:xfrm>
                <a:off x="969962" y="4081462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5" name="Google Shape;3025;p64"/>
              <p:cNvSpPr/>
              <p:nvPr/>
            </p:nvSpPr>
            <p:spPr>
              <a:xfrm>
                <a:off x="993775" y="4102100"/>
                <a:ext cx="110331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26" name="Google Shape;3026;p64"/>
            <p:cNvSpPr txBox="1"/>
            <p:nvPr/>
          </p:nvSpPr>
          <p:spPr>
            <a:xfrm>
              <a:off x="6696075" y="2159000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64"/>
            <p:cNvSpPr txBox="1"/>
            <p:nvPr/>
          </p:nvSpPr>
          <p:spPr>
            <a:xfrm>
              <a:off x="6715125" y="2630487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8" name="Google Shape;3028;p64"/>
            <p:cNvGrpSpPr/>
            <p:nvPr/>
          </p:nvGrpSpPr>
          <p:grpSpPr>
            <a:xfrm>
              <a:off x="7512989" y="2588035"/>
              <a:ext cx="931571" cy="231090"/>
              <a:chOff x="969962" y="4081462"/>
              <a:chExt cx="1160462" cy="212725"/>
            </a:xfrm>
          </p:grpSpPr>
          <p:sp>
            <p:nvSpPr>
              <p:cNvPr id="3029" name="Google Shape;3029;p64"/>
              <p:cNvSpPr/>
              <p:nvPr/>
            </p:nvSpPr>
            <p:spPr>
              <a:xfrm>
                <a:off x="969962" y="4081462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0" name="Google Shape;3030;p64"/>
              <p:cNvSpPr/>
              <p:nvPr/>
            </p:nvSpPr>
            <p:spPr>
              <a:xfrm>
                <a:off x="993775" y="4110037"/>
                <a:ext cx="1112837" cy="1539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31" name="Google Shape;3031;p64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2" name="Google Shape;3032;p64"/>
            <p:cNvGrpSpPr/>
            <p:nvPr/>
          </p:nvGrpSpPr>
          <p:grpSpPr>
            <a:xfrm>
              <a:off x="7523162" y="2106612"/>
              <a:ext cx="921376" cy="220662"/>
              <a:chOff x="974725" y="4076700"/>
              <a:chExt cx="1147762" cy="220662"/>
            </a:xfrm>
          </p:grpSpPr>
          <p:sp>
            <p:nvSpPr>
              <p:cNvPr id="3033" name="Google Shape;3033;p64"/>
              <p:cNvSpPr/>
              <p:nvPr/>
            </p:nvSpPr>
            <p:spPr>
              <a:xfrm>
                <a:off x="974725" y="4076700"/>
                <a:ext cx="114776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4" name="Google Shape;3034;p64"/>
              <p:cNvSpPr/>
              <p:nvPr/>
            </p:nvSpPr>
            <p:spPr>
              <a:xfrm>
                <a:off x="998537" y="4097337"/>
                <a:ext cx="11017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35" name="Google Shape;3035;p64"/>
            <p:cNvSpPr txBox="1"/>
            <p:nvPr/>
          </p:nvSpPr>
          <p:spPr>
            <a:xfrm>
              <a:off x="8331200" y="681037"/>
              <a:ext cx="11430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64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64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64"/>
            <p:cNvSpPr/>
            <p:nvPr/>
          </p:nvSpPr>
          <p:spPr>
            <a:xfrm>
              <a:off x="8758237" y="4149725"/>
              <a:ext cx="76200" cy="1460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64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64"/>
            <p:cNvSpPr/>
            <p:nvPr/>
          </p:nvSpPr>
          <p:spPr>
            <a:xfrm>
              <a:off x="6572250" y="4254500"/>
              <a:ext cx="1900237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64"/>
            <p:cNvSpPr/>
            <p:nvPr/>
          </p:nvSpPr>
          <p:spPr>
            <a:xfrm>
              <a:off x="6677025" y="4306887"/>
              <a:ext cx="1701800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64"/>
            <p:cNvSpPr/>
            <p:nvPr/>
          </p:nvSpPr>
          <p:spPr>
            <a:xfrm>
              <a:off x="6838950" y="3783012"/>
              <a:ext cx="247650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64"/>
            <p:cNvSpPr/>
            <p:nvPr/>
          </p:nvSpPr>
          <p:spPr>
            <a:xfrm>
              <a:off x="7123112" y="3783012"/>
              <a:ext cx="257175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64"/>
            <p:cNvSpPr/>
            <p:nvPr/>
          </p:nvSpPr>
          <p:spPr>
            <a:xfrm>
              <a:off x="7399337" y="3783012"/>
              <a:ext cx="257175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64"/>
            <p:cNvSpPr txBox="1"/>
            <p:nvPr/>
          </p:nvSpPr>
          <p:spPr>
            <a:xfrm>
              <a:off x="8035925" y="2913062"/>
              <a:ext cx="13335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6" name="Google Shape;3046;p64"/>
          <p:cNvGrpSpPr/>
          <p:nvPr/>
        </p:nvGrpSpPr>
        <p:grpSpPr>
          <a:xfrm>
            <a:off x="7196137" y="1663700"/>
            <a:ext cx="377825" cy="576262"/>
            <a:chOff x="6572250" y="681037"/>
            <a:chExt cx="2262187" cy="3803650"/>
          </a:xfrm>
        </p:grpSpPr>
        <p:sp>
          <p:nvSpPr>
            <p:cNvPr id="3047" name="Google Shape;3047;p64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64"/>
            <p:cNvSpPr txBox="1"/>
            <p:nvPr/>
          </p:nvSpPr>
          <p:spPr>
            <a:xfrm>
              <a:off x="6677025" y="681037"/>
              <a:ext cx="166370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64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64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64"/>
            <p:cNvSpPr txBox="1"/>
            <p:nvPr/>
          </p:nvSpPr>
          <p:spPr>
            <a:xfrm>
              <a:off x="6686550" y="1100137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2" name="Google Shape;3052;p64"/>
            <p:cNvGrpSpPr/>
            <p:nvPr/>
          </p:nvGrpSpPr>
          <p:grpSpPr>
            <a:xfrm>
              <a:off x="7541581" y="1058794"/>
              <a:ext cx="922337" cy="230187"/>
              <a:chOff x="977900" y="4075112"/>
              <a:chExt cx="1150937" cy="220662"/>
            </a:xfrm>
          </p:grpSpPr>
          <p:sp>
            <p:nvSpPr>
              <p:cNvPr id="3053" name="Google Shape;3053;p64"/>
              <p:cNvSpPr/>
              <p:nvPr/>
            </p:nvSpPr>
            <p:spPr>
              <a:xfrm>
                <a:off x="977900" y="4075112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64"/>
              <p:cNvSpPr/>
              <p:nvPr/>
            </p:nvSpPr>
            <p:spPr>
              <a:xfrm>
                <a:off x="1001712" y="4105275"/>
                <a:ext cx="110331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5" name="Google Shape;3055;p64"/>
            <p:cNvSpPr txBox="1"/>
            <p:nvPr/>
          </p:nvSpPr>
          <p:spPr>
            <a:xfrm>
              <a:off x="6705600" y="1612900"/>
              <a:ext cx="950912" cy="841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6" name="Google Shape;3056;p64"/>
            <p:cNvGrpSpPr/>
            <p:nvPr/>
          </p:nvGrpSpPr>
          <p:grpSpPr>
            <a:xfrm>
              <a:off x="7532045" y="1582566"/>
              <a:ext cx="922337" cy="209664"/>
              <a:chOff x="969962" y="4081462"/>
              <a:chExt cx="1150937" cy="217487"/>
            </a:xfrm>
          </p:grpSpPr>
          <p:sp>
            <p:nvSpPr>
              <p:cNvPr id="3057" name="Google Shape;3057;p64"/>
              <p:cNvSpPr/>
              <p:nvPr/>
            </p:nvSpPr>
            <p:spPr>
              <a:xfrm>
                <a:off x="969962" y="4081462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64"/>
              <p:cNvSpPr/>
              <p:nvPr/>
            </p:nvSpPr>
            <p:spPr>
              <a:xfrm>
                <a:off x="993775" y="4102100"/>
                <a:ext cx="110331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9" name="Google Shape;3059;p64"/>
            <p:cNvSpPr txBox="1"/>
            <p:nvPr/>
          </p:nvSpPr>
          <p:spPr>
            <a:xfrm>
              <a:off x="6696075" y="2159000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64"/>
            <p:cNvSpPr txBox="1"/>
            <p:nvPr/>
          </p:nvSpPr>
          <p:spPr>
            <a:xfrm>
              <a:off x="6715125" y="2630487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1" name="Google Shape;3061;p64"/>
            <p:cNvGrpSpPr/>
            <p:nvPr/>
          </p:nvGrpSpPr>
          <p:grpSpPr>
            <a:xfrm>
              <a:off x="7512989" y="2588035"/>
              <a:ext cx="931571" cy="231090"/>
              <a:chOff x="969962" y="4081462"/>
              <a:chExt cx="1160462" cy="212725"/>
            </a:xfrm>
          </p:grpSpPr>
          <p:sp>
            <p:nvSpPr>
              <p:cNvPr id="3062" name="Google Shape;3062;p64"/>
              <p:cNvSpPr/>
              <p:nvPr/>
            </p:nvSpPr>
            <p:spPr>
              <a:xfrm>
                <a:off x="969962" y="4081462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p64"/>
              <p:cNvSpPr/>
              <p:nvPr/>
            </p:nvSpPr>
            <p:spPr>
              <a:xfrm>
                <a:off x="993775" y="4110037"/>
                <a:ext cx="1112837" cy="1539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4" name="Google Shape;3064;p64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5" name="Google Shape;3065;p64"/>
            <p:cNvGrpSpPr/>
            <p:nvPr/>
          </p:nvGrpSpPr>
          <p:grpSpPr>
            <a:xfrm>
              <a:off x="7523162" y="2106612"/>
              <a:ext cx="921376" cy="220662"/>
              <a:chOff x="974725" y="4076700"/>
              <a:chExt cx="1147762" cy="220662"/>
            </a:xfrm>
          </p:grpSpPr>
          <p:sp>
            <p:nvSpPr>
              <p:cNvPr id="3066" name="Google Shape;3066;p64"/>
              <p:cNvSpPr/>
              <p:nvPr/>
            </p:nvSpPr>
            <p:spPr>
              <a:xfrm>
                <a:off x="974725" y="4076700"/>
                <a:ext cx="114776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7" name="Google Shape;3067;p64"/>
              <p:cNvSpPr/>
              <p:nvPr/>
            </p:nvSpPr>
            <p:spPr>
              <a:xfrm>
                <a:off x="998537" y="4097337"/>
                <a:ext cx="11017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8" name="Google Shape;3068;p64"/>
            <p:cNvSpPr txBox="1"/>
            <p:nvPr/>
          </p:nvSpPr>
          <p:spPr>
            <a:xfrm>
              <a:off x="8331200" y="681037"/>
              <a:ext cx="11430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64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64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64"/>
            <p:cNvSpPr/>
            <p:nvPr/>
          </p:nvSpPr>
          <p:spPr>
            <a:xfrm>
              <a:off x="8758237" y="4149725"/>
              <a:ext cx="76200" cy="1460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64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64"/>
            <p:cNvSpPr/>
            <p:nvPr/>
          </p:nvSpPr>
          <p:spPr>
            <a:xfrm>
              <a:off x="6572250" y="4254500"/>
              <a:ext cx="1900237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64"/>
            <p:cNvSpPr/>
            <p:nvPr/>
          </p:nvSpPr>
          <p:spPr>
            <a:xfrm>
              <a:off x="6677025" y="4306887"/>
              <a:ext cx="1701800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64"/>
            <p:cNvSpPr/>
            <p:nvPr/>
          </p:nvSpPr>
          <p:spPr>
            <a:xfrm>
              <a:off x="6838950" y="3783012"/>
              <a:ext cx="247650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64"/>
            <p:cNvSpPr/>
            <p:nvPr/>
          </p:nvSpPr>
          <p:spPr>
            <a:xfrm>
              <a:off x="7123112" y="3783012"/>
              <a:ext cx="257175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64"/>
            <p:cNvSpPr/>
            <p:nvPr/>
          </p:nvSpPr>
          <p:spPr>
            <a:xfrm>
              <a:off x="7399337" y="3783012"/>
              <a:ext cx="257175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64"/>
            <p:cNvSpPr txBox="1"/>
            <p:nvPr/>
          </p:nvSpPr>
          <p:spPr>
            <a:xfrm>
              <a:off x="8035925" y="2913062"/>
              <a:ext cx="13335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9" name="Google Shape;3079;p64"/>
          <p:cNvGrpSpPr/>
          <p:nvPr/>
        </p:nvGrpSpPr>
        <p:grpSpPr>
          <a:xfrm>
            <a:off x="7524750" y="2609850"/>
            <a:ext cx="377825" cy="576262"/>
            <a:chOff x="6572250" y="681037"/>
            <a:chExt cx="2262187" cy="3803650"/>
          </a:xfrm>
        </p:grpSpPr>
        <p:sp>
          <p:nvSpPr>
            <p:cNvPr id="3080" name="Google Shape;3080;p64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64"/>
            <p:cNvSpPr txBox="1"/>
            <p:nvPr/>
          </p:nvSpPr>
          <p:spPr>
            <a:xfrm>
              <a:off x="6677025" y="681037"/>
              <a:ext cx="166370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64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64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64"/>
            <p:cNvSpPr txBox="1"/>
            <p:nvPr/>
          </p:nvSpPr>
          <p:spPr>
            <a:xfrm>
              <a:off x="6686550" y="1100137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5" name="Google Shape;3085;p64"/>
            <p:cNvGrpSpPr/>
            <p:nvPr/>
          </p:nvGrpSpPr>
          <p:grpSpPr>
            <a:xfrm>
              <a:off x="7541581" y="1058794"/>
              <a:ext cx="922337" cy="230187"/>
              <a:chOff x="977900" y="4075112"/>
              <a:chExt cx="1150937" cy="220662"/>
            </a:xfrm>
          </p:grpSpPr>
          <p:sp>
            <p:nvSpPr>
              <p:cNvPr id="3086" name="Google Shape;3086;p64"/>
              <p:cNvSpPr/>
              <p:nvPr/>
            </p:nvSpPr>
            <p:spPr>
              <a:xfrm>
                <a:off x="977900" y="4075112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7" name="Google Shape;3087;p64"/>
              <p:cNvSpPr/>
              <p:nvPr/>
            </p:nvSpPr>
            <p:spPr>
              <a:xfrm>
                <a:off x="1001712" y="4105275"/>
                <a:ext cx="110331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8" name="Google Shape;3088;p64"/>
            <p:cNvSpPr txBox="1"/>
            <p:nvPr/>
          </p:nvSpPr>
          <p:spPr>
            <a:xfrm>
              <a:off x="6705600" y="1612900"/>
              <a:ext cx="950912" cy="841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9" name="Google Shape;3089;p64"/>
            <p:cNvGrpSpPr/>
            <p:nvPr/>
          </p:nvGrpSpPr>
          <p:grpSpPr>
            <a:xfrm>
              <a:off x="7532045" y="1582566"/>
              <a:ext cx="922337" cy="209664"/>
              <a:chOff x="969962" y="4081462"/>
              <a:chExt cx="1150937" cy="217487"/>
            </a:xfrm>
          </p:grpSpPr>
          <p:sp>
            <p:nvSpPr>
              <p:cNvPr id="3090" name="Google Shape;3090;p64"/>
              <p:cNvSpPr/>
              <p:nvPr/>
            </p:nvSpPr>
            <p:spPr>
              <a:xfrm>
                <a:off x="969962" y="4081462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1" name="Google Shape;3091;p64"/>
              <p:cNvSpPr/>
              <p:nvPr/>
            </p:nvSpPr>
            <p:spPr>
              <a:xfrm>
                <a:off x="993775" y="4102100"/>
                <a:ext cx="110331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2" name="Google Shape;3092;p64"/>
            <p:cNvSpPr txBox="1"/>
            <p:nvPr/>
          </p:nvSpPr>
          <p:spPr>
            <a:xfrm>
              <a:off x="6696075" y="2159000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64"/>
            <p:cNvSpPr txBox="1"/>
            <p:nvPr/>
          </p:nvSpPr>
          <p:spPr>
            <a:xfrm>
              <a:off x="6715125" y="2630487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4" name="Google Shape;3094;p64"/>
            <p:cNvGrpSpPr/>
            <p:nvPr/>
          </p:nvGrpSpPr>
          <p:grpSpPr>
            <a:xfrm>
              <a:off x="7512989" y="2588035"/>
              <a:ext cx="931571" cy="231090"/>
              <a:chOff x="969962" y="4081462"/>
              <a:chExt cx="1160462" cy="212725"/>
            </a:xfrm>
          </p:grpSpPr>
          <p:sp>
            <p:nvSpPr>
              <p:cNvPr id="3095" name="Google Shape;3095;p64"/>
              <p:cNvSpPr/>
              <p:nvPr/>
            </p:nvSpPr>
            <p:spPr>
              <a:xfrm>
                <a:off x="969962" y="4081462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6" name="Google Shape;3096;p64"/>
              <p:cNvSpPr/>
              <p:nvPr/>
            </p:nvSpPr>
            <p:spPr>
              <a:xfrm>
                <a:off x="993775" y="4110037"/>
                <a:ext cx="1112837" cy="1539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7" name="Google Shape;3097;p64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8" name="Google Shape;3098;p64"/>
            <p:cNvGrpSpPr/>
            <p:nvPr/>
          </p:nvGrpSpPr>
          <p:grpSpPr>
            <a:xfrm>
              <a:off x="7523162" y="2106612"/>
              <a:ext cx="921376" cy="220662"/>
              <a:chOff x="974725" y="4076700"/>
              <a:chExt cx="1147762" cy="220662"/>
            </a:xfrm>
          </p:grpSpPr>
          <p:sp>
            <p:nvSpPr>
              <p:cNvPr id="3099" name="Google Shape;3099;p64"/>
              <p:cNvSpPr/>
              <p:nvPr/>
            </p:nvSpPr>
            <p:spPr>
              <a:xfrm>
                <a:off x="974725" y="4076700"/>
                <a:ext cx="114776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0" name="Google Shape;3100;p64"/>
              <p:cNvSpPr/>
              <p:nvPr/>
            </p:nvSpPr>
            <p:spPr>
              <a:xfrm>
                <a:off x="998537" y="4097337"/>
                <a:ext cx="11017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1" name="Google Shape;3101;p64"/>
            <p:cNvSpPr txBox="1"/>
            <p:nvPr/>
          </p:nvSpPr>
          <p:spPr>
            <a:xfrm>
              <a:off x="8331200" y="681037"/>
              <a:ext cx="11430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64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64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64"/>
            <p:cNvSpPr/>
            <p:nvPr/>
          </p:nvSpPr>
          <p:spPr>
            <a:xfrm>
              <a:off x="8758237" y="4149725"/>
              <a:ext cx="76200" cy="1460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64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64"/>
            <p:cNvSpPr/>
            <p:nvPr/>
          </p:nvSpPr>
          <p:spPr>
            <a:xfrm>
              <a:off x="6572250" y="4254500"/>
              <a:ext cx="1900237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64"/>
            <p:cNvSpPr/>
            <p:nvPr/>
          </p:nvSpPr>
          <p:spPr>
            <a:xfrm>
              <a:off x="6677025" y="4306887"/>
              <a:ext cx="1701800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64"/>
            <p:cNvSpPr/>
            <p:nvPr/>
          </p:nvSpPr>
          <p:spPr>
            <a:xfrm>
              <a:off x="6838950" y="3783012"/>
              <a:ext cx="247650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64"/>
            <p:cNvSpPr/>
            <p:nvPr/>
          </p:nvSpPr>
          <p:spPr>
            <a:xfrm>
              <a:off x="7123112" y="3783012"/>
              <a:ext cx="257175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64"/>
            <p:cNvSpPr/>
            <p:nvPr/>
          </p:nvSpPr>
          <p:spPr>
            <a:xfrm>
              <a:off x="7399337" y="3783012"/>
              <a:ext cx="257175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64"/>
            <p:cNvSpPr txBox="1"/>
            <p:nvPr/>
          </p:nvSpPr>
          <p:spPr>
            <a:xfrm>
              <a:off x="8035925" y="2913062"/>
              <a:ext cx="13335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2" name="Google Shape;3112;p64"/>
          <p:cNvGrpSpPr/>
          <p:nvPr/>
        </p:nvGrpSpPr>
        <p:grpSpPr>
          <a:xfrm>
            <a:off x="5580062" y="5092700"/>
            <a:ext cx="525462" cy="557212"/>
            <a:chOff x="-69850" y="2338387"/>
            <a:chExt cx="1557337" cy="1754187"/>
          </a:xfrm>
        </p:grpSpPr>
        <p:pic>
          <p:nvPicPr>
            <p:cNvPr descr="desktop_computer_stylized_medium" id="3113" name="Google Shape;3113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4" name="Google Shape;3114;p6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Google Shape;3115;p64"/>
          <p:cNvGrpSpPr/>
          <p:nvPr/>
        </p:nvGrpSpPr>
        <p:grpSpPr>
          <a:xfrm>
            <a:off x="6103937" y="5081587"/>
            <a:ext cx="525462" cy="557212"/>
            <a:chOff x="-69850" y="2338387"/>
            <a:chExt cx="1557337" cy="1754187"/>
          </a:xfrm>
        </p:grpSpPr>
        <p:pic>
          <p:nvPicPr>
            <p:cNvPr descr="desktop_computer_stylized_medium" id="3116" name="Google Shape;3116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7" name="Google Shape;3117;p6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8" name="Google Shape;3118;p64"/>
          <p:cNvGrpSpPr/>
          <p:nvPr/>
        </p:nvGrpSpPr>
        <p:grpSpPr>
          <a:xfrm>
            <a:off x="6624637" y="5105400"/>
            <a:ext cx="525462" cy="557212"/>
            <a:chOff x="-69850" y="2338387"/>
            <a:chExt cx="1557337" cy="1754187"/>
          </a:xfrm>
        </p:grpSpPr>
        <p:pic>
          <p:nvPicPr>
            <p:cNvPr descr="desktop_computer_stylized_medium" id="3119" name="Google Shape;3119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0" name="Google Shape;3120;p6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1" name="Google Shape;3121;p64"/>
          <p:cNvSpPr txBox="1"/>
          <p:nvPr/>
        </p:nvSpPr>
        <p:spPr>
          <a:xfrm>
            <a:off x="320675" y="977900"/>
            <a:ext cx="4475162" cy="417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Total response time (from time browser requests an object and it receives it) is: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LAN delay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		    +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access delay between the two routers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		    +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Internet delay </a:t>
            </a:r>
            <a:endParaRPr/>
          </a:p>
          <a:p>
            <a:pPr indent="-24384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	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5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p6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3127" name="Google Shape;3127;p6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128" name="Google Shape;312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806450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129" name="Google Shape;3129;p65"/>
          <p:cNvSpPr txBox="1"/>
          <p:nvPr>
            <p:ph type="title"/>
          </p:nvPr>
        </p:nvSpPr>
        <p:spPr>
          <a:xfrm>
            <a:off x="403225" y="269875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Caching example: </a:t>
            </a:r>
            <a:endParaRPr/>
          </a:p>
        </p:txBody>
      </p:sp>
      <p:sp>
        <p:nvSpPr>
          <p:cNvPr id="3130" name="Google Shape;3130;p65"/>
          <p:cNvSpPr txBox="1"/>
          <p:nvPr/>
        </p:nvSpPr>
        <p:spPr>
          <a:xfrm>
            <a:off x="285750" y="1038225"/>
            <a:ext cx="577850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traffic intensity (La/R) on the LAN is: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b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131" name="Google Shape;3131;p65"/>
          <p:cNvGrpSpPr/>
          <p:nvPr/>
        </p:nvGrpSpPr>
        <p:grpSpPr>
          <a:xfrm>
            <a:off x="5448300" y="862012"/>
            <a:ext cx="3463925" cy="4921250"/>
            <a:chOff x="0" y="0"/>
            <a:chExt cx="2147483647" cy="2147483647"/>
          </a:xfrm>
        </p:grpSpPr>
        <p:cxnSp>
          <p:nvCxnSpPr>
            <p:cNvPr id="3132" name="Google Shape;3132;p65"/>
            <p:cNvCxnSpPr/>
            <p:nvPr/>
          </p:nvCxnSpPr>
          <p:spPr>
            <a:xfrm>
              <a:off x="215555705" y="675568205"/>
              <a:ext cx="177169364" cy="49871953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33" name="Google Shape;3133;p65"/>
            <p:cNvSpPr txBox="1"/>
            <p:nvPr/>
          </p:nvSpPr>
          <p:spPr>
            <a:xfrm>
              <a:off x="657235900" y="0"/>
              <a:ext cx="578753232" cy="279837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servers</a:t>
              </a:r>
              <a:endParaRPr/>
            </a:p>
          </p:txBody>
        </p:sp>
        <p:cxnSp>
          <p:nvCxnSpPr>
            <p:cNvPr id="3134" name="Google Shape;3134;p65"/>
            <p:cNvCxnSpPr/>
            <p:nvPr/>
          </p:nvCxnSpPr>
          <p:spPr>
            <a:xfrm>
              <a:off x="717535673" y="509328330"/>
              <a:ext cx="41339517" cy="120523893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35" name="Google Shape;3135;p65"/>
            <p:cNvCxnSpPr/>
            <p:nvPr/>
          </p:nvCxnSpPr>
          <p:spPr>
            <a:xfrm flipH="1">
              <a:off x="1107308099" y="525952328"/>
              <a:ext cx="5905645" cy="10389990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36" name="Google Shape;3136;p65"/>
            <p:cNvCxnSpPr/>
            <p:nvPr/>
          </p:nvCxnSpPr>
          <p:spPr>
            <a:xfrm flipH="1">
              <a:off x="1390779230" y="596604226"/>
              <a:ext cx="82679035" cy="91431913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37" name="Google Shape;3137;p65"/>
            <p:cNvCxnSpPr/>
            <p:nvPr/>
          </p:nvCxnSpPr>
          <p:spPr>
            <a:xfrm rot="10800000">
              <a:off x="1491175205" y="929083977"/>
              <a:ext cx="153546778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38" name="Google Shape;3138;p65"/>
            <p:cNvSpPr/>
            <p:nvPr/>
          </p:nvSpPr>
          <p:spPr>
            <a:xfrm>
              <a:off x="267722440" y="506557673"/>
              <a:ext cx="1348455641" cy="689895358"/>
            </a:xfrm>
            <a:custGeom>
              <a:rect b="b" l="l" r="r" t="t"/>
              <a:pathLst>
                <a:path extrusionOk="0" h="1662" w="2135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65"/>
            <p:cNvSpPr txBox="1"/>
            <p:nvPr/>
          </p:nvSpPr>
          <p:spPr>
            <a:xfrm>
              <a:off x="705724178" y="651325078"/>
              <a:ext cx="577769273" cy="253515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Internet</a:t>
              </a:r>
              <a:endParaRPr/>
            </a:p>
          </p:txBody>
        </p:sp>
        <p:sp>
          <p:nvSpPr>
            <p:cNvPr id="3140" name="Google Shape;3140;p65"/>
            <p:cNvSpPr/>
            <p:nvPr/>
          </p:nvSpPr>
          <p:spPr>
            <a:xfrm>
              <a:off x="7874225" y="1540708202"/>
              <a:ext cx="1838624222" cy="606775444"/>
            </a:xfrm>
            <a:custGeom>
              <a:rect b="b" l="l" r="r" t="t"/>
              <a:pathLst>
                <a:path extrusionOk="0" h="876" w="1868">
                  <a:moveTo>
                    <a:pt x="31" y="327"/>
                  </a:moveTo>
                  <a:cubicBezTo>
                    <a:pt x="20" y="237"/>
                    <a:pt x="0" y="189"/>
                    <a:pt x="103" y="137"/>
                  </a:cubicBezTo>
                  <a:cubicBezTo>
                    <a:pt x="206" y="85"/>
                    <a:pt x="476" y="34"/>
                    <a:pt x="649" y="17"/>
                  </a:cubicBezTo>
                  <a:cubicBezTo>
                    <a:pt x="822" y="0"/>
                    <a:pt x="955" y="18"/>
                    <a:pt x="1141" y="35"/>
                  </a:cubicBezTo>
                  <a:cubicBezTo>
                    <a:pt x="1327" y="52"/>
                    <a:pt x="1658" y="3"/>
                    <a:pt x="1763" y="121"/>
                  </a:cubicBezTo>
                  <a:cubicBezTo>
                    <a:pt x="1868" y="239"/>
                    <a:pt x="1840" y="621"/>
                    <a:pt x="1774" y="741"/>
                  </a:cubicBezTo>
                  <a:cubicBezTo>
                    <a:pt x="1708" y="861"/>
                    <a:pt x="1534" y="827"/>
                    <a:pt x="1369" y="845"/>
                  </a:cubicBezTo>
                  <a:cubicBezTo>
                    <a:pt x="1204" y="863"/>
                    <a:pt x="935" y="851"/>
                    <a:pt x="781" y="851"/>
                  </a:cubicBezTo>
                  <a:cubicBezTo>
                    <a:pt x="627" y="851"/>
                    <a:pt x="549" y="876"/>
                    <a:pt x="447" y="847"/>
                  </a:cubicBezTo>
                  <a:cubicBezTo>
                    <a:pt x="345" y="818"/>
                    <a:pt x="237" y="762"/>
                    <a:pt x="168" y="676"/>
                  </a:cubicBezTo>
                  <a:cubicBezTo>
                    <a:pt x="98" y="589"/>
                    <a:pt x="29" y="468"/>
                    <a:pt x="31" y="327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1" name="Google Shape;3141;p65"/>
            <p:cNvCxnSpPr/>
            <p:nvPr/>
          </p:nvCxnSpPr>
          <p:spPr>
            <a:xfrm flipH="1">
              <a:off x="286423354" y="1675778059"/>
              <a:ext cx="530524099" cy="1884051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42" name="Google Shape;3142;p65"/>
            <p:cNvCxnSpPr/>
            <p:nvPr/>
          </p:nvCxnSpPr>
          <p:spPr>
            <a:xfrm flipH="1">
              <a:off x="602375742" y="1696557851"/>
              <a:ext cx="349417041" cy="171781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43" name="Google Shape;3143;p65"/>
            <p:cNvCxnSpPr/>
            <p:nvPr/>
          </p:nvCxnSpPr>
          <p:spPr>
            <a:xfrm flipH="1">
              <a:off x="936044322" y="1699328564"/>
              <a:ext cx="92521777" cy="16693273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44" name="Google Shape;3144;p65"/>
            <p:cNvCxnSpPr/>
            <p:nvPr/>
          </p:nvCxnSpPr>
          <p:spPr>
            <a:xfrm>
              <a:off x="1163412054" y="1690324244"/>
              <a:ext cx="76773388" cy="18009317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45" name="Google Shape;3145;p65"/>
            <p:cNvCxnSpPr/>
            <p:nvPr/>
          </p:nvCxnSpPr>
          <p:spPr>
            <a:xfrm>
              <a:off x="1036440429" y="1136883766"/>
              <a:ext cx="0" cy="46339380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46" name="Google Shape;3146;p65"/>
            <p:cNvSpPr txBox="1"/>
            <p:nvPr/>
          </p:nvSpPr>
          <p:spPr>
            <a:xfrm>
              <a:off x="24606474" y="1491528884"/>
              <a:ext cx="743127309" cy="253515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institutional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3147" name="Google Shape;3147;p65"/>
            <p:cNvSpPr txBox="1"/>
            <p:nvPr/>
          </p:nvSpPr>
          <p:spPr>
            <a:xfrm>
              <a:off x="1192159827" y="1678767113"/>
              <a:ext cx="955323819" cy="147719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 Mbps LAN</a:t>
              </a:r>
              <a:endParaRPr/>
            </a:p>
          </p:txBody>
        </p:sp>
        <p:sp>
          <p:nvSpPr>
            <p:cNvPr id="3148" name="Google Shape;3148;p65"/>
            <p:cNvSpPr txBox="1"/>
            <p:nvPr/>
          </p:nvSpPr>
          <p:spPr>
            <a:xfrm>
              <a:off x="1037424955" y="1219311300"/>
              <a:ext cx="738205657" cy="253515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 Mbps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 link</a:t>
              </a:r>
              <a:endParaRPr/>
            </a:p>
          </p:txBody>
        </p:sp>
        <p:grpSp>
          <p:nvGrpSpPr>
            <p:cNvPr id="3149" name="Google Shape;3149;p65"/>
            <p:cNvGrpSpPr/>
            <p:nvPr/>
          </p:nvGrpSpPr>
          <p:grpSpPr>
            <a:xfrm>
              <a:off x="778560551" y="1005277223"/>
              <a:ext cx="546272554" cy="134376737"/>
              <a:chOff x="3740150" y="2063750"/>
              <a:chExt cx="881062" cy="307974"/>
            </a:xfrm>
          </p:grpSpPr>
          <p:sp>
            <p:nvSpPr>
              <p:cNvPr id="3150" name="Google Shape;3150;p65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65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p65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53" name="Google Shape;3153;p65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3154" name="Google Shape;3154;p6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5" name="Google Shape;3155;p6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56" name="Google Shape;3156;p65"/>
              <p:cNvCxnSpPr/>
              <p:nvPr/>
            </p:nvCxnSpPr>
            <p:spPr>
              <a:xfrm>
                <a:off x="3741737" y="2160587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57" name="Google Shape;3157;p65"/>
              <p:cNvCxnSpPr/>
              <p:nvPr/>
            </p:nvCxnSpPr>
            <p:spPr>
              <a:xfrm>
                <a:off x="4614862" y="2163762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158" name="Google Shape;3158;p65"/>
            <p:cNvGrpSpPr/>
            <p:nvPr/>
          </p:nvGrpSpPr>
          <p:grpSpPr>
            <a:xfrm>
              <a:off x="765765293" y="1570492733"/>
              <a:ext cx="546271923" cy="134376737"/>
              <a:chOff x="3740150" y="2063750"/>
              <a:chExt cx="881062" cy="307974"/>
            </a:xfrm>
          </p:grpSpPr>
          <p:sp>
            <p:nvSpPr>
              <p:cNvPr id="3159" name="Google Shape;3159;p65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0" name="Google Shape;3160;p65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1" name="Google Shape;3161;p65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62" name="Google Shape;3162;p65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3163" name="Google Shape;3163;p6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4" name="Google Shape;3164;p6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65" name="Google Shape;3165;p65"/>
              <p:cNvCxnSpPr/>
              <p:nvPr/>
            </p:nvCxnSpPr>
            <p:spPr>
              <a:xfrm>
                <a:off x="3741737" y="2160587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66" name="Google Shape;3166;p65"/>
              <p:cNvCxnSpPr/>
              <p:nvPr/>
            </p:nvCxnSpPr>
            <p:spPr>
              <a:xfrm>
                <a:off x="4614862" y="2163762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167" name="Google Shape;3167;p65"/>
            <p:cNvGrpSpPr/>
            <p:nvPr/>
          </p:nvGrpSpPr>
          <p:grpSpPr>
            <a:xfrm>
              <a:off x="0" y="478158592"/>
              <a:ext cx="234257234" cy="251437543"/>
              <a:chOff x="6572250" y="681037"/>
              <a:chExt cx="2262187" cy="3803650"/>
            </a:xfrm>
          </p:grpSpPr>
          <p:sp>
            <p:nvSpPr>
              <p:cNvPr id="3168" name="Google Shape;3168;p65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65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p65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1" name="Google Shape;3171;p65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p65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73" name="Google Shape;3173;p65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174" name="Google Shape;3174;p65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5" name="Google Shape;3175;p65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76" name="Google Shape;3176;p65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77" name="Google Shape;3177;p65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178" name="Google Shape;3178;p65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9" name="Google Shape;3179;p65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80" name="Google Shape;3180;p65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1" name="Google Shape;3181;p65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82" name="Google Shape;3182;p65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183" name="Google Shape;3183;p65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4" name="Google Shape;3184;p65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85" name="Google Shape;3185;p65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86" name="Google Shape;3186;p65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187" name="Google Shape;3187;p65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8" name="Google Shape;3188;p65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89" name="Google Shape;3189;p65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p65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p65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65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65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65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p65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p65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p65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p65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9" name="Google Shape;3199;p65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00" name="Google Shape;3200;p65"/>
            <p:cNvGrpSpPr/>
            <p:nvPr/>
          </p:nvGrpSpPr>
          <p:grpSpPr>
            <a:xfrm>
              <a:off x="92521868" y="1836476553"/>
              <a:ext cx="325794471" cy="243126002"/>
              <a:chOff x="-69850" y="2338387"/>
              <a:chExt cx="1557337" cy="1754187"/>
            </a:xfrm>
          </p:grpSpPr>
          <p:pic>
            <p:nvPicPr>
              <p:cNvPr descr="desktop_computer_stylized_medium" id="3201" name="Google Shape;3201;p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02" name="Google Shape;3202;p65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03" name="Google Shape;3203;p65"/>
            <p:cNvGrpSpPr/>
            <p:nvPr/>
          </p:nvGrpSpPr>
          <p:grpSpPr>
            <a:xfrm>
              <a:off x="566941788" y="269665930"/>
              <a:ext cx="234257234" cy="251437990"/>
              <a:chOff x="6572250" y="681037"/>
              <a:chExt cx="2262187" cy="3803650"/>
            </a:xfrm>
          </p:grpSpPr>
          <p:sp>
            <p:nvSpPr>
              <p:cNvPr id="3204" name="Google Shape;3204;p65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65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65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Google Shape;3207;p65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65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09" name="Google Shape;3209;p65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210" name="Google Shape;3210;p65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1" name="Google Shape;3211;p65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12" name="Google Shape;3212;p65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13" name="Google Shape;3213;p65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214" name="Google Shape;3214;p65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5" name="Google Shape;3215;p65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16" name="Google Shape;3216;p65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65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18" name="Google Shape;3218;p65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219" name="Google Shape;3219;p65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0" name="Google Shape;3220;p65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21" name="Google Shape;3221;p65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22" name="Google Shape;3222;p65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223" name="Google Shape;3223;p65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4" name="Google Shape;3224;p65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25" name="Google Shape;3225;p65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65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65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65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65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65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65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65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65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65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65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6" name="Google Shape;3236;p65"/>
            <p:cNvGrpSpPr/>
            <p:nvPr/>
          </p:nvGrpSpPr>
          <p:grpSpPr>
            <a:xfrm>
              <a:off x="1033487895" y="283519216"/>
              <a:ext cx="234257234" cy="251437990"/>
              <a:chOff x="6572250" y="681037"/>
              <a:chExt cx="2262187" cy="3803650"/>
            </a:xfrm>
          </p:grpSpPr>
          <p:sp>
            <p:nvSpPr>
              <p:cNvPr id="3237" name="Google Shape;3237;p65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65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65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65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65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42" name="Google Shape;3242;p65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243" name="Google Shape;3243;p65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4" name="Google Shape;3244;p65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45" name="Google Shape;3245;p65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46" name="Google Shape;3246;p65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247" name="Google Shape;3247;p65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8" name="Google Shape;3248;p65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49" name="Google Shape;3249;p65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65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51" name="Google Shape;3251;p65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252" name="Google Shape;3252;p65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3" name="Google Shape;3253;p65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54" name="Google Shape;3254;p65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55" name="Google Shape;3255;p65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256" name="Google Shape;3256;p65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7" name="Google Shape;3257;p65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58" name="Google Shape;3258;p65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65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65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65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65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65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p65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p65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p65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p65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p65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9" name="Google Shape;3269;p65"/>
            <p:cNvGrpSpPr/>
            <p:nvPr/>
          </p:nvGrpSpPr>
          <p:grpSpPr>
            <a:xfrm>
              <a:off x="1411449191" y="350015155"/>
              <a:ext cx="234257234" cy="251437990"/>
              <a:chOff x="6572250" y="681037"/>
              <a:chExt cx="2262187" cy="3803650"/>
            </a:xfrm>
          </p:grpSpPr>
          <p:sp>
            <p:nvSpPr>
              <p:cNvPr id="3270" name="Google Shape;3270;p65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p65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p65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p65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p65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75" name="Google Shape;3275;p65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276" name="Google Shape;3276;p65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7" name="Google Shape;3277;p65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78" name="Google Shape;3278;p65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79" name="Google Shape;3279;p65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280" name="Google Shape;3280;p65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1" name="Google Shape;3281;p65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82" name="Google Shape;3282;p65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3" name="Google Shape;3283;p65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84" name="Google Shape;3284;p65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285" name="Google Shape;3285;p65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6" name="Google Shape;3286;p65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87" name="Google Shape;3287;p65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88" name="Google Shape;3288;p65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289" name="Google Shape;3289;p65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0" name="Google Shape;3290;p65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91" name="Google Shape;3291;p65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65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65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65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65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65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p65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p65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p65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65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Google Shape;3301;p65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2" name="Google Shape;3302;p65"/>
            <p:cNvGrpSpPr/>
            <p:nvPr/>
          </p:nvGrpSpPr>
          <p:grpSpPr>
            <a:xfrm>
              <a:off x="1615193506" y="762844131"/>
              <a:ext cx="234257234" cy="251437990"/>
              <a:chOff x="6572250" y="681037"/>
              <a:chExt cx="2262187" cy="3803650"/>
            </a:xfrm>
          </p:grpSpPr>
          <p:sp>
            <p:nvSpPr>
              <p:cNvPr id="3303" name="Google Shape;3303;p65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p65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p65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65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65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08" name="Google Shape;3308;p65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309" name="Google Shape;3309;p65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0" name="Google Shape;3310;p65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11" name="Google Shape;3311;p65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2" name="Google Shape;3312;p65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313" name="Google Shape;3313;p65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4" name="Google Shape;3314;p65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15" name="Google Shape;3315;p65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6" name="Google Shape;3316;p65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7" name="Google Shape;3317;p65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318" name="Google Shape;3318;p65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9" name="Google Shape;3319;p65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20" name="Google Shape;3320;p65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21" name="Google Shape;3321;p65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322" name="Google Shape;3322;p65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3" name="Google Shape;3323;p65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24" name="Google Shape;3324;p65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5" name="Google Shape;3325;p65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6" name="Google Shape;3326;p65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7" name="Google Shape;3327;p65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8" name="Google Shape;3328;p65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9" name="Google Shape;3329;p65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0" name="Google Shape;3330;p65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1" name="Google Shape;3331;p65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2" name="Google Shape;3332;p65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3" name="Google Shape;3333;p65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4" name="Google Shape;3334;p65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5" name="Google Shape;3335;p65"/>
            <p:cNvGrpSpPr/>
            <p:nvPr/>
          </p:nvGrpSpPr>
          <p:grpSpPr>
            <a:xfrm>
              <a:off x="409458198" y="1846173716"/>
              <a:ext cx="325794471" cy="243126002"/>
              <a:chOff x="-69850" y="2338387"/>
              <a:chExt cx="1557337" cy="1754187"/>
            </a:xfrm>
          </p:grpSpPr>
          <p:pic>
            <p:nvPicPr>
              <p:cNvPr descr="desktop_computer_stylized_medium" id="3336" name="Google Shape;3336;p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37" name="Google Shape;3337;p65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8" name="Google Shape;3338;p65"/>
            <p:cNvGrpSpPr/>
            <p:nvPr/>
          </p:nvGrpSpPr>
          <p:grpSpPr>
            <a:xfrm>
              <a:off x="734268545" y="1841325445"/>
              <a:ext cx="325794471" cy="243125576"/>
              <a:chOff x="-69850" y="2338387"/>
              <a:chExt cx="1557337" cy="1754187"/>
            </a:xfrm>
          </p:grpSpPr>
          <p:pic>
            <p:nvPicPr>
              <p:cNvPr descr="desktop_computer_stylized_medium" id="3339" name="Google Shape;3339;p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40" name="Google Shape;3340;p65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41" name="Google Shape;3341;p65"/>
            <p:cNvGrpSpPr/>
            <p:nvPr/>
          </p:nvGrpSpPr>
          <p:grpSpPr>
            <a:xfrm>
              <a:off x="1057525398" y="1851824731"/>
              <a:ext cx="325794471" cy="243125576"/>
              <a:chOff x="-69850" y="2338387"/>
              <a:chExt cx="1557337" cy="1754187"/>
            </a:xfrm>
          </p:grpSpPr>
          <p:pic>
            <p:nvPicPr>
              <p:cNvPr descr="desktop_computer_stylized_medium" id="3342" name="Google Shape;3342;p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43" name="Google Shape;3343;p65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44" name="Google Shape;3344;p65"/>
          <p:cNvSpPr txBox="1"/>
          <p:nvPr/>
        </p:nvSpPr>
        <p:spPr>
          <a:xfrm>
            <a:off x="636587" y="1347787"/>
            <a:ext cx="4572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(15 requests/sec) . (1 Mbits/request) / (100 Mbps) = 0.15</a:t>
            </a:r>
            <a:endParaRPr/>
          </a:p>
        </p:txBody>
      </p:sp>
      <p:sp>
        <p:nvSpPr>
          <p:cNvPr id="3345" name="Google Shape;3345;p65"/>
          <p:cNvSpPr txBox="1"/>
          <p:nvPr/>
        </p:nvSpPr>
        <p:spPr>
          <a:xfrm>
            <a:off x="277812" y="2079625"/>
            <a:ext cx="5518150" cy="7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traffic intensity on access link (between the </a:t>
            </a:r>
            <a:b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two routers) is:</a:t>
            </a:r>
            <a:endParaRPr/>
          </a:p>
        </p:txBody>
      </p:sp>
      <p:sp>
        <p:nvSpPr>
          <p:cNvPr id="3346" name="Google Shape;3346;p65"/>
          <p:cNvSpPr txBox="1"/>
          <p:nvPr/>
        </p:nvSpPr>
        <p:spPr>
          <a:xfrm>
            <a:off x="587375" y="2725737"/>
            <a:ext cx="5257800" cy="6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(15 requests/sec) . (1 Mbits/request) / (15 Mbps) = 1</a:t>
            </a:r>
            <a:endParaRPr/>
          </a:p>
        </p:txBody>
      </p:sp>
      <p:sp>
        <p:nvSpPr>
          <p:cNvPr id="3347" name="Google Shape;3347;p65"/>
          <p:cNvSpPr txBox="1"/>
          <p:nvPr/>
        </p:nvSpPr>
        <p:spPr>
          <a:xfrm>
            <a:off x="285750" y="3209925"/>
            <a:ext cx="5778500" cy="232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traffic intensity of 15% on LAN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small delay (µsecs to10s of msec)</a:t>
            </a:r>
            <a:endParaRPr/>
          </a:p>
          <a:p>
            <a:pPr indent="-24384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traffic intensity of 1 on access link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delay grows without bound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order of minutes, if not more!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48" name="Google Shape;3348;p65"/>
          <p:cNvSpPr txBox="1"/>
          <p:nvPr/>
        </p:nvSpPr>
        <p:spPr>
          <a:xfrm>
            <a:off x="285750" y="5349875"/>
            <a:ext cx="577850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total delay  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Internet delay + access delay + LAN delay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=  2 sec + minutes + µsecs ➔ </a:t>
            </a:r>
            <a:r>
              <a:rPr b="0" i="0" lang="en-US" sz="2400" u="none">
                <a:solidFill>
                  <a:srgbClr val="FF1212"/>
                </a:solidFill>
                <a:latin typeface="Cabin"/>
                <a:ea typeface="Cabin"/>
                <a:cs typeface="Cabin"/>
                <a:sym typeface="Cabin"/>
              </a:rPr>
              <a:t>TERRIBLE!</a:t>
            </a:r>
            <a:endParaRPr b="0" i="0" sz="2400" u="none">
              <a:solidFill>
                <a:srgbClr val="FF121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2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p6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3354" name="Google Shape;3354;p6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355" name="Google Shape;335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806450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356" name="Google Shape;3356;p66"/>
          <p:cNvSpPr txBox="1"/>
          <p:nvPr>
            <p:ph type="title"/>
          </p:nvPr>
        </p:nvSpPr>
        <p:spPr>
          <a:xfrm>
            <a:off x="403225" y="269875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Caching example: </a:t>
            </a:r>
            <a:endParaRPr/>
          </a:p>
        </p:txBody>
      </p:sp>
      <p:sp>
        <p:nvSpPr>
          <p:cNvPr id="3357" name="Google Shape;3357;p66"/>
          <p:cNvSpPr txBox="1"/>
          <p:nvPr/>
        </p:nvSpPr>
        <p:spPr>
          <a:xfrm>
            <a:off x="285750" y="1038225"/>
            <a:ext cx="5778500" cy="581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Solution 1 (expensive solution):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Increase access rate from 15 Mbps to, say, 100 Mbps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b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traffic intensity on LAN and access link is: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(15 requests/sec) . (1 Mbits/request) / (100 Mbps) = 0.15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traffic intensity of 15%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small delay (µsecs to10s of msec)</a:t>
            </a:r>
            <a:endParaRPr/>
          </a:p>
          <a:p>
            <a:pPr indent="-24384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total delay  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Internet delay + access delay + LAN delay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=  2 sec + msecs + µsecs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≈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seconds</a:t>
            </a:r>
            <a:endParaRPr b="1" i="0" sz="2400" u="none">
              <a:solidFill>
                <a:srgbClr val="FF121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358" name="Google Shape;3358;p66"/>
          <p:cNvGrpSpPr/>
          <p:nvPr/>
        </p:nvGrpSpPr>
        <p:grpSpPr>
          <a:xfrm>
            <a:off x="5448300" y="862012"/>
            <a:ext cx="3463925" cy="4921250"/>
            <a:chOff x="0" y="0"/>
            <a:chExt cx="2147483647" cy="2147483647"/>
          </a:xfrm>
        </p:grpSpPr>
        <p:cxnSp>
          <p:nvCxnSpPr>
            <p:cNvPr id="3359" name="Google Shape;3359;p66"/>
            <p:cNvCxnSpPr/>
            <p:nvPr/>
          </p:nvCxnSpPr>
          <p:spPr>
            <a:xfrm>
              <a:off x="215555705" y="675568205"/>
              <a:ext cx="177169364" cy="49871953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60" name="Google Shape;3360;p66"/>
            <p:cNvSpPr txBox="1"/>
            <p:nvPr/>
          </p:nvSpPr>
          <p:spPr>
            <a:xfrm>
              <a:off x="657235900" y="0"/>
              <a:ext cx="578753232" cy="279837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servers</a:t>
              </a:r>
              <a:endParaRPr/>
            </a:p>
          </p:txBody>
        </p:sp>
        <p:cxnSp>
          <p:nvCxnSpPr>
            <p:cNvPr id="3361" name="Google Shape;3361;p66"/>
            <p:cNvCxnSpPr/>
            <p:nvPr/>
          </p:nvCxnSpPr>
          <p:spPr>
            <a:xfrm>
              <a:off x="717535673" y="509328330"/>
              <a:ext cx="41339517" cy="120523893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62" name="Google Shape;3362;p66"/>
            <p:cNvCxnSpPr/>
            <p:nvPr/>
          </p:nvCxnSpPr>
          <p:spPr>
            <a:xfrm flipH="1">
              <a:off x="1107308099" y="525952328"/>
              <a:ext cx="5905645" cy="103899905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63" name="Google Shape;3363;p66"/>
            <p:cNvCxnSpPr/>
            <p:nvPr/>
          </p:nvCxnSpPr>
          <p:spPr>
            <a:xfrm flipH="1">
              <a:off x="1390779230" y="596604226"/>
              <a:ext cx="82679035" cy="91431913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64" name="Google Shape;3364;p66"/>
            <p:cNvCxnSpPr/>
            <p:nvPr/>
          </p:nvCxnSpPr>
          <p:spPr>
            <a:xfrm rot="10800000">
              <a:off x="1491175205" y="929083977"/>
              <a:ext cx="153546778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65" name="Google Shape;3365;p66"/>
            <p:cNvSpPr/>
            <p:nvPr/>
          </p:nvSpPr>
          <p:spPr>
            <a:xfrm>
              <a:off x="267722440" y="506557673"/>
              <a:ext cx="1348455641" cy="689895358"/>
            </a:xfrm>
            <a:custGeom>
              <a:rect b="b" l="l" r="r" t="t"/>
              <a:pathLst>
                <a:path extrusionOk="0" h="1662" w="2135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66"/>
            <p:cNvSpPr txBox="1"/>
            <p:nvPr/>
          </p:nvSpPr>
          <p:spPr>
            <a:xfrm>
              <a:off x="705724178" y="651325078"/>
              <a:ext cx="577769273" cy="253515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Internet</a:t>
              </a:r>
              <a:endParaRPr/>
            </a:p>
          </p:txBody>
        </p:sp>
        <p:sp>
          <p:nvSpPr>
            <p:cNvPr id="3367" name="Google Shape;3367;p66"/>
            <p:cNvSpPr/>
            <p:nvPr/>
          </p:nvSpPr>
          <p:spPr>
            <a:xfrm>
              <a:off x="7874225" y="1540708202"/>
              <a:ext cx="1838624222" cy="606775444"/>
            </a:xfrm>
            <a:custGeom>
              <a:rect b="b" l="l" r="r" t="t"/>
              <a:pathLst>
                <a:path extrusionOk="0" h="876" w="1868">
                  <a:moveTo>
                    <a:pt x="31" y="327"/>
                  </a:moveTo>
                  <a:cubicBezTo>
                    <a:pt x="20" y="237"/>
                    <a:pt x="0" y="189"/>
                    <a:pt x="103" y="137"/>
                  </a:cubicBezTo>
                  <a:cubicBezTo>
                    <a:pt x="206" y="85"/>
                    <a:pt x="476" y="34"/>
                    <a:pt x="649" y="17"/>
                  </a:cubicBezTo>
                  <a:cubicBezTo>
                    <a:pt x="822" y="0"/>
                    <a:pt x="955" y="18"/>
                    <a:pt x="1141" y="35"/>
                  </a:cubicBezTo>
                  <a:cubicBezTo>
                    <a:pt x="1327" y="52"/>
                    <a:pt x="1658" y="3"/>
                    <a:pt x="1763" y="121"/>
                  </a:cubicBezTo>
                  <a:cubicBezTo>
                    <a:pt x="1868" y="239"/>
                    <a:pt x="1840" y="621"/>
                    <a:pt x="1774" y="741"/>
                  </a:cubicBezTo>
                  <a:cubicBezTo>
                    <a:pt x="1708" y="861"/>
                    <a:pt x="1534" y="827"/>
                    <a:pt x="1369" y="845"/>
                  </a:cubicBezTo>
                  <a:cubicBezTo>
                    <a:pt x="1204" y="863"/>
                    <a:pt x="935" y="851"/>
                    <a:pt x="781" y="851"/>
                  </a:cubicBezTo>
                  <a:cubicBezTo>
                    <a:pt x="627" y="851"/>
                    <a:pt x="549" y="876"/>
                    <a:pt x="447" y="847"/>
                  </a:cubicBezTo>
                  <a:cubicBezTo>
                    <a:pt x="345" y="818"/>
                    <a:pt x="237" y="762"/>
                    <a:pt x="168" y="676"/>
                  </a:cubicBezTo>
                  <a:cubicBezTo>
                    <a:pt x="98" y="589"/>
                    <a:pt x="29" y="468"/>
                    <a:pt x="31" y="327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8" name="Google Shape;3368;p66"/>
            <p:cNvCxnSpPr/>
            <p:nvPr/>
          </p:nvCxnSpPr>
          <p:spPr>
            <a:xfrm flipH="1">
              <a:off x="286423354" y="1675778059"/>
              <a:ext cx="530524099" cy="18840516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69" name="Google Shape;3369;p66"/>
            <p:cNvCxnSpPr/>
            <p:nvPr/>
          </p:nvCxnSpPr>
          <p:spPr>
            <a:xfrm flipH="1">
              <a:off x="602375742" y="1696557851"/>
              <a:ext cx="349417041" cy="171781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0" name="Google Shape;3370;p66"/>
            <p:cNvCxnSpPr/>
            <p:nvPr/>
          </p:nvCxnSpPr>
          <p:spPr>
            <a:xfrm flipH="1">
              <a:off x="936044322" y="1699328564"/>
              <a:ext cx="92521777" cy="16693273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1" name="Google Shape;3371;p66"/>
            <p:cNvCxnSpPr/>
            <p:nvPr/>
          </p:nvCxnSpPr>
          <p:spPr>
            <a:xfrm>
              <a:off x="1163412054" y="1690324244"/>
              <a:ext cx="76773388" cy="18009317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2" name="Google Shape;3372;p66"/>
            <p:cNvCxnSpPr/>
            <p:nvPr/>
          </p:nvCxnSpPr>
          <p:spPr>
            <a:xfrm>
              <a:off x="1036440429" y="1136883766"/>
              <a:ext cx="0" cy="46339380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73" name="Google Shape;3373;p66"/>
            <p:cNvSpPr txBox="1"/>
            <p:nvPr/>
          </p:nvSpPr>
          <p:spPr>
            <a:xfrm>
              <a:off x="24606474" y="1491528884"/>
              <a:ext cx="743127309" cy="253515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institutional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3374" name="Google Shape;3374;p66"/>
            <p:cNvSpPr txBox="1"/>
            <p:nvPr/>
          </p:nvSpPr>
          <p:spPr>
            <a:xfrm>
              <a:off x="1192159827" y="1678767113"/>
              <a:ext cx="955323819" cy="147719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 Mbps LAN</a:t>
              </a:r>
              <a:endParaRPr/>
            </a:p>
          </p:txBody>
        </p:sp>
        <p:sp>
          <p:nvSpPr>
            <p:cNvPr id="3375" name="Google Shape;3375;p66"/>
            <p:cNvSpPr txBox="1"/>
            <p:nvPr/>
          </p:nvSpPr>
          <p:spPr>
            <a:xfrm>
              <a:off x="1037424955" y="1219311300"/>
              <a:ext cx="738205657" cy="253515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Mbps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 link</a:t>
              </a:r>
              <a:endParaRPr/>
            </a:p>
          </p:txBody>
        </p:sp>
        <p:grpSp>
          <p:nvGrpSpPr>
            <p:cNvPr id="3376" name="Google Shape;3376;p66"/>
            <p:cNvGrpSpPr/>
            <p:nvPr/>
          </p:nvGrpSpPr>
          <p:grpSpPr>
            <a:xfrm>
              <a:off x="778560551" y="1005277223"/>
              <a:ext cx="546272554" cy="134376737"/>
              <a:chOff x="3740150" y="2063750"/>
              <a:chExt cx="881062" cy="307974"/>
            </a:xfrm>
          </p:grpSpPr>
          <p:sp>
            <p:nvSpPr>
              <p:cNvPr id="3377" name="Google Shape;3377;p66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8" name="Google Shape;3378;p66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9" name="Google Shape;3379;p66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80" name="Google Shape;3380;p66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3381" name="Google Shape;3381;p6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2" name="Google Shape;3382;p6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383" name="Google Shape;3383;p66"/>
              <p:cNvCxnSpPr/>
              <p:nvPr/>
            </p:nvCxnSpPr>
            <p:spPr>
              <a:xfrm>
                <a:off x="3741737" y="2160587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84" name="Google Shape;3384;p66"/>
              <p:cNvCxnSpPr/>
              <p:nvPr/>
            </p:nvCxnSpPr>
            <p:spPr>
              <a:xfrm>
                <a:off x="4614862" y="2163762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385" name="Google Shape;3385;p66"/>
            <p:cNvGrpSpPr/>
            <p:nvPr/>
          </p:nvGrpSpPr>
          <p:grpSpPr>
            <a:xfrm>
              <a:off x="765765293" y="1570492733"/>
              <a:ext cx="546271923" cy="134376737"/>
              <a:chOff x="3740150" y="2063750"/>
              <a:chExt cx="881062" cy="307974"/>
            </a:xfrm>
          </p:grpSpPr>
          <p:sp>
            <p:nvSpPr>
              <p:cNvPr id="3386" name="Google Shape;3386;p66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7" name="Google Shape;3387;p66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8" name="Google Shape;3388;p66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89" name="Google Shape;3389;p66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3390" name="Google Shape;3390;p6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1" name="Google Shape;3391;p6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392" name="Google Shape;3392;p66"/>
              <p:cNvCxnSpPr/>
              <p:nvPr/>
            </p:nvCxnSpPr>
            <p:spPr>
              <a:xfrm>
                <a:off x="3741737" y="2160587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93" name="Google Shape;3393;p66"/>
              <p:cNvCxnSpPr/>
              <p:nvPr/>
            </p:nvCxnSpPr>
            <p:spPr>
              <a:xfrm>
                <a:off x="4614862" y="2163762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394" name="Google Shape;3394;p66"/>
            <p:cNvGrpSpPr/>
            <p:nvPr/>
          </p:nvGrpSpPr>
          <p:grpSpPr>
            <a:xfrm>
              <a:off x="0" y="478158592"/>
              <a:ext cx="234257234" cy="251437543"/>
              <a:chOff x="6572250" y="681037"/>
              <a:chExt cx="2262187" cy="3803650"/>
            </a:xfrm>
          </p:grpSpPr>
          <p:sp>
            <p:nvSpPr>
              <p:cNvPr id="3395" name="Google Shape;3395;p66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6" name="Google Shape;3396;p66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7" name="Google Shape;3397;p66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8" name="Google Shape;3398;p66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9" name="Google Shape;3399;p66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00" name="Google Shape;3400;p66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401" name="Google Shape;3401;p66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2" name="Google Shape;3402;p66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03" name="Google Shape;3403;p66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04" name="Google Shape;3404;p66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405" name="Google Shape;3405;p66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6" name="Google Shape;3406;p66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07" name="Google Shape;3407;p66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8" name="Google Shape;3408;p66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09" name="Google Shape;3409;p66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410" name="Google Shape;3410;p66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1" name="Google Shape;3411;p66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12" name="Google Shape;3412;p66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13" name="Google Shape;3413;p66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414" name="Google Shape;3414;p66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5" name="Google Shape;3415;p66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16" name="Google Shape;3416;p66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7" name="Google Shape;3417;p66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8" name="Google Shape;3418;p66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Google Shape;3419;p66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0" name="Google Shape;3420;p66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1" name="Google Shape;3421;p66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p66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3" name="Google Shape;3423;p66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4" name="Google Shape;3424;p66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5" name="Google Shape;3425;p66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6" name="Google Shape;3426;p66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7" name="Google Shape;3427;p66"/>
            <p:cNvGrpSpPr/>
            <p:nvPr/>
          </p:nvGrpSpPr>
          <p:grpSpPr>
            <a:xfrm>
              <a:off x="92521868" y="1836476553"/>
              <a:ext cx="325794471" cy="243126002"/>
              <a:chOff x="-69850" y="2338387"/>
              <a:chExt cx="1557337" cy="1754187"/>
            </a:xfrm>
          </p:grpSpPr>
          <p:pic>
            <p:nvPicPr>
              <p:cNvPr descr="desktop_computer_stylized_medium" id="3428" name="Google Shape;3428;p6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29" name="Google Shape;3429;p66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30" name="Google Shape;3430;p66"/>
            <p:cNvGrpSpPr/>
            <p:nvPr/>
          </p:nvGrpSpPr>
          <p:grpSpPr>
            <a:xfrm>
              <a:off x="566941788" y="269665930"/>
              <a:ext cx="234257234" cy="251437990"/>
              <a:chOff x="6572250" y="681037"/>
              <a:chExt cx="2262187" cy="3803650"/>
            </a:xfrm>
          </p:grpSpPr>
          <p:sp>
            <p:nvSpPr>
              <p:cNvPr id="3431" name="Google Shape;3431;p66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2" name="Google Shape;3432;p66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3" name="Google Shape;3433;p66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4" name="Google Shape;3434;p66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5" name="Google Shape;3435;p66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36" name="Google Shape;3436;p66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437" name="Google Shape;3437;p66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8" name="Google Shape;3438;p66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39" name="Google Shape;3439;p66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40" name="Google Shape;3440;p66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441" name="Google Shape;3441;p66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2" name="Google Shape;3442;p66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43" name="Google Shape;3443;p66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4" name="Google Shape;3444;p66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45" name="Google Shape;3445;p66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446" name="Google Shape;3446;p66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7" name="Google Shape;3447;p66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48" name="Google Shape;3448;p66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49" name="Google Shape;3449;p66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450" name="Google Shape;3450;p66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1" name="Google Shape;3451;p66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52" name="Google Shape;3452;p66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3" name="Google Shape;3453;p66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4" name="Google Shape;3454;p66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5" name="Google Shape;3455;p66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6" name="Google Shape;3456;p66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7" name="Google Shape;3457;p66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8" name="Google Shape;3458;p66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9" name="Google Shape;3459;p66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0" name="Google Shape;3460;p66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1" name="Google Shape;3461;p66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2" name="Google Shape;3462;p66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3" name="Google Shape;3463;p66"/>
            <p:cNvGrpSpPr/>
            <p:nvPr/>
          </p:nvGrpSpPr>
          <p:grpSpPr>
            <a:xfrm>
              <a:off x="1033487895" y="283519216"/>
              <a:ext cx="234257234" cy="251437990"/>
              <a:chOff x="6572250" y="681037"/>
              <a:chExt cx="2262187" cy="3803650"/>
            </a:xfrm>
          </p:grpSpPr>
          <p:sp>
            <p:nvSpPr>
              <p:cNvPr id="3464" name="Google Shape;3464;p66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5" name="Google Shape;3465;p66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6" name="Google Shape;3466;p66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7" name="Google Shape;3467;p66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8" name="Google Shape;3468;p66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69" name="Google Shape;3469;p66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470" name="Google Shape;3470;p66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1" name="Google Shape;3471;p66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72" name="Google Shape;3472;p66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73" name="Google Shape;3473;p66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474" name="Google Shape;3474;p66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5" name="Google Shape;3475;p66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76" name="Google Shape;3476;p66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7" name="Google Shape;3477;p66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78" name="Google Shape;3478;p66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479" name="Google Shape;3479;p66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0" name="Google Shape;3480;p66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81" name="Google Shape;3481;p66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82" name="Google Shape;3482;p66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483" name="Google Shape;3483;p66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4" name="Google Shape;3484;p66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85" name="Google Shape;3485;p66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6" name="Google Shape;3486;p66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7" name="Google Shape;3487;p66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8" name="Google Shape;3488;p66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9" name="Google Shape;3489;p66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0" name="Google Shape;3490;p66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1" name="Google Shape;3491;p66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2" name="Google Shape;3492;p66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3" name="Google Shape;3493;p66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4" name="Google Shape;3494;p66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5" name="Google Shape;3495;p66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6" name="Google Shape;3496;p66"/>
            <p:cNvGrpSpPr/>
            <p:nvPr/>
          </p:nvGrpSpPr>
          <p:grpSpPr>
            <a:xfrm>
              <a:off x="1411449191" y="350015155"/>
              <a:ext cx="234257234" cy="251437990"/>
              <a:chOff x="6572250" y="681037"/>
              <a:chExt cx="2262187" cy="3803650"/>
            </a:xfrm>
          </p:grpSpPr>
          <p:sp>
            <p:nvSpPr>
              <p:cNvPr id="3497" name="Google Shape;3497;p66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8" name="Google Shape;3498;p66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9" name="Google Shape;3499;p66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0" name="Google Shape;3500;p66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1" name="Google Shape;3501;p66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02" name="Google Shape;3502;p66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503" name="Google Shape;3503;p66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4" name="Google Shape;3504;p66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05" name="Google Shape;3505;p66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06" name="Google Shape;3506;p66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507" name="Google Shape;3507;p66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8" name="Google Shape;3508;p66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09" name="Google Shape;3509;p66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0" name="Google Shape;3510;p66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11" name="Google Shape;3511;p66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512" name="Google Shape;3512;p66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3" name="Google Shape;3513;p66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14" name="Google Shape;3514;p66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15" name="Google Shape;3515;p66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516" name="Google Shape;3516;p66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7" name="Google Shape;3517;p66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18" name="Google Shape;3518;p66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9" name="Google Shape;3519;p66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0" name="Google Shape;3520;p66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1" name="Google Shape;3521;p66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2" name="Google Shape;3522;p66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3" name="Google Shape;3523;p66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66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5" name="Google Shape;3525;p66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6" name="Google Shape;3526;p66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Google Shape;3527;p66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8" name="Google Shape;3528;p66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9" name="Google Shape;3529;p66"/>
            <p:cNvGrpSpPr/>
            <p:nvPr/>
          </p:nvGrpSpPr>
          <p:grpSpPr>
            <a:xfrm>
              <a:off x="1615193506" y="762844131"/>
              <a:ext cx="234257234" cy="251437990"/>
              <a:chOff x="6572250" y="681037"/>
              <a:chExt cx="2262187" cy="3803650"/>
            </a:xfrm>
          </p:grpSpPr>
          <p:sp>
            <p:nvSpPr>
              <p:cNvPr id="3530" name="Google Shape;3530;p66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1" name="Google Shape;3531;p66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2" name="Google Shape;3532;p66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3" name="Google Shape;3533;p66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4" name="Google Shape;3534;p66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35" name="Google Shape;3535;p66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536" name="Google Shape;3536;p66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7" name="Google Shape;3537;p66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38" name="Google Shape;3538;p66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39" name="Google Shape;3539;p66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540" name="Google Shape;3540;p66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1" name="Google Shape;3541;p66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42" name="Google Shape;3542;p66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3" name="Google Shape;3543;p66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44" name="Google Shape;3544;p66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545" name="Google Shape;3545;p66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6" name="Google Shape;3546;p66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47" name="Google Shape;3547;p66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48" name="Google Shape;3548;p66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549" name="Google Shape;3549;p66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0" name="Google Shape;3550;p66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51" name="Google Shape;3551;p66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2" name="Google Shape;3552;p66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3" name="Google Shape;3553;p66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4" name="Google Shape;3554;p66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5" name="Google Shape;3555;p66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6" name="Google Shape;3556;p66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7" name="Google Shape;3557;p66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8" name="Google Shape;3558;p66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9" name="Google Shape;3559;p66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0" name="Google Shape;3560;p66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1" name="Google Shape;3561;p66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62" name="Google Shape;3562;p66"/>
            <p:cNvGrpSpPr/>
            <p:nvPr/>
          </p:nvGrpSpPr>
          <p:grpSpPr>
            <a:xfrm>
              <a:off x="409458198" y="1846173716"/>
              <a:ext cx="325794471" cy="243126002"/>
              <a:chOff x="-69850" y="2338387"/>
              <a:chExt cx="1557337" cy="1754187"/>
            </a:xfrm>
          </p:grpSpPr>
          <p:pic>
            <p:nvPicPr>
              <p:cNvPr descr="desktop_computer_stylized_medium" id="3563" name="Google Shape;3563;p6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64" name="Google Shape;3564;p66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65" name="Google Shape;3565;p66"/>
            <p:cNvGrpSpPr/>
            <p:nvPr/>
          </p:nvGrpSpPr>
          <p:grpSpPr>
            <a:xfrm>
              <a:off x="734268545" y="1841325445"/>
              <a:ext cx="325794471" cy="243125576"/>
              <a:chOff x="-69850" y="2338387"/>
              <a:chExt cx="1557337" cy="1754187"/>
            </a:xfrm>
          </p:grpSpPr>
          <p:pic>
            <p:nvPicPr>
              <p:cNvPr descr="desktop_computer_stylized_medium" id="3566" name="Google Shape;3566;p6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67" name="Google Shape;3567;p66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68" name="Google Shape;3568;p66"/>
            <p:cNvGrpSpPr/>
            <p:nvPr/>
          </p:nvGrpSpPr>
          <p:grpSpPr>
            <a:xfrm>
              <a:off x="1057525398" y="1851824731"/>
              <a:ext cx="325794471" cy="243125576"/>
              <a:chOff x="-69850" y="2338387"/>
              <a:chExt cx="1557337" cy="1754187"/>
            </a:xfrm>
          </p:grpSpPr>
          <p:pic>
            <p:nvPicPr>
              <p:cNvPr descr="desktop_computer_stylized_medium" id="3569" name="Google Shape;3569;p6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70" name="Google Shape;3570;p66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p6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3576" name="Google Shape;3576;p6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577" name="Google Shape;357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806450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578" name="Google Shape;3578;p67"/>
          <p:cNvSpPr txBox="1"/>
          <p:nvPr>
            <p:ph type="title"/>
          </p:nvPr>
        </p:nvSpPr>
        <p:spPr>
          <a:xfrm>
            <a:off x="403225" y="269875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Caching example: </a:t>
            </a:r>
            <a:endParaRPr/>
          </a:p>
        </p:txBody>
      </p:sp>
      <p:sp>
        <p:nvSpPr>
          <p:cNvPr id="3579" name="Google Shape;3579;p67"/>
          <p:cNvSpPr txBox="1"/>
          <p:nvPr/>
        </p:nvSpPr>
        <p:spPr>
          <a:xfrm>
            <a:off x="285750" y="1038225"/>
            <a:ext cx="5778500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Solution 2 (more cost-effective solution):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keep access link at 15 Mbps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install a web cache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hit-rate: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fraction of request that are satisfied by the cache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typically range from 20% to 70%</a:t>
            </a:r>
            <a:endParaRPr/>
          </a:p>
          <a:p>
            <a:pPr indent="-243840" lvl="1" marL="8001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illustration, assume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40% hit rate, and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requests from cache server take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average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 msec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b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</p:txBody>
      </p:sp>
      <p:grpSp>
        <p:nvGrpSpPr>
          <p:cNvPr id="3580" name="Google Shape;3580;p67"/>
          <p:cNvGrpSpPr/>
          <p:nvPr/>
        </p:nvGrpSpPr>
        <p:grpSpPr>
          <a:xfrm>
            <a:off x="5448300" y="862012"/>
            <a:ext cx="3576637" cy="5026025"/>
            <a:chOff x="0" y="0"/>
            <a:chExt cx="2147483647" cy="2147483647"/>
          </a:xfrm>
        </p:grpSpPr>
        <p:cxnSp>
          <p:nvCxnSpPr>
            <p:cNvPr id="3581" name="Google Shape;3581;p67"/>
            <p:cNvCxnSpPr/>
            <p:nvPr/>
          </p:nvCxnSpPr>
          <p:spPr>
            <a:xfrm>
              <a:off x="208786605" y="661563376"/>
              <a:ext cx="171605712" cy="48838086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82" name="Google Shape;3582;p67"/>
            <p:cNvSpPr txBox="1"/>
            <p:nvPr/>
          </p:nvSpPr>
          <p:spPr>
            <a:xfrm>
              <a:off x="636596709" y="0"/>
              <a:ext cx="560578634" cy="274035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servers</a:t>
              </a:r>
              <a:endParaRPr/>
            </a:p>
          </p:txBody>
        </p:sp>
        <p:cxnSp>
          <p:nvCxnSpPr>
            <p:cNvPr id="3583" name="Google Shape;3583;p67"/>
            <p:cNvCxnSpPr/>
            <p:nvPr/>
          </p:nvCxnSpPr>
          <p:spPr>
            <a:xfrm>
              <a:off x="695002888" y="498769728"/>
              <a:ext cx="40041332" cy="118025379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4" name="Google Shape;3584;p67"/>
            <p:cNvCxnSpPr/>
            <p:nvPr/>
          </p:nvCxnSpPr>
          <p:spPr>
            <a:xfrm flipH="1">
              <a:off x="1072535284" y="515049103"/>
              <a:ext cx="5720189" cy="101746013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5" name="Google Shape;3585;p67"/>
            <p:cNvCxnSpPr/>
            <p:nvPr/>
          </p:nvCxnSpPr>
          <p:spPr>
            <a:xfrm flipH="1">
              <a:off x="1347104566" y="584236356"/>
              <a:ext cx="80082664" cy="89536489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6" name="Google Shape;3586;p67"/>
            <p:cNvCxnSpPr/>
            <p:nvPr/>
          </p:nvCxnSpPr>
          <p:spPr>
            <a:xfrm rot="10800000">
              <a:off x="1444347804" y="909823653"/>
              <a:ext cx="148724946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87" name="Google Shape;3587;p67"/>
            <p:cNvSpPr/>
            <p:nvPr/>
          </p:nvSpPr>
          <p:spPr>
            <a:xfrm>
              <a:off x="259315148" y="496056507"/>
              <a:ext cx="1306110065" cy="675593521"/>
            </a:xfrm>
            <a:custGeom>
              <a:rect b="b" l="l" r="r" t="t"/>
              <a:pathLst>
                <a:path extrusionOk="0" h="1662" w="2135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67"/>
            <p:cNvSpPr txBox="1"/>
            <p:nvPr/>
          </p:nvSpPr>
          <p:spPr>
            <a:xfrm>
              <a:off x="683562309" y="637822820"/>
              <a:ext cx="559625575" cy="248260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Internet</a:t>
              </a:r>
              <a:endParaRPr/>
            </a:p>
          </p:txBody>
        </p:sp>
        <p:sp>
          <p:nvSpPr>
            <p:cNvPr id="3589" name="Google Shape;3589;p67"/>
            <p:cNvSpPr/>
            <p:nvPr/>
          </p:nvSpPr>
          <p:spPr>
            <a:xfrm>
              <a:off x="7626345" y="1508768637"/>
              <a:ext cx="1883800656" cy="638715009"/>
            </a:xfrm>
            <a:custGeom>
              <a:rect b="b" l="l" r="r" t="t"/>
              <a:pathLst>
                <a:path extrusionOk="0" h="876" w="1868">
                  <a:moveTo>
                    <a:pt x="31" y="327"/>
                  </a:moveTo>
                  <a:cubicBezTo>
                    <a:pt x="20" y="237"/>
                    <a:pt x="0" y="189"/>
                    <a:pt x="103" y="137"/>
                  </a:cubicBezTo>
                  <a:cubicBezTo>
                    <a:pt x="206" y="85"/>
                    <a:pt x="476" y="34"/>
                    <a:pt x="649" y="17"/>
                  </a:cubicBezTo>
                  <a:cubicBezTo>
                    <a:pt x="822" y="0"/>
                    <a:pt x="955" y="18"/>
                    <a:pt x="1141" y="35"/>
                  </a:cubicBezTo>
                  <a:cubicBezTo>
                    <a:pt x="1327" y="52"/>
                    <a:pt x="1658" y="3"/>
                    <a:pt x="1763" y="121"/>
                  </a:cubicBezTo>
                  <a:cubicBezTo>
                    <a:pt x="1868" y="239"/>
                    <a:pt x="1840" y="621"/>
                    <a:pt x="1774" y="741"/>
                  </a:cubicBezTo>
                  <a:cubicBezTo>
                    <a:pt x="1708" y="861"/>
                    <a:pt x="1534" y="827"/>
                    <a:pt x="1369" y="845"/>
                  </a:cubicBezTo>
                  <a:cubicBezTo>
                    <a:pt x="1204" y="863"/>
                    <a:pt x="935" y="851"/>
                    <a:pt x="781" y="851"/>
                  </a:cubicBezTo>
                  <a:cubicBezTo>
                    <a:pt x="627" y="851"/>
                    <a:pt x="549" y="876"/>
                    <a:pt x="447" y="847"/>
                  </a:cubicBezTo>
                  <a:cubicBezTo>
                    <a:pt x="345" y="818"/>
                    <a:pt x="237" y="762"/>
                    <a:pt x="168" y="676"/>
                  </a:cubicBezTo>
                  <a:cubicBezTo>
                    <a:pt x="98" y="589"/>
                    <a:pt x="29" y="468"/>
                    <a:pt x="31" y="327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90" name="Google Shape;3590;p67"/>
            <p:cNvCxnSpPr/>
            <p:nvPr/>
          </p:nvCxnSpPr>
          <p:spPr>
            <a:xfrm flipH="1">
              <a:off x="277428796" y="1641038436"/>
              <a:ext cx="513864042" cy="18449944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1" name="Google Shape;3591;p67"/>
            <p:cNvCxnSpPr/>
            <p:nvPr/>
          </p:nvCxnSpPr>
          <p:spPr>
            <a:xfrm flipH="1">
              <a:off x="583459326" y="1661387454"/>
              <a:ext cx="338444292" cy="1682200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2" name="Google Shape;3592;p67"/>
            <p:cNvCxnSpPr/>
            <p:nvPr/>
          </p:nvCxnSpPr>
          <p:spPr>
            <a:xfrm flipH="1">
              <a:off x="906649706" y="1664100728"/>
              <a:ext cx="89616314" cy="163472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3" name="Google Shape;3593;p67"/>
            <p:cNvCxnSpPr/>
            <p:nvPr/>
          </p:nvCxnSpPr>
          <p:spPr>
            <a:xfrm>
              <a:off x="1126877405" y="1655283072"/>
              <a:ext cx="74362472" cy="17635975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4" name="Google Shape;3594;p67"/>
            <p:cNvCxnSpPr/>
            <p:nvPr/>
          </p:nvCxnSpPr>
          <p:spPr>
            <a:xfrm>
              <a:off x="1003893072" y="1113315661"/>
              <a:ext cx="0" cy="45378744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95" name="Google Shape;3595;p67"/>
            <p:cNvSpPr txBox="1"/>
            <p:nvPr/>
          </p:nvSpPr>
          <p:spPr>
            <a:xfrm>
              <a:off x="23833756" y="1460608829"/>
              <a:ext cx="719790869" cy="248260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institutional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3596" name="Google Shape;3596;p67"/>
            <p:cNvSpPr txBox="1"/>
            <p:nvPr/>
          </p:nvSpPr>
          <p:spPr>
            <a:xfrm>
              <a:off x="1222159878" y="1589130300"/>
              <a:ext cx="925323768" cy="144657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 Mbps LAN</a:t>
              </a:r>
              <a:endParaRPr/>
            </a:p>
          </p:txBody>
        </p:sp>
        <p:sp>
          <p:nvSpPr>
            <p:cNvPr id="3597" name="Google Shape;3597;p67"/>
            <p:cNvSpPr txBox="1"/>
            <p:nvPr/>
          </p:nvSpPr>
          <p:spPr>
            <a:xfrm>
              <a:off x="1004846681" y="1194034436"/>
              <a:ext cx="715023772" cy="248260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15 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Mbps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 link</a:t>
              </a:r>
              <a:endParaRPr/>
            </a:p>
          </p:txBody>
        </p:sp>
        <p:grpSp>
          <p:nvGrpSpPr>
            <p:cNvPr id="3598" name="Google Shape;3598;p67"/>
            <p:cNvGrpSpPr/>
            <p:nvPr/>
          </p:nvGrpSpPr>
          <p:grpSpPr>
            <a:xfrm>
              <a:off x="754111401" y="984437380"/>
              <a:ext cx="529117947" cy="131591048"/>
              <a:chOff x="3740150" y="2063750"/>
              <a:chExt cx="881062" cy="307974"/>
            </a:xfrm>
          </p:grpSpPr>
          <p:sp>
            <p:nvSpPr>
              <p:cNvPr id="3599" name="Google Shape;3599;p67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0" name="Google Shape;3600;p67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1" name="Google Shape;3601;p67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02" name="Google Shape;3602;p67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3603" name="Google Shape;3603;p6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4" name="Google Shape;3604;p6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605" name="Google Shape;3605;p67"/>
              <p:cNvCxnSpPr/>
              <p:nvPr/>
            </p:nvCxnSpPr>
            <p:spPr>
              <a:xfrm>
                <a:off x="3741737" y="2160587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06" name="Google Shape;3606;p67"/>
              <p:cNvCxnSpPr/>
              <p:nvPr/>
            </p:nvCxnSpPr>
            <p:spPr>
              <a:xfrm>
                <a:off x="4614862" y="2163762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607" name="Google Shape;3607;p67"/>
            <p:cNvGrpSpPr/>
            <p:nvPr/>
          </p:nvGrpSpPr>
          <p:grpSpPr>
            <a:xfrm>
              <a:off x="741717952" y="1537935722"/>
              <a:ext cx="529117337" cy="131591048"/>
              <a:chOff x="3740150" y="2063750"/>
              <a:chExt cx="881062" cy="307974"/>
            </a:xfrm>
          </p:grpSpPr>
          <p:sp>
            <p:nvSpPr>
              <p:cNvPr id="3608" name="Google Shape;3608;p67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9" name="Google Shape;3609;p67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0" name="Google Shape;3610;p67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11" name="Google Shape;3611;p67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3612" name="Google Shape;3612;p6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3" name="Google Shape;3613;p6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614" name="Google Shape;3614;p67"/>
              <p:cNvCxnSpPr/>
              <p:nvPr/>
            </p:nvCxnSpPr>
            <p:spPr>
              <a:xfrm>
                <a:off x="3741737" y="2160587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15" name="Google Shape;3615;p67"/>
              <p:cNvCxnSpPr/>
              <p:nvPr/>
            </p:nvCxnSpPr>
            <p:spPr>
              <a:xfrm>
                <a:off x="4614862" y="2163762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616" name="Google Shape;3616;p67"/>
            <p:cNvGrpSpPr/>
            <p:nvPr/>
          </p:nvGrpSpPr>
          <p:grpSpPr>
            <a:xfrm>
              <a:off x="0" y="468246152"/>
              <a:ext cx="226900850" cy="246225131"/>
              <a:chOff x="6572250" y="681037"/>
              <a:chExt cx="2262187" cy="3803650"/>
            </a:xfrm>
          </p:grpSpPr>
          <p:sp>
            <p:nvSpPr>
              <p:cNvPr id="3617" name="Google Shape;3617;p67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8" name="Google Shape;3618;p67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9" name="Google Shape;3619;p67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0" name="Google Shape;3620;p67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1" name="Google Shape;3621;p67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22" name="Google Shape;3622;p67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623" name="Google Shape;3623;p67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4" name="Google Shape;3624;p67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25" name="Google Shape;3625;p67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26" name="Google Shape;3626;p67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627" name="Google Shape;3627;p67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8" name="Google Shape;3628;p67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29" name="Google Shape;3629;p67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0" name="Google Shape;3630;p67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1" name="Google Shape;3631;p67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632" name="Google Shape;3632;p67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3" name="Google Shape;3633;p67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34" name="Google Shape;3634;p67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5" name="Google Shape;3635;p67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636" name="Google Shape;3636;p67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7" name="Google Shape;3637;p67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38" name="Google Shape;3638;p67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9" name="Google Shape;3639;p67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0" name="Google Shape;3640;p67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1" name="Google Shape;3641;p67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2" name="Google Shape;3642;p67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3" name="Google Shape;3643;p67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4" name="Google Shape;3644;p67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5" name="Google Shape;3645;p67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6" name="Google Shape;3646;p67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7" name="Google Shape;3647;p67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8" name="Google Shape;3648;p67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9" name="Google Shape;3649;p67"/>
            <p:cNvGrpSpPr/>
            <p:nvPr/>
          </p:nvGrpSpPr>
          <p:grpSpPr>
            <a:xfrm>
              <a:off x="89616402" y="1798405578"/>
              <a:ext cx="315563541" cy="238085892"/>
              <a:chOff x="-69850" y="2338387"/>
              <a:chExt cx="1557337" cy="1754187"/>
            </a:xfrm>
          </p:grpSpPr>
          <p:pic>
            <p:nvPicPr>
              <p:cNvPr descr="desktop_computer_stylized_medium" id="3650" name="Google Shape;3650;p6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51" name="Google Shape;3651;p67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52" name="Google Shape;3652;p67"/>
            <p:cNvGrpSpPr/>
            <p:nvPr/>
          </p:nvGrpSpPr>
          <p:grpSpPr>
            <a:xfrm>
              <a:off x="549138105" y="264075635"/>
              <a:ext cx="226900850" cy="246225569"/>
              <a:chOff x="6572250" y="681037"/>
              <a:chExt cx="2262187" cy="3803650"/>
            </a:xfrm>
          </p:grpSpPr>
          <p:sp>
            <p:nvSpPr>
              <p:cNvPr id="3653" name="Google Shape;3653;p67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4" name="Google Shape;3654;p67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5" name="Google Shape;3655;p67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6" name="Google Shape;3656;p67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7" name="Google Shape;3657;p67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58" name="Google Shape;3658;p67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659" name="Google Shape;3659;p67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0" name="Google Shape;3660;p67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1" name="Google Shape;3661;p67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62" name="Google Shape;3662;p67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663" name="Google Shape;3663;p67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4" name="Google Shape;3664;p67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5" name="Google Shape;3665;p67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6" name="Google Shape;3666;p67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67" name="Google Shape;3667;p67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668" name="Google Shape;3668;p67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9" name="Google Shape;3669;p67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70" name="Google Shape;3670;p67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71" name="Google Shape;3671;p67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672" name="Google Shape;3672;p67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3" name="Google Shape;3673;p67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74" name="Google Shape;3674;p67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5" name="Google Shape;3675;p67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6" name="Google Shape;3676;p67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7" name="Google Shape;3677;p67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8" name="Google Shape;3678;p67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9" name="Google Shape;3679;p67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0" name="Google Shape;3680;p67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1" name="Google Shape;3681;p67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2" name="Google Shape;3682;p67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3" name="Google Shape;3683;p67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4" name="Google Shape;3684;p67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85" name="Google Shape;3685;p67"/>
            <p:cNvGrpSpPr/>
            <p:nvPr/>
          </p:nvGrpSpPr>
          <p:grpSpPr>
            <a:xfrm>
              <a:off x="1001033256" y="277641737"/>
              <a:ext cx="226900850" cy="246225569"/>
              <a:chOff x="6572250" y="681037"/>
              <a:chExt cx="2262187" cy="3803650"/>
            </a:xfrm>
          </p:grpSpPr>
          <p:sp>
            <p:nvSpPr>
              <p:cNvPr id="3686" name="Google Shape;3686;p67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7" name="Google Shape;3687;p67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8" name="Google Shape;3688;p67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9" name="Google Shape;3689;p67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0" name="Google Shape;3690;p67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1" name="Google Shape;3691;p67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692" name="Google Shape;3692;p67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3" name="Google Shape;3693;p67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94" name="Google Shape;3694;p67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5" name="Google Shape;3695;p67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696" name="Google Shape;3696;p67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7" name="Google Shape;3697;p67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98" name="Google Shape;3698;p67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9" name="Google Shape;3699;p67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00" name="Google Shape;3700;p67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701" name="Google Shape;3701;p67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2" name="Google Shape;3702;p67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03" name="Google Shape;3703;p67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04" name="Google Shape;3704;p67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705" name="Google Shape;3705;p67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6" name="Google Shape;3706;p67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07" name="Google Shape;3707;p67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8" name="Google Shape;3708;p67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9" name="Google Shape;3709;p67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0" name="Google Shape;3710;p67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1" name="Google Shape;3711;p67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2" name="Google Shape;3712;p67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3" name="Google Shape;3713;p67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4" name="Google Shape;3714;p67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5" name="Google Shape;3715;p67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6" name="Google Shape;3716;p67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7" name="Google Shape;3717;p67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18" name="Google Shape;3718;p67"/>
            <p:cNvGrpSpPr/>
            <p:nvPr/>
          </p:nvGrpSpPr>
          <p:grpSpPr>
            <a:xfrm>
              <a:off x="1367125428" y="342759186"/>
              <a:ext cx="226900850" cy="246225569"/>
              <a:chOff x="6572250" y="681037"/>
              <a:chExt cx="2262187" cy="3803650"/>
            </a:xfrm>
          </p:grpSpPr>
          <p:sp>
            <p:nvSpPr>
              <p:cNvPr id="3719" name="Google Shape;3719;p67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0" name="Google Shape;3720;p67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1" name="Google Shape;3721;p67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2" name="Google Shape;3722;p67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3" name="Google Shape;3723;p67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24" name="Google Shape;3724;p67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725" name="Google Shape;3725;p67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6" name="Google Shape;3726;p67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27" name="Google Shape;3727;p67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28" name="Google Shape;3728;p67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729" name="Google Shape;3729;p67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0" name="Google Shape;3730;p67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31" name="Google Shape;3731;p67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2" name="Google Shape;3732;p67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33" name="Google Shape;3733;p67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734" name="Google Shape;3734;p67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5" name="Google Shape;3735;p67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36" name="Google Shape;3736;p67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37" name="Google Shape;3737;p67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738" name="Google Shape;3738;p67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9" name="Google Shape;3739;p67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40" name="Google Shape;3740;p67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1" name="Google Shape;3741;p67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2" name="Google Shape;3742;p67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3" name="Google Shape;3743;p67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4" name="Google Shape;3744;p67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5" name="Google Shape;3745;p67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6" name="Google Shape;3746;p67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7" name="Google Shape;3747;p67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8" name="Google Shape;3748;p67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9" name="Google Shape;3749;p67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0" name="Google Shape;3750;p67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51" name="Google Shape;3751;p67"/>
            <p:cNvGrpSpPr/>
            <p:nvPr/>
          </p:nvGrpSpPr>
          <p:grpSpPr>
            <a:xfrm>
              <a:off x="1564471556" y="747030034"/>
              <a:ext cx="226900850" cy="246225569"/>
              <a:chOff x="6572250" y="681037"/>
              <a:chExt cx="2262187" cy="3803650"/>
            </a:xfrm>
          </p:grpSpPr>
          <p:sp>
            <p:nvSpPr>
              <p:cNvPr id="3752" name="Google Shape;3752;p67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3" name="Google Shape;3753;p67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4" name="Google Shape;3754;p67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5" name="Google Shape;3755;p67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6" name="Google Shape;3756;p67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57" name="Google Shape;3757;p67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758" name="Google Shape;3758;p67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9" name="Google Shape;3759;p67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60" name="Google Shape;3760;p67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61" name="Google Shape;3761;p67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762" name="Google Shape;3762;p67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3" name="Google Shape;3763;p67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64" name="Google Shape;3764;p67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5" name="Google Shape;3765;p67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66" name="Google Shape;3766;p67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767" name="Google Shape;3767;p67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8" name="Google Shape;3768;p67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69" name="Google Shape;3769;p67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70" name="Google Shape;3770;p67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771" name="Google Shape;3771;p67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2" name="Google Shape;3772;p67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73" name="Google Shape;3773;p67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4" name="Google Shape;3774;p67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5" name="Google Shape;3775;p67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6" name="Google Shape;3776;p67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7" name="Google Shape;3777;p67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8" name="Google Shape;3778;p67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9" name="Google Shape;3779;p67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0" name="Google Shape;3780;p67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1" name="Google Shape;3781;p67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2" name="Google Shape;3782;p67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3" name="Google Shape;3783;p67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4" name="Google Shape;3784;p67"/>
            <p:cNvGrpSpPr/>
            <p:nvPr/>
          </p:nvGrpSpPr>
          <p:grpSpPr>
            <a:xfrm>
              <a:off x="396599975" y="1807901715"/>
              <a:ext cx="315563541" cy="238085892"/>
              <a:chOff x="-69850" y="2338387"/>
              <a:chExt cx="1557337" cy="1754187"/>
            </a:xfrm>
          </p:grpSpPr>
          <p:pic>
            <p:nvPicPr>
              <p:cNvPr descr="desktop_computer_stylized_medium" id="3785" name="Google Shape;3785;p6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86" name="Google Shape;3786;p67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7" name="Google Shape;3787;p67"/>
            <p:cNvGrpSpPr/>
            <p:nvPr/>
          </p:nvGrpSpPr>
          <p:grpSpPr>
            <a:xfrm>
              <a:off x="711210297" y="1803153951"/>
              <a:ext cx="315563541" cy="238085475"/>
              <a:chOff x="-69850" y="2338387"/>
              <a:chExt cx="1557337" cy="1754187"/>
            </a:xfrm>
          </p:grpSpPr>
          <p:pic>
            <p:nvPicPr>
              <p:cNvPr descr="desktop_computer_stylized_medium" id="3788" name="Google Shape;3788;p6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89" name="Google Shape;3789;p67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90" name="Google Shape;3790;p67"/>
            <p:cNvGrpSpPr/>
            <p:nvPr/>
          </p:nvGrpSpPr>
          <p:grpSpPr>
            <a:xfrm>
              <a:off x="1024315910" y="1813435582"/>
              <a:ext cx="315563541" cy="238085475"/>
              <a:chOff x="-69850" y="2338387"/>
              <a:chExt cx="1557337" cy="1754187"/>
            </a:xfrm>
          </p:grpSpPr>
          <p:pic>
            <p:nvPicPr>
              <p:cNvPr descr="desktop_computer_stylized_medium" id="3791" name="Google Shape;3791;p6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92" name="Google Shape;3792;p67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93" name="Google Shape;3793;p67"/>
          <p:cNvSpPr txBox="1"/>
          <p:nvPr/>
        </p:nvSpPr>
        <p:spPr>
          <a:xfrm>
            <a:off x="7812087" y="5005387"/>
            <a:ext cx="504825" cy="75088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4" name="Google Shape;3794;p67"/>
          <p:cNvCxnSpPr/>
          <p:nvPr/>
        </p:nvCxnSpPr>
        <p:spPr>
          <a:xfrm>
            <a:off x="7396162" y="4764087"/>
            <a:ext cx="614362" cy="4159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795" name="Google Shape;3795;p67"/>
          <p:cNvGrpSpPr/>
          <p:nvPr/>
        </p:nvGrpSpPr>
        <p:grpSpPr>
          <a:xfrm>
            <a:off x="7875587" y="5059362"/>
            <a:ext cx="377825" cy="576262"/>
            <a:chOff x="6572250" y="681037"/>
            <a:chExt cx="2262187" cy="3803650"/>
          </a:xfrm>
        </p:grpSpPr>
        <p:sp>
          <p:nvSpPr>
            <p:cNvPr id="3796" name="Google Shape;3796;p67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67"/>
            <p:cNvSpPr txBox="1"/>
            <p:nvPr/>
          </p:nvSpPr>
          <p:spPr>
            <a:xfrm>
              <a:off x="6677025" y="681037"/>
              <a:ext cx="166370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67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67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67"/>
            <p:cNvSpPr txBox="1"/>
            <p:nvPr/>
          </p:nvSpPr>
          <p:spPr>
            <a:xfrm>
              <a:off x="6686550" y="1100137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01" name="Google Shape;3801;p67"/>
            <p:cNvGrpSpPr/>
            <p:nvPr/>
          </p:nvGrpSpPr>
          <p:grpSpPr>
            <a:xfrm>
              <a:off x="7541581" y="1058794"/>
              <a:ext cx="922337" cy="230187"/>
              <a:chOff x="977900" y="4075112"/>
              <a:chExt cx="1150937" cy="220662"/>
            </a:xfrm>
          </p:grpSpPr>
          <p:sp>
            <p:nvSpPr>
              <p:cNvPr id="3802" name="Google Shape;3802;p67"/>
              <p:cNvSpPr/>
              <p:nvPr/>
            </p:nvSpPr>
            <p:spPr>
              <a:xfrm>
                <a:off x="977900" y="4075112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3" name="Google Shape;3803;p67"/>
              <p:cNvSpPr/>
              <p:nvPr/>
            </p:nvSpPr>
            <p:spPr>
              <a:xfrm>
                <a:off x="1001712" y="4105275"/>
                <a:ext cx="110331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04" name="Google Shape;3804;p67"/>
            <p:cNvSpPr txBox="1"/>
            <p:nvPr/>
          </p:nvSpPr>
          <p:spPr>
            <a:xfrm>
              <a:off x="6705600" y="1612900"/>
              <a:ext cx="950912" cy="841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05" name="Google Shape;3805;p67"/>
            <p:cNvGrpSpPr/>
            <p:nvPr/>
          </p:nvGrpSpPr>
          <p:grpSpPr>
            <a:xfrm>
              <a:off x="7532045" y="1582566"/>
              <a:ext cx="922337" cy="209664"/>
              <a:chOff x="969962" y="4081462"/>
              <a:chExt cx="1150937" cy="217487"/>
            </a:xfrm>
          </p:grpSpPr>
          <p:sp>
            <p:nvSpPr>
              <p:cNvPr id="3806" name="Google Shape;3806;p67"/>
              <p:cNvSpPr/>
              <p:nvPr/>
            </p:nvSpPr>
            <p:spPr>
              <a:xfrm>
                <a:off x="969962" y="4081462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7" name="Google Shape;3807;p67"/>
              <p:cNvSpPr/>
              <p:nvPr/>
            </p:nvSpPr>
            <p:spPr>
              <a:xfrm>
                <a:off x="993775" y="4102100"/>
                <a:ext cx="110331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08" name="Google Shape;3808;p67"/>
            <p:cNvSpPr txBox="1"/>
            <p:nvPr/>
          </p:nvSpPr>
          <p:spPr>
            <a:xfrm>
              <a:off x="6696075" y="2159000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67"/>
            <p:cNvSpPr txBox="1"/>
            <p:nvPr/>
          </p:nvSpPr>
          <p:spPr>
            <a:xfrm>
              <a:off x="6715125" y="2630487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0" name="Google Shape;3810;p67"/>
            <p:cNvGrpSpPr/>
            <p:nvPr/>
          </p:nvGrpSpPr>
          <p:grpSpPr>
            <a:xfrm>
              <a:off x="7512989" y="2588035"/>
              <a:ext cx="931571" cy="231090"/>
              <a:chOff x="969962" y="4081462"/>
              <a:chExt cx="1160462" cy="212725"/>
            </a:xfrm>
          </p:grpSpPr>
          <p:sp>
            <p:nvSpPr>
              <p:cNvPr id="3811" name="Google Shape;3811;p67"/>
              <p:cNvSpPr/>
              <p:nvPr/>
            </p:nvSpPr>
            <p:spPr>
              <a:xfrm>
                <a:off x="969962" y="4081462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2" name="Google Shape;3812;p67"/>
              <p:cNvSpPr/>
              <p:nvPr/>
            </p:nvSpPr>
            <p:spPr>
              <a:xfrm>
                <a:off x="993775" y="4110037"/>
                <a:ext cx="1112837" cy="1539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13" name="Google Shape;3813;p67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4" name="Google Shape;3814;p67"/>
            <p:cNvGrpSpPr/>
            <p:nvPr/>
          </p:nvGrpSpPr>
          <p:grpSpPr>
            <a:xfrm>
              <a:off x="7523162" y="2106612"/>
              <a:ext cx="921376" cy="220662"/>
              <a:chOff x="974725" y="4076700"/>
              <a:chExt cx="1147762" cy="220662"/>
            </a:xfrm>
          </p:grpSpPr>
          <p:sp>
            <p:nvSpPr>
              <p:cNvPr id="3815" name="Google Shape;3815;p67"/>
              <p:cNvSpPr/>
              <p:nvPr/>
            </p:nvSpPr>
            <p:spPr>
              <a:xfrm>
                <a:off x="974725" y="4076700"/>
                <a:ext cx="114776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6" name="Google Shape;3816;p67"/>
              <p:cNvSpPr/>
              <p:nvPr/>
            </p:nvSpPr>
            <p:spPr>
              <a:xfrm>
                <a:off x="998537" y="4097337"/>
                <a:ext cx="11017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17" name="Google Shape;3817;p67"/>
            <p:cNvSpPr txBox="1"/>
            <p:nvPr/>
          </p:nvSpPr>
          <p:spPr>
            <a:xfrm>
              <a:off x="8331200" y="681037"/>
              <a:ext cx="11430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67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67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67"/>
            <p:cNvSpPr/>
            <p:nvPr/>
          </p:nvSpPr>
          <p:spPr>
            <a:xfrm>
              <a:off x="8758237" y="4149725"/>
              <a:ext cx="76200" cy="1460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67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67"/>
            <p:cNvSpPr/>
            <p:nvPr/>
          </p:nvSpPr>
          <p:spPr>
            <a:xfrm>
              <a:off x="6572250" y="4254500"/>
              <a:ext cx="1900237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67"/>
            <p:cNvSpPr/>
            <p:nvPr/>
          </p:nvSpPr>
          <p:spPr>
            <a:xfrm>
              <a:off x="6677025" y="4306887"/>
              <a:ext cx="1701800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67"/>
            <p:cNvSpPr/>
            <p:nvPr/>
          </p:nvSpPr>
          <p:spPr>
            <a:xfrm>
              <a:off x="6838950" y="3783012"/>
              <a:ext cx="247650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67"/>
            <p:cNvSpPr/>
            <p:nvPr/>
          </p:nvSpPr>
          <p:spPr>
            <a:xfrm>
              <a:off x="7123112" y="3783012"/>
              <a:ext cx="257175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67"/>
            <p:cNvSpPr/>
            <p:nvPr/>
          </p:nvSpPr>
          <p:spPr>
            <a:xfrm>
              <a:off x="7399337" y="3783012"/>
              <a:ext cx="257175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67"/>
            <p:cNvSpPr txBox="1"/>
            <p:nvPr/>
          </p:nvSpPr>
          <p:spPr>
            <a:xfrm>
              <a:off x="8035925" y="2913062"/>
              <a:ext cx="13335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8" name="Google Shape;3828;p67"/>
          <p:cNvSpPr txBox="1"/>
          <p:nvPr/>
        </p:nvSpPr>
        <p:spPr>
          <a:xfrm>
            <a:off x="7667625" y="5751512"/>
            <a:ext cx="985837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local web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/>
          </a:p>
        </p:txBody>
      </p:sp>
      <p:sp>
        <p:nvSpPr>
          <p:cNvPr id="3829" name="Google Shape;3829;p67"/>
          <p:cNvSpPr txBox="1"/>
          <p:nvPr/>
        </p:nvSpPr>
        <p:spPr>
          <a:xfrm>
            <a:off x="414337" y="5995987"/>
            <a:ext cx="4370387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 what is the total response time of this network?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3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p6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3835" name="Google Shape;3835;p6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3836" name="Google Shape;383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806450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837" name="Google Shape;3837;p68"/>
          <p:cNvSpPr txBox="1"/>
          <p:nvPr>
            <p:ph type="title"/>
          </p:nvPr>
        </p:nvSpPr>
        <p:spPr>
          <a:xfrm>
            <a:off x="403225" y="269875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Caching example: </a:t>
            </a:r>
            <a:endParaRPr/>
          </a:p>
        </p:txBody>
      </p:sp>
      <p:sp>
        <p:nvSpPr>
          <p:cNvPr id="3838" name="Google Shape;3838;p68"/>
          <p:cNvSpPr txBox="1"/>
          <p:nvPr/>
        </p:nvSpPr>
        <p:spPr>
          <a:xfrm>
            <a:off x="285750" y="1038225"/>
            <a:ext cx="5778500" cy="407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Solution 2 (more cost-effective solution):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40% hits → 60% misses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839" name="Google Shape;3839;p68"/>
          <p:cNvGrpSpPr/>
          <p:nvPr/>
        </p:nvGrpSpPr>
        <p:grpSpPr>
          <a:xfrm>
            <a:off x="5448300" y="862012"/>
            <a:ext cx="3576637" cy="5026025"/>
            <a:chOff x="0" y="0"/>
            <a:chExt cx="2147483647" cy="2147483647"/>
          </a:xfrm>
        </p:grpSpPr>
        <p:cxnSp>
          <p:nvCxnSpPr>
            <p:cNvPr id="3840" name="Google Shape;3840;p68"/>
            <p:cNvCxnSpPr/>
            <p:nvPr/>
          </p:nvCxnSpPr>
          <p:spPr>
            <a:xfrm>
              <a:off x="208786605" y="661563376"/>
              <a:ext cx="171605712" cy="48838086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41" name="Google Shape;3841;p68"/>
            <p:cNvSpPr txBox="1"/>
            <p:nvPr/>
          </p:nvSpPr>
          <p:spPr>
            <a:xfrm>
              <a:off x="636596709" y="0"/>
              <a:ext cx="560578634" cy="274035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servers</a:t>
              </a:r>
              <a:endParaRPr/>
            </a:p>
          </p:txBody>
        </p:sp>
        <p:cxnSp>
          <p:nvCxnSpPr>
            <p:cNvPr id="3842" name="Google Shape;3842;p68"/>
            <p:cNvCxnSpPr/>
            <p:nvPr/>
          </p:nvCxnSpPr>
          <p:spPr>
            <a:xfrm>
              <a:off x="695002888" y="498769728"/>
              <a:ext cx="40041332" cy="118025379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3" name="Google Shape;3843;p68"/>
            <p:cNvCxnSpPr/>
            <p:nvPr/>
          </p:nvCxnSpPr>
          <p:spPr>
            <a:xfrm flipH="1">
              <a:off x="1072535284" y="515049103"/>
              <a:ext cx="5720189" cy="101746013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4" name="Google Shape;3844;p68"/>
            <p:cNvCxnSpPr/>
            <p:nvPr/>
          </p:nvCxnSpPr>
          <p:spPr>
            <a:xfrm flipH="1">
              <a:off x="1347104566" y="584236356"/>
              <a:ext cx="80082664" cy="89536489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5" name="Google Shape;3845;p68"/>
            <p:cNvCxnSpPr/>
            <p:nvPr/>
          </p:nvCxnSpPr>
          <p:spPr>
            <a:xfrm rot="10800000">
              <a:off x="1444347804" y="909823653"/>
              <a:ext cx="148724946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46" name="Google Shape;3846;p68"/>
            <p:cNvSpPr/>
            <p:nvPr/>
          </p:nvSpPr>
          <p:spPr>
            <a:xfrm>
              <a:off x="259315148" y="496056507"/>
              <a:ext cx="1306110065" cy="675593521"/>
            </a:xfrm>
            <a:custGeom>
              <a:rect b="b" l="l" r="r" t="t"/>
              <a:pathLst>
                <a:path extrusionOk="0" h="1662" w="2135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68"/>
            <p:cNvSpPr txBox="1"/>
            <p:nvPr/>
          </p:nvSpPr>
          <p:spPr>
            <a:xfrm>
              <a:off x="683562309" y="637822820"/>
              <a:ext cx="559625575" cy="248260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Internet</a:t>
              </a:r>
              <a:endParaRPr/>
            </a:p>
          </p:txBody>
        </p:sp>
        <p:sp>
          <p:nvSpPr>
            <p:cNvPr id="3848" name="Google Shape;3848;p68"/>
            <p:cNvSpPr/>
            <p:nvPr/>
          </p:nvSpPr>
          <p:spPr>
            <a:xfrm>
              <a:off x="7626345" y="1508768637"/>
              <a:ext cx="1883800656" cy="638715009"/>
            </a:xfrm>
            <a:custGeom>
              <a:rect b="b" l="l" r="r" t="t"/>
              <a:pathLst>
                <a:path extrusionOk="0" h="876" w="1868">
                  <a:moveTo>
                    <a:pt x="31" y="327"/>
                  </a:moveTo>
                  <a:cubicBezTo>
                    <a:pt x="20" y="237"/>
                    <a:pt x="0" y="189"/>
                    <a:pt x="103" y="137"/>
                  </a:cubicBezTo>
                  <a:cubicBezTo>
                    <a:pt x="206" y="85"/>
                    <a:pt x="476" y="34"/>
                    <a:pt x="649" y="17"/>
                  </a:cubicBezTo>
                  <a:cubicBezTo>
                    <a:pt x="822" y="0"/>
                    <a:pt x="955" y="18"/>
                    <a:pt x="1141" y="35"/>
                  </a:cubicBezTo>
                  <a:cubicBezTo>
                    <a:pt x="1327" y="52"/>
                    <a:pt x="1658" y="3"/>
                    <a:pt x="1763" y="121"/>
                  </a:cubicBezTo>
                  <a:cubicBezTo>
                    <a:pt x="1868" y="239"/>
                    <a:pt x="1840" y="621"/>
                    <a:pt x="1774" y="741"/>
                  </a:cubicBezTo>
                  <a:cubicBezTo>
                    <a:pt x="1708" y="861"/>
                    <a:pt x="1534" y="827"/>
                    <a:pt x="1369" y="845"/>
                  </a:cubicBezTo>
                  <a:cubicBezTo>
                    <a:pt x="1204" y="863"/>
                    <a:pt x="935" y="851"/>
                    <a:pt x="781" y="851"/>
                  </a:cubicBezTo>
                  <a:cubicBezTo>
                    <a:pt x="627" y="851"/>
                    <a:pt x="549" y="876"/>
                    <a:pt x="447" y="847"/>
                  </a:cubicBezTo>
                  <a:cubicBezTo>
                    <a:pt x="345" y="818"/>
                    <a:pt x="237" y="762"/>
                    <a:pt x="168" y="676"/>
                  </a:cubicBezTo>
                  <a:cubicBezTo>
                    <a:pt x="98" y="589"/>
                    <a:pt x="29" y="468"/>
                    <a:pt x="31" y="327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49" name="Google Shape;3849;p68"/>
            <p:cNvCxnSpPr/>
            <p:nvPr/>
          </p:nvCxnSpPr>
          <p:spPr>
            <a:xfrm flipH="1">
              <a:off x="277428796" y="1641038436"/>
              <a:ext cx="513864042" cy="18449944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0" name="Google Shape;3850;p68"/>
            <p:cNvCxnSpPr/>
            <p:nvPr/>
          </p:nvCxnSpPr>
          <p:spPr>
            <a:xfrm flipH="1">
              <a:off x="583459326" y="1661387454"/>
              <a:ext cx="338444292" cy="1682200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1" name="Google Shape;3851;p68"/>
            <p:cNvCxnSpPr/>
            <p:nvPr/>
          </p:nvCxnSpPr>
          <p:spPr>
            <a:xfrm flipH="1">
              <a:off x="906649706" y="1664100728"/>
              <a:ext cx="89616314" cy="163472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2" name="Google Shape;3852;p68"/>
            <p:cNvCxnSpPr/>
            <p:nvPr/>
          </p:nvCxnSpPr>
          <p:spPr>
            <a:xfrm>
              <a:off x="1126877405" y="1655283072"/>
              <a:ext cx="74362472" cy="17635975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3" name="Google Shape;3853;p68"/>
            <p:cNvCxnSpPr/>
            <p:nvPr/>
          </p:nvCxnSpPr>
          <p:spPr>
            <a:xfrm>
              <a:off x="1003893072" y="1113315661"/>
              <a:ext cx="0" cy="45378744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54" name="Google Shape;3854;p68"/>
            <p:cNvSpPr txBox="1"/>
            <p:nvPr/>
          </p:nvSpPr>
          <p:spPr>
            <a:xfrm>
              <a:off x="23833756" y="1460608829"/>
              <a:ext cx="719790869" cy="248260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institutional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3855" name="Google Shape;3855;p68"/>
            <p:cNvSpPr txBox="1"/>
            <p:nvPr/>
          </p:nvSpPr>
          <p:spPr>
            <a:xfrm>
              <a:off x="1222159878" y="1589130300"/>
              <a:ext cx="925323768" cy="144657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 Mbps LAN</a:t>
              </a:r>
              <a:endParaRPr/>
            </a:p>
          </p:txBody>
        </p:sp>
        <p:sp>
          <p:nvSpPr>
            <p:cNvPr id="3856" name="Google Shape;3856;p68"/>
            <p:cNvSpPr txBox="1"/>
            <p:nvPr/>
          </p:nvSpPr>
          <p:spPr>
            <a:xfrm>
              <a:off x="1004846681" y="1194034436"/>
              <a:ext cx="715023772" cy="248260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15 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Mbps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 link</a:t>
              </a:r>
              <a:endParaRPr/>
            </a:p>
          </p:txBody>
        </p:sp>
        <p:grpSp>
          <p:nvGrpSpPr>
            <p:cNvPr id="3857" name="Google Shape;3857;p68"/>
            <p:cNvGrpSpPr/>
            <p:nvPr/>
          </p:nvGrpSpPr>
          <p:grpSpPr>
            <a:xfrm>
              <a:off x="754111401" y="984437380"/>
              <a:ext cx="529117947" cy="131591048"/>
              <a:chOff x="3740150" y="2063750"/>
              <a:chExt cx="881062" cy="307974"/>
            </a:xfrm>
          </p:grpSpPr>
          <p:sp>
            <p:nvSpPr>
              <p:cNvPr id="3858" name="Google Shape;3858;p68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9" name="Google Shape;3859;p68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0" name="Google Shape;3860;p68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61" name="Google Shape;3861;p68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3862" name="Google Shape;3862;p6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3" name="Google Shape;3863;p6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864" name="Google Shape;3864;p68"/>
              <p:cNvCxnSpPr/>
              <p:nvPr/>
            </p:nvCxnSpPr>
            <p:spPr>
              <a:xfrm>
                <a:off x="3741737" y="2160587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65" name="Google Shape;3865;p68"/>
              <p:cNvCxnSpPr/>
              <p:nvPr/>
            </p:nvCxnSpPr>
            <p:spPr>
              <a:xfrm>
                <a:off x="4614862" y="2163762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866" name="Google Shape;3866;p68"/>
            <p:cNvGrpSpPr/>
            <p:nvPr/>
          </p:nvGrpSpPr>
          <p:grpSpPr>
            <a:xfrm>
              <a:off x="741717952" y="1537935722"/>
              <a:ext cx="529117337" cy="131591048"/>
              <a:chOff x="3740150" y="2063750"/>
              <a:chExt cx="881062" cy="307974"/>
            </a:xfrm>
          </p:grpSpPr>
          <p:sp>
            <p:nvSpPr>
              <p:cNvPr id="3867" name="Google Shape;3867;p68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8" name="Google Shape;3868;p68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9" name="Google Shape;3869;p68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70" name="Google Shape;3870;p68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3871" name="Google Shape;3871;p6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2" name="Google Shape;3872;p6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873" name="Google Shape;3873;p68"/>
              <p:cNvCxnSpPr/>
              <p:nvPr/>
            </p:nvCxnSpPr>
            <p:spPr>
              <a:xfrm>
                <a:off x="3741737" y="2160587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74" name="Google Shape;3874;p68"/>
              <p:cNvCxnSpPr/>
              <p:nvPr/>
            </p:nvCxnSpPr>
            <p:spPr>
              <a:xfrm>
                <a:off x="4614862" y="2163762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875" name="Google Shape;3875;p68"/>
            <p:cNvGrpSpPr/>
            <p:nvPr/>
          </p:nvGrpSpPr>
          <p:grpSpPr>
            <a:xfrm>
              <a:off x="0" y="468246152"/>
              <a:ext cx="226900850" cy="246225131"/>
              <a:chOff x="6572250" y="681037"/>
              <a:chExt cx="2262187" cy="3803650"/>
            </a:xfrm>
          </p:grpSpPr>
          <p:sp>
            <p:nvSpPr>
              <p:cNvPr id="3876" name="Google Shape;3876;p68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7" name="Google Shape;3877;p68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8" name="Google Shape;3878;p68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9" name="Google Shape;3879;p68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0" name="Google Shape;3880;p68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81" name="Google Shape;3881;p68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882" name="Google Shape;3882;p68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3" name="Google Shape;3883;p68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84" name="Google Shape;3884;p68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85" name="Google Shape;3885;p68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886" name="Google Shape;3886;p68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7" name="Google Shape;3887;p68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88" name="Google Shape;3888;p68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9" name="Google Shape;3889;p68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90" name="Google Shape;3890;p68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891" name="Google Shape;3891;p68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2" name="Google Shape;3892;p68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93" name="Google Shape;3893;p68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94" name="Google Shape;3894;p68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895" name="Google Shape;3895;p68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6" name="Google Shape;3896;p68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97" name="Google Shape;3897;p68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8" name="Google Shape;3898;p68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9" name="Google Shape;3899;p68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0" name="Google Shape;3900;p68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1" name="Google Shape;3901;p68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2" name="Google Shape;3902;p68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3" name="Google Shape;3903;p68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4" name="Google Shape;3904;p68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5" name="Google Shape;3905;p68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6" name="Google Shape;3906;p68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7" name="Google Shape;3907;p68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8" name="Google Shape;3908;p68"/>
            <p:cNvGrpSpPr/>
            <p:nvPr/>
          </p:nvGrpSpPr>
          <p:grpSpPr>
            <a:xfrm>
              <a:off x="89616402" y="1798405578"/>
              <a:ext cx="315563541" cy="238085892"/>
              <a:chOff x="-69850" y="2338387"/>
              <a:chExt cx="1557337" cy="1754187"/>
            </a:xfrm>
          </p:grpSpPr>
          <p:pic>
            <p:nvPicPr>
              <p:cNvPr descr="desktop_computer_stylized_medium" id="3909" name="Google Shape;3909;p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10" name="Google Shape;3910;p68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1" name="Google Shape;3911;p68"/>
            <p:cNvGrpSpPr/>
            <p:nvPr/>
          </p:nvGrpSpPr>
          <p:grpSpPr>
            <a:xfrm>
              <a:off x="549138105" y="264075635"/>
              <a:ext cx="226900850" cy="246225569"/>
              <a:chOff x="6572250" y="681037"/>
              <a:chExt cx="2262187" cy="3803650"/>
            </a:xfrm>
          </p:grpSpPr>
          <p:sp>
            <p:nvSpPr>
              <p:cNvPr id="3912" name="Google Shape;3912;p68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3" name="Google Shape;3913;p68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4" name="Google Shape;3914;p68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5" name="Google Shape;3915;p68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6" name="Google Shape;3916;p68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17" name="Google Shape;3917;p68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918" name="Google Shape;3918;p68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9" name="Google Shape;3919;p68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20" name="Google Shape;3920;p68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21" name="Google Shape;3921;p68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922" name="Google Shape;3922;p68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3" name="Google Shape;3923;p68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24" name="Google Shape;3924;p68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5" name="Google Shape;3925;p68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26" name="Google Shape;3926;p68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927" name="Google Shape;3927;p68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8" name="Google Shape;3928;p68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29" name="Google Shape;3929;p68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30" name="Google Shape;3930;p68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931" name="Google Shape;3931;p68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2" name="Google Shape;3932;p68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33" name="Google Shape;3933;p68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4" name="Google Shape;3934;p68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5" name="Google Shape;3935;p68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6" name="Google Shape;3936;p68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7" name="Google Shape;3937;p68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8" name="Google Shape;3938;p68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9" name="Google Shape;3939;p68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0" name="Google Shape;3940;p68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1" name="Google Shape;3941;p68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2" name="Google Shape;3942;p68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3" name="Google Shape;3943;p68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44" name="Google Shape;3944;p68"/>
            <p:cNvGrpSpPr/>
            <p:nvPr/>
          </p:nvGrpSpPr>
          <p:grpSpPr>
            <a:xfrm>
              <a:off x="1001033256" y="277641737"/>
              <a:ext cx="226900850" cy="246225569"/>
              <a:chOff x="6572250" y="681037"/>
              <a:chExt cx="2262187" cy="3803650"/>
            </a:xfrm>
          </p:grpSpPr>
          <p:sp>
            <p:nvSpPr>
              <p:cNvPr id="3945" name="Google Shape;3945;p68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6" name="Google Shape;3946;p68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7" name="Google Shape;3947;p68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8" name="Google Shape;3948;p68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9" name="Google Shape;3949;p68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50" name="Google Shape;3950;p68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951" name="Google Shape;3951;p68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2" name="Google Shape;3952;p68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53" name="Google Shape;3953;p68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54" name="Google Shape;3954;p68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955" name="Google Shape;3955;p68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6" name="Google Shape;3956;p68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57" name="Google Shape;3957;p68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8" name="Google Shape;3958;p68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59" name="Google Shape;3959;p68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960" name="Google Shape;3960;p68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1" name="Google Shape;3961;p68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62" name="Google Shape;3962;p68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63" name="Google Shape;3963;p68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964" name="Google Shape;3964;p68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5" name="Google Shape;3965;p68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66" name="Google Shape;3966;p68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7" name="Google Shape;3967;p68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8" name="Google Shape;3968;p68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9" name="Google Shape;3969;p68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0" name="Google Shape;3970;p68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1" name="Google Shape;3971;p68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2" name="Google Shape;3972;p68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3" name="Google Shape;3973;p68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4" name="Google Shape;3974;p68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5" name="Google Shape;3975;p68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6" name="Google Shape;3976;p68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77" name="Google Shape;3977;p68"/>
            <p:cNvGrpSpPr/>
            <p:nvPr/>
          </p:nvGrpSpPr>
          <p:grpSpPr>
            <a:xfrm>
              <a:off x="1367125428" y="342759186"/>
              <a:ext cx="226900850" cy="246225569"/>
              <a:chOff x="6572250" y="681037"/>
              <a:chExt cx="2262187" cy="3803650"/>
            </a:xfrm>
          </p:grpSpPr>
          <p:sp>
            <p:nvSpPr>
              <p:cNvPr id="3978" name="Google Shape;3978;p68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9" name="Google Shape;3979;p68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0" name="Google Shape;3980;p68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1" name="Google Shape;3981;p68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2" name="Google Shape;3982;p68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83" name="Google Shape;3983;p68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3984" name="Google Shape;3984;p68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5" name="Google Shape;3985;p68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86" name="Google Shape;3986;p68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87" name="Google Shape;3987;p68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3988" name="Google Shape;3988;p68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9" name="Google Shape;3989;p68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90" name="Google Shape;3990;p68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1" name="Google Shape;3991;p68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92" name="Google Shape;3992;p68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3993" name="Google Shape;3993;p68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4" name="Google Shape;3994;p68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95" name="Google Shape;3995;p68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96" name="Google Shape;3996;p68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3997" name="Google Shape;3997;p68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8" name="Google Shape;3998;p68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99" name="Google Shape;3999;p68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0" name="Google Shape;4000;p68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1" name="Google Shape;4001;p68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2" name="Google Shape;4002;p68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3" name="Google Shape;4003;p68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4" name="Google Shape;4004;p68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5" name="Google Shape;4005;p68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6" name="Google Shape;4006;p68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7" name="Google Shape;4007;p68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8" name="Google Shape;4008;p68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9" name="Google Shape;4009;p68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0" name="Google Shape;4010;p68"/>
            <p:cNvGrpSpPr/>
            <p:nvPr/>
          </p:nvGrpSpPr>
          <p:grpSpPr>
            <a:xfrm>
              <a:off x="1564471556" y="747030034"/>
              <a:ext cx="226900850" cy="246225569"/>
              <a:chOff x="6572250" y="681037"/>
              <a:chExt cx="2262187" cy="3803650"/>
            </a:xfrm>
          </p:grpSpPr>
          <p:sp>
            <p:nvSpPr>
              <p:cNvPr id="4011" name="Google Shape;4011;p68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2" name="Google Shape;4012;p68"/>
              <p:cNvSpPr txBox="1"/>
              <p:nvPr/>
            </p:nvSpPr>
            <p:spPr>
              <a:xfrm>
                <a:off x="6677025" y="681037"/>
                <a:ext cx="1663700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3" name="Google Shape;4013;p68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4" name="Google Shape;4014;p68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5" name="Google Shape;4015;p68"/>
              <p:cNvSpPr txBox="1"/>
              <p:nvPr/>
            </p:nvSpPr>
            <p:spPr>
              <a:xfrm>
                <a:off x="6686550" y="1100137"/>
                <a:ext cx="950912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16" name="Google Shape;4016;p68"/>
              <p:cNvGrpSpPr/>
              <p:nvPr/>
            </p:nvGrpSpPr>
            <p:grpSpPr>
              <a:xfrm>
                <a:off x="7541581" y="1058794"/>
                <a:ext cx="922337" cy="230187"/>
                <a:chOff x="977900" y="4075112"/>
                <a:chExt cx="1150937" cy="220662"/>
              </a:xfrm>
            </p:grpSpPr>
            <p:sp>
              <p:nvSpPr>
                <p:cNvPr id="4017" name="Google Shape;4017;p68"/>
                <p:cNvSpPr/>
                <p:nvPr/>
              </p:nvSpPr>
              <p:spPr>
                <a:xfrm>
                  <a:off x="977900" y="4075112"/>
                  <a:ext cx="115093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8" name="Google Shape;4018;p68"/>
                <p:cNvSpPr/>
                <p:nvPr/>
              </p:nvSpPr>
              <p:spPr>
                <a:xfrm>
                  <a:off x="1001712" y="4105275"/>
                  <a:ext cx="1103312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19" name="Google Shape;4019;p68"/>
              <p:cNvSpPr txBox="1"/>
              <p:nvPr/>
            </p:nvSpPr>
            <p:spPr>
              <a:xfrm>
                <a:off x="6705600" y="1612900"/>
                <a:ext cx="950912" cy="841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20" name="Google Shape;4020;p68"/>
              <p:cNvGrpSpPr/>
              <p:nvPr/>
            </p:nvGrpSpPr>
            <p:grpSpPr>
              <a:xfrm>
                <a:off x="7532045" y="1582566"/>
                <a:ext cx="922337" cy="209664"/>
                <a:chOff x="969962" y="4081462"/>
                <a:chExt cx="1150937" cy="217487"/>
              </a:xfrm>
            </p:grpSpPr>
            <p:sp>
              <p:nvSpPr>
                <p:cNvPr id="4021" name="Google Shape;4021;p68"/>
                <p:cNvSpPr/>
                <p:nvPr/>
              </p:nvSpPr>
              <p:spPr>
                <a:xfrm>
                  <a:off x="969962" y="4081462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2" name="Google Shape;4022;p68"/>
                <p:cNvSpPr/>
                <p:nvPr/>
              </p:nvSpPr>
              <p:spPr>
                <a:xfrm>
                  <a:off x="993775" y="4102100"/>
                  <a:ext cx="110331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23" name="Google Shape;4023;p68"/>
              <p:cNvSpPr txBox="1"/>
              <p:nvPr/>
            </p:nvSpPr>
            <p:spPr>
              <a:xfrm>
                <a:off x="6696075" y="2159000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4" name="Google Shape;4024;p68"/>
              <p:cNvSpPr txBox="1"/>
              <p:nvPr/>
            </p:nvSpPr>
            <p:spPr>
              <a:xfrm>
                <a:off x="6715125" y="2630487"/>
                <a:ext cx="94138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25" name="Google Shape;4025;p68"/>
              <p:cNvGrpSpPr/>
              <p:nvPr/>
            </p:nvGrpSpPr>
            <p:grpSpPr>
              <a:xfrm>
                <a:off x="7512989" y="2588035"/>
                <a:ext cx="931571" cy="231090"/>
                <a:chOff x="969962" y="4081462"/>
                <a:chExt cx="1160462" cy="212725"/>
              </a:xfrm>
            </p:grpSpPr>
            <p:sp>
              <p:nvSpPr>
                <p:cNvPr id="4026" name="Google Shape;4026;p68"/>
                <p:cNvSpPr/>
                <p:nvPr/>
              </p:nvSpPr>
              <p:spPr>
                <a:xfrm>
                  <a:off x="969962" y="4081462"/>
                  <a:ext cx="1160462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7" name="Google Shape;4027;p68"/>
                <p:cNvSpPr/>
                <p:nvPr/>
              </p:nvSpPr>
              <p:spPr>
                <a:xfrm>
                  <a:off x="993775" y="4110037"/>
                  <a:ext cx="1112837" cy="1539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28" name="Google Shape;4028;p68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29" name="Google Shape;4029;p68"/>
              <p:cNvGrpSpPr/>
              <p:nvPr/>
            </p:nvGrpSpPr>
            <p:grpSpPr>
              <a:xfrm>
                <a:off x="7523162" y="2106612"/>
                <a:ext cx="921376" cy="220662"/>
                <a:chOff x="974725" y="4076700"/>
                <a:chExt cx="1147762" cy="220662"/>
              </a:xfrm>
            </p:grpSpPr>
            <p:sp>
              <p:nvSpPr>
                <p:cNvPr id="4030" name="Google Shape;4030;p68"/>
                <p:cNvSpPr/>
                <p:nvPr/>
              </p:nvSpPr>
              <p:spPr>
                <a:xfrm>
                  <a:off x="974725" y="4076700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1" name="Google Shape;4031;p68"/>
                <p:cNvSpPr/>
                <p:nvPr/>
              </p:nvSpPr>
              <p:spPr>
                <a:xfrm>
                  <a:off x="998537" y="4097337"/>
                  <a:ext cx="11017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32" name="Google Shape;4032;p68"/>
              <p:cNvSpPr txBox="1"/>
              <p:nvPr/>
            </p:nvSpPr>
            <p:spPr>
              <a:xfrm>
                <a:off x="8331200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3" name="Google Shape;4033;p68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4" name="Google Shape;4034;p68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5" name="Google Shape;4035;p68"/>
              <p:cNvSpPr/>
              <p:nvPr/>
            </p:nvSpPr>
            <p:spPr>
              <a:xfrm>
                <a:off x="8758237" y="4149725"/>
                <a:ext cx="76200" cy="14605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6" name="Google Shape;4036;p68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7" name="Google Shape;4037;p68"/>
              <p:cNvSpPr/>
              <p:nvPr/>
            </p:nvSpPr>
            <p:spPr>
              <a:xfrm>
                <a:off x="6572250" y="4254500"/>
                <a:ext cx="1900237" cy="23018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8" name="Google Shape;4038;p68"/>
              <p:cNvSpPr/>
              <p:nvPr/>
            </p:nvSpPr>
            <p:spPr>
              <a:xfrm>
                <a:off x="6677025" y="4306887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9" name="Google Shape;4039;p68"/>
              <p:cNvSpPr/>
              <p:nvPr/>
            </p:nvSpPr>
            <p:spPr>
              <a:xfrm>
                <a:off x="6838950" y="3783012"/>
                <a:ext cx="247650" cy="23018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0" name="Google Shape;4040;p68"/>
              <p:cNvSpPr/>
              <p:nvPr/>
            </p:nvSpPr>
            <p:spPr>
              <a:xfrm>
                <a:off x="7123112" y="3783012"/>
                <a:ext cx="257175" cy="23018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1" name="Google Shape;4041;p68"/>
              <p:cNvSpPr/>
              <p:nvPr/>
            </p:nvSpPr>
            <p:spPr>
              <a:xfrm>
                <a:off x="7399337" y="3783012"/>
                <a:ext cx="257175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2" name="Google Shape;4042;p68"/>
              <p:cNvSpPr txBox="1"/>
              <p:nvPr/>
            </p:nvSpPr>
            <p:spPr>
              <a:xfrm>
                <a:off x="8035925" y="2913062"/>
                <a:ext cx="13335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3" name="Google Shape;4043;p68"/>
            <p:cNvGrpSpPr/>
            <p:nvPr/>
          </p:nvGrpSpPr>
          <p:grpSpPr>
            <a:xfrm>
              <a:off x="396599975" y="1807901715"/>
              <a:ext cx="315563541" cy="238085892"/>
              <a:chOff x="-69850" y="2338387"/>
              <a:chExt cx="1557337" cy="1754187"/>
            </a:xfrm>
          </p:grpSpPr>
          <p:pic>
            <p:nvPicPr>
              <p:cNvPr descr="desktop_computer_stylized_medium" id="4044" name="Google Shape;4044;p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45" name="Google Shape;4045;p68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6" name="Google Shape;4046;p68"/>
            <p:cNvGrpSpPr/>
            <p:nvPr/>
          </p:nvGrpSpPr>
          <p:grpSpPr>
            <a:xfrm>
              <a:off x="711210297" y="1803153951"/>
              <a:ext cx="315563541" cy="238085475"/>
              <a:chOff x="-69850" y="2338387"/>
              <a:chExt cx="1557337" cy="1754187"/>
            </a:xfrm>
          </p:grpSpPr>
          <p:pic>
            <p:nvPicPr>
              <p:cNvPr descr="desktop_computer_stylized_medium" id="4047" name="Google Shape;4047;p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48" name="Google Shape;4048;p68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9" name="Google Shape;4049;p68"/>
            <p:cNvGrpSpPr/>
            <p:nvPr/>
          </p:nvGrpSpPr>
          <p:grpSpPr>
            <a:xfrm>
              <a:off x="1024315910" y="1813435582"/>
              <a:ext cx="315563541" cy="238085475"/>
              <a:chOff x="-69850" y="2338387"/>
              <a:chExt cx="1557337" cy="1754187"/>
            </a:xfrm>
          </p:grpSpPr>
          <p:pic>
            <p:nvPicPr>
              <p:cNvPr descr="desktop_computer_stylized_medium" id="4050" name="Google Shape;4050;p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51" name="Google Shape;4051;p68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52" name="Google Shape;4052;p68"/>
          <p:cNvSpPr txBox="1"/>
          <p:nvPr/>
        </p:nvSpPr>
        <p:spPr>
          <a:xfrm>
            <a:off x="7812087" y="5005387"/>
            <a:ext cx="504825" cy="75088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3" name="Google Shape;4053;p68"/>
          <p:cNvCxnSpPr/>
          <p:nvPr/>
        </p:nvCxnSpPr>
        <p:spPr>
          <a:xfrm>
            <a:off x="7396162" y="4764087"/>
            <a:ext cx="614362" cy="4159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054" name="Google Shape;4054;p68"/>
          <p:cNvGrpSpPr/>
          <p:nvPr/>
        </p:nvGrpSpPr>
        <p:grpSpPr>
          <a:xfrm>
            <a:off x="7875587" y="5059362"/>
            <a:ext cx="377825" cy="576262"/>
            <a:chOff x="6572250" y="681037"/>
            <a:chExt cx="2262187" cy="3803650"/>
          </a:xfrm>
        </p:grpSpPr>
        <p:sp>
          <p:nvSpPr>
            <p:cNvPr id="4055" name="Google Shape;4055;p68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68"/>
            <p:cNvSpPr txBox="1"/>
            <p:nvPr/>
          </p:nvSpPr>
          <p:spPr>
            <a:xfrm>
              <a:off x="6677025" y="681037"/>
              <a:ext cx="166370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68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68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68"/>
            <p:cNvSpPr txBox="1"/>
            <p:nvPr/>
          </p:nvSpPr>
          <p:spPr>
            <a:xfrm>
              <a:off x="6686550" y="1100137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0" name="Google Shape;4060;p68"/>
            <p:cNvGrpSpPr/>
            <p:nvPr/>
          </p:nvGrpSpPr>
          <p:grpSpPr>
            <a:xfrm>
              <a:off x="7541581" y="1058794"/>
              <a:ext cx="922337" cy="230187"/>
              <a:chOff x="977900" y="4075112"/>
              <a:chExt cx="1150937" cy="220662"/>
            </a:xfrm>
          </p:grpSpPr>
          <p:sp>
            <p:nvSpPr>
              <p:cNvPr id="4061" name="Google Shape;4061;p68"/>
              <p:cNvSpPr/>
              <p:nvPr/>
            </p:nvSpPr>
            <p:spPr>
              <a:xfrm>
                <a:off x="977900" y="4075112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2" name="Google Shape;4062;p68"/>
              <p:cNvSpPr/>
              <p:nvPr/>
            </p:nvSpPr>
            <p:spPr>
              <a:xfrm>
                <a:off x="1001712" y="4105275"/>
                <a:ext cx="1103312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63" name="Google Shape;4063;p68"/>
            <p:cNvSpPr txBox="1"/>
            <p:nvPr/>
          </p:nvSpPr>
          <p:spPr>
            <a:xfrm>
              <a:off x="6705600" y="1612900"/>
              <a:ext cx="950912" cy="841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4" name="Google Shape;4064;p68"/>
            <p:cNvGrpSpPr/>
            <p:nvPr/>
          </p:nvGrpSpPr>
          <p:grpSpPr>
            <a:xfrm>
              <a:off x="7532045" y="1582566"/>
              <a:ext cx="922337" cy="209664"/>
              <a:chOff x="969962" y="4081462"/>
              <a:chExt cx="1150937" cy="217487"/>
            </a:xfrm>
          </p:grpSpPr>
          <p:sp>
            <p:nvSpPr>
              <p:cNvPr id="4065" name="Google Shape;4065;p68"/>
              <p:cNvSpPr/>
              <p:nvPr/>
            </p:nvSpPr>
            <p:spPr>
              <a:xfrm>
                <a:off x="969962" y="4081462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6" name="Google Shape;4066;p68"/>
              <p:cNvSpPr/>
              <p:nvPr/>
            </p:nvSpPr>
            <p:spPr>
              <a:xfrm>
                <a:off x="993775" y="4102100"/>
                <a:ext cx="110331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67" name="Google Shape;4067;p68"/>
            <p:cNvSpPr txBox="1"/>
            <p:nvPr/>
          </p:nvSpPr>
          <p:spPr>
            <a:xfrm>
              <a:off x="6696075" y="2159000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68"/>
            <p:cNvSpPr txBox="1"/>
            <p:nvPr/>
          </p:nvSpPr>
          <p:spPr>
            <a:xfrm>
              <a:off x="6715125" y="2630487"/>
              <a:ext cx="94138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9" name="Google Shape;4069;p68"/>
            <p:cNvGrpSpPr/>
            <p:nvPr/>
          </p:nvGrpSpPr>
          <p:grpSpPr>
            <a:xfrm>
              <a:off x="7512989" y="2588035"/>
              <a:ext cx="931571" cy="231090"/>
              <a:chOff x="969962" y="4081462"/>
              <a:chExt cx="1160462" cy="212725"/>
            </a:xfrm>
          </p:grpSpPr>
          <p:sp>
            <p:nvSpPr>
              <p:cNvPr id="4070" name="Google Shape;4070;p68"/>
              <p:cNvSpPr/>
              <p:nvPr/>
            </p:nvSpPr>
            <p:spPr>
              <a:xfrm>
                <a:off x="969962" y="4081462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1" name="Google Shape;4071;p68"/>
              <p:cNvSpPr/>
              <p:nvPr/>
            </p:nvSpPr>
            <p:spPr>
              <a:xfrm>
                <a:off x="993775" y="4110037"/>
                <a:ext cx="1112837" cy="1539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72" name="Google Shape;4072;p68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3" name="Google Shape;4073;p68"/>
            <p:cNvGrpSpPr/>
            <p:nvPr/>
          </p:nvGrpSpPr>
          <p:grpSpPr>
            <a:xfrm>
              <a:off x="7523162" y="2106612"/>
              <a:ext cx="921376" cy="220662"/>
              <a:chOff x="974725" y="4076700"/>
              <a:chExt cx="1147762" cy="220662"/>
            </a:xfrm>
          </p:grpSpPr>
          <p:sp>
            <p:nvSpPr>
              <p:cNvPr id="4074" name="Google Shape;4074;p68"/>
              <p:cNvSpPr/>
              <p:nvPr/>
            </p:nvSpPr>
            <p:spPr>
              <a:xfrm>
                <a:off x="974725" y="4076700"/>
                <a:ext cx="114776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5" name="Google Shape;4075;p68"/>
              <p:cNvSpPr/>
              <p:nvPr/>
            </p:nvSpPr>
            <p:spPr>
              <a:xfrm>
                <a:off x="998537" y="4097337"/>
                <a:ext cx="11017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76" name="Google Shape;4076;p68"/>
            <p:cNvSpPr txBox="1"/>
            <p:nvPr/>
          </p:nvSpPr>
          <p:spPr>
            <a:xfrm>
              <a:off x="8331200" y="681037"/>
              <a:ext cx="11430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68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68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68"/>
            <p:cNvSpPr/>
            <p:nvPr/>
          </p:nvSpPr>
          <p:spPr>
            <a:xfrm>
              <a:off x="8758237" y="4149725"/>
              <a:ext cx="76200" cy="1460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68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68"/>
            <p:cNvSpPr/>
            <p:nvPr/>
          </p:nvSpPr>
          <p:spPr>
            <a:xfrm>
              <a:off x="6572250" y="4254500"/>
              <a:ext cx="1900237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68"/>
            <p:cNvSpPr/>
            <p:nvPr/>
          </p:nvSpPr>
          <p:spPr>
            <a:xfrm>
              <a:off x="6677025" y="4306887"/>
              <a:ext cx="1701800" cy="12541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68"/>
            <p:cNvSpPr/>
            <p:nvPr/>
          </p:nvSpPr>
          <p:spPr>
            <a:xfrm>
              <a:off x="6838950" y="3783012"/>
              <a:ext cx="247650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68"/>
            <p:cNvSpPr/>
            <p:nvPr/>
          </p:nvSpPr>
          <p:spPr>
            <a:xfrm>
              <a:off x="7123112" y="3783012"/>
              <a:ext cx="257175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68"/>
            <p:cNvSpPr/>
            <p:nvPr/>
          </p:nvSpPr>
          <p:spPr>
            <a:xfrm>
              <a:off x="7399337" y="3783012"/>
              <a:ext cx="257175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68"/>
            <p:cNvSpPr txBox="1"/>
            <p:nvPr/>
          </p:nvSpPr>
          <p:spPr>
            <a:xfrm>
              <a:off x="8035925" y="2913062"/>
              <a:ext cx="13335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7" name="Google Shape;4087;p68"/>
          <p:cNvSpPr txBox="1"/>
          <p:nvPr/>
        </p:nvSpPr>
        <p:spPr>
          <a:xfrm>
            <a:off x="7667625" y="5751512"/>
            <a:ext cx="985837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local web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/>
          </a:p>
        </p:txBody>
      </p:sp>
      <p:sp>
        <p:nvSpPr>
          <p:cNvPr id="4088" name="Google Shape;4088;p68"/>
          <p:cNvSpPr txBox="1"/>
          <p:nvPr/>
        </p:nvSpPr>
        <p:spPr>
          <a:xfrm>
            <a:off x="290512" y="1500187"/>
            <a:ext cx="5778500" cy="3513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9" name="Google Shape;4089;p68"/>
          <p:cNvSpPr txBox="1"/>
          <p:nvPr/>
        </p:nvSpPr>
        <p:spPr>
          <a:xfrm>
            <a:off x="277812" y="4725987"/>
            <a:ext cx="5778500" cy="213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total delay  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0.4 . (0.01 seconds) + 0.6 (2.01 seconds)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≈ 1.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seconds ➔ even better than the expensive Solution 1</a:t>
            </a:r>
            <a:endParaRPr b="1" i="0" sz="2400" u="none">
              <a:solidFill>
                <a:srgbClr val="FF121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90" name="Google Shape;4090;p68"/>
          <p:cNvSpPr txBox="1"/>
          <p:nvPr/>
        </p:nvSpPr>
        <p:spPr>
          <a:xfrm>
            <a:off x="290512" y="1974850"/>
            <a:ext cx="5778500" cy="292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traffic intensity between two routers </a:t>
            </a:r>
            <a:b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is: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0.6 . [(15 requests/sec) . (1 Mbits/request) / (15Mbps)] = 0.6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➔ 60% traffic intensity (often 80% or less is okay) results in a negligible delay compared to the 2 seconds internet </a:t>
            </a:r>
            <a:b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delay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4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p6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096" name="Google Shape;4096;p6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097" name="Google Shape;409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806450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98" name="Google Shape;4098;p69"/>
          <p:cNvSpPr txBox="1"/>
          <p:nvPr>
            <p:ph type="title"/>
          </p:nvPr>
        </p:nvSpPr>
        <p:spPr>
          <a:xfrm>
            <a:off x="403225" y="269875"/>
            <a:ext cx="7772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Caching</a:t>
            </a:r>
            <a:endParaRPr/>
          </a:p>
        </p:txBody>
      </p:sp>
      <p:sp>
        <p:nvSpPr>
          <p:cNvPr id="4099" name="Google Shape;4099;p69"/>
          <p:cNvSpPr txBox="1"/>
          <p:nvPr/>
        </p:nvSpPr>
        <p:spPr>
          <a:xfrm>
            <a:off x="285750" y="1054100"/>
            <a:ext cx="8104187" cy="581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although caching has clear and obvious advantages, it introduced a very serious problem!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if the copy in the cache is stale?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cached copy may have been modified in the web server after being cached by the proxy server</a:t>
            </a:r>
            <a:endParaRPr/>
          </a:p>
          <a:p>
            <a:pPr indent="-243840" lvl="1" marL="8001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mechanism is hence needed by HTTP to verify against that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conditional GET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p7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105" name="Google Shape;4105;p7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06" name="Google Shape;4106;p70"/>
          <p:cNvSpPr txBox="1"/>
          <p:nvPr>
            <p:ph type="title"/>
          </p:nvPr>
        </p:nvSpPr>
        <p:spPr>
          <a:xfrm>
            <a:off x="287337" y="193675"/>
            <a:ext cx="79629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Conditional GET </a:t>
            </a:r>
            <a:endParaRPr/>
          </a:p>
        </p:txBody>
      </p:sp>
      <p:sp>
        <p:nvSpPr>
          <p:cNvPr id="4107" name="Google Shape;4107;p70"/>
          <p:cNvSpPr txBox="1"/>
          <p:nvPr>
            <p:ph idx="1" type="body"/>
          </p:nvPr>
        </p:nvSpPr>
        <p:spPr>
          <a:xfrm>
            <a:off x="268287" y="1403350"/>
            <a:ext cx="3743325" cy="513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Goal: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don’t send object if cache has up-to-date cached version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object transmission delay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lower link utilization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cache: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specify date of cached copy in HTTP request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If-modified-since: &lt;date&gt;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response contains no object if cached copy is up-to-date: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HTTP/1.0 304 Not Modified</a:t>
            </a:r>
            <a:endParaRPr/>
          </a:p>
        </p:txBody>
      </p:sp>
      <p:cxnSp>
        <p:nvCxnSpPr>
          <p:cNvPr id="4108" name="Google Shape;4108;p70"/>
          <p:cNvCxnSpPr/>
          <p:nvPr/>
        </p:nvCxnSpPr>
        <p:spPr>
          <a:xfrm>
            <a:off x="4521200" y="2114550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09" name="Google Shape;4109;p70"/>
          <p:cNvSpPr txBox="1"/>
          <p:nvPr/>
        </p:nvSpPr>
        <p:spPr>
          <a:xfrm>
            <a:off x="4827587" y="1998662"/>
            <a:ext cx="2681287" cy="6207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 msg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If-modified-since: &lt;date&gt;</a:t>
            </a:r>
            <a:endParaRPr/>
          </a:p>
        </p:txBody>
      </p:sp>
      <p:cxnSp>
        <p:nvCxnSpPr>
          <p:cNvPr id="4110" name="Google Shape;4110;p70"/>
          <p:cNvCxnSpPr/>
          <p:nvPr/>
        </p:nvCxnSpPr>
        <p:spPr>
          <a:xfrm flipH="1">
            <a:off x="4540250" y="2860675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111" name="Google Shape;4111;p70"/>
          <p:cNvGrpSpPr/>
          <p:nvPr/>
        </p:nvGrpSpPr>
        <p:grpSpPr>
          <a:xfrm>
            <a:off x="4808537" y="2854325"/>
            <a:ext cx="2643187" cy="865187"/>
            <a:chOff x="4283075" y="3232150"/>
            <a:chExt cx="2643187" cy="865187"/>
          </a:xfrm>
        </p:grpSpPr>
        <p:sp>
          <p:nvSpPr>
            <p:cNvPr id="4112" name="Google Shape;4112;p70"/>
            <p:cNvSpPr txBox="1"/>
            <p:nvPr/>
          </p:nvSpPr>
          <p:spPr>
            <a:xfrm>
              <a:off x="4381500" y="3287712"/>
              <a:ext cx="2505075" cy="7381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3" name="Google Shape;4113;p70"/>
            <p:cNvSpPr txBox="1"/>
            <p:nvPr/>
          </p:nvSpPr>
          <p:spPr>
            <a:xfrm>
              <a:off x="4283075" y="3232150"/>
              <a:ext cx="2643187" cy="8651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HTTP/1.0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304 Not Modified</a:t>
              </a:r>
              <a:endParaRPr/>
            </a:p>
          </p:txBody>
        </p:sp>
      </p:grpSp>
      <p:sp>
        <p:nvSpPr>
          <p:cNvPr id="4114" name="Google Shape;4114;p70"/>
          <p:cNvSpPr txBox="1"/>
          <p:nvPr/>
        </p:nvSpPr>
        <p:spPr>
          <a:xfrm>
            <a:off x="7905750" y="2149475"/>
            <a:ext cx="10477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modified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/>
          </a:p>
        </p:txBody>
      </p:sp>
      <p:cxnSp>
        <p:nvCxnSpPr>
          <p:cNvPr id="4115" name="Google Shape;4115;p70"/>
          <p:cNvCxnSpPr/>
          <p:nvPr/>
        </p:nvCxnSpPr>
        <p:spPr>
          <a:xfrm>
            <a:off x="4278312" y="4079875"/>
            <a:ext cx="390525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16" name="Google Shape;4116;p70"/>
          <p:cNvCxnSpPr/>
          <p:nvPr/>
        </p:nvCxnSpPr>
        <p:spPr>
          <a:xfrm>
            <a:off x="4587875" y="4678362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17" name="Google Shape;4117;p70"/>
          <p:cNvSpPr txBox="1"/>
          <p:nvPr/>
        </p:nvSpPr>
        <p:spPr>
          <a:xfrm>
            <a:off x="4832350" y="4562475"/>
            <a:ext cx="2681287" cy="6207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 msg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If-modified-since: &lt;date&gt;</a:t>
            </a:r>
            <a:endParaRPr/>
          </a:p>
        </p:txBody>
      </p:sp>
      <p:cxnSp>
        <p:nvCxnSpPr>
          <p:cNvPr id="4118" name="Google Shape;4118;p70"/>
          <p:cNvCxnSpPr/>
          <p:nvPr/>
        </p:nvCxnSpPr>
        <p:spPr>
          <a:xfrm flipH="1">
            <a:off x="4606925" y="5457825"/>
            <a:ext cx="3305175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19" name="Google Shape;4119;p70"/>
          <p:cNvSpPr txBox="1"/>
          <p:nvPr/>
        </p:nvSpPr>
        <p:spPr>
          <a:xfrm>
            <a:off x="4851400" y="5402262"/>
            <a:ext cx="2643187" cy="9255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response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HTTP/1.0 200 OK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&lt;data&gt;</a:t>
            </a:r>
            <a:endParaRPr/>
          </a:p>
        </p:txBody>
      </p:sp>
      <p:sp>
        <p:nvSpPr>
          <p:cNvPr id="4120" name="Google Shape;4120;p70"/>
          <p:cNvSpPr txBox="1"/>
          <p:nvPr/>
        </p:nvSpPr>
        <p:spPr>
          <a:xfrm>
            <a:off x="7985125" y="4808537"/>
            <a:ext cx="10477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modified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&lt;date&gt;</a:t>
            </a:r>
            <a:endParaRPr/>
          </a:p>
        </p:txBody>
      </p:sp>
      <p:sp>
        <p:nvSpPr>
          <p:cNvPr id="4121" name="Google Shape;4121;p70"/>
          <p:cNvSpPr txBox="1"/>
          <p:nvPr/>
        </p:nvSpPr>
        <p:spPr>
          <a:xfrm>
            <a:off x="3797300" y="1062037"/>
            <a:ext cx="777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4122" name="Google Shape;4122;p70"/>
          <p:cNvSpPr txBox="1"/>
          <p:nvPr/>
        </p:nvSpPr>
        <p:spPr>
          <a:xfrm>
            <a:off x="7483475" y="1057275"/>
            <a:ext cx="88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pic>
        <p:nvPicPr>
          <p:cNvPr descr="underline_base" id="4123" name="Google Shape;412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62" y="762000"/>
            <a:ext cx="36560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4" name="Google Shape;4124;p70"/>
          <p:cNvGrpSpPr/>
          <p:nvPr/>
        </p:nvGrpSpPr>
        <p:grpSpPr>
          <a:xfrm>
            <a:off x="7073900" y="977900"/>
            <a:ext cx="422275" cy="685800"/>
            <a:chOff x="6572250" y="681037"/>
            <a:chExt cx="2262187" cy="3803650"/>
          </a:xfrm>
        </p:grpSpPr>
        <p:sp>
          <p:nvSpPr>
            <p:cNvPr id="4125" name="Google Shape;4125;p70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70"/>
            <p:cNvSpPr txBox="1"/>
            <p:nvPr/>
          </p:nvSpPr>
          <p:spPr>
            <a:xfrm>
              <a:off x="6673850" y="681037"/>
              <a:ext cx="1666875" cy="3627437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70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70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70"/>
            <p:cNvSpPr txBox="1"/>
            <p:nvPr/>
          </p:nvSpPr>
          <p:spPr>
            <a:xfrm>
              <a:off x="6683375" y="1103312"/>
              <a:ext cx="95250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30" name="Google Shape;4130;p70"/>
            <p:cNvGrpSpPr/>
            <p:nvPr/>
          </p:nvGrpSpPr>
          <p:grpSpPr>
            <a:xfrm>
              <a:off x="7541581" y="1060450"/>
              <a:ext cx="918521" cy="228532"/>
              <a:chOff x="977900" y="4076700"/>
              <a:chExt cx="1146175" cy="219075"/>
            </a:xfrm>
          </p:grpSpPr>
          <p:sp>
            <p:nvSpPr>
              <p:cNvPr id="4131" name="Google Shape;4131;p70"/>
              <p:cNvSpPr/>
              <p:nvPr/>
            </p:nvSpPr>
            <p:spPr>
              <a:xfrm>
                <a:off x="977900" y="4076700"/>
                <a:ext cx="114617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2" name="Google Shape;4132;p70"/>
              <p:cNvSpPr/>
              <p:nvPr/>
            </p:nvSpPr>
            <p:spPr>
              <a:xfrm>
                <a:off x="1000125" y="4100512"/>
                <a:ext cx="1093787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3" name="Google Shape;4133;p70"/>
            <p:cNvSpPr txBox="1"/>
            <p:nvPr/>
          </p:nvSpPr>
          <p:spPr>
            <a:xfrm>
              <a:off x="6708775" y="1614487"/>
              <a:ext cx="944562" cy="793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34" name="Google Shape;4134;p70"/>
            <p:cNvGrpSpPr/>
            <p:nvPr/>
          </p:nvGrpSpPr>
          <p:grpSpPr>
            <a:xfrm>
              <a:off x="7533317" y="1579505"/>
              <a:ext cx="927426" cy="211195"/>
              <a:chOff x="971550" y="4078287"/>
              <a:chExt cx="1157287" cy="219075"/>
            </a:xfrm>
          </p:grpSpPr>
          <p:sp>
            <p:nvSpPr>
              <p:cNvPr id="4135" name="Google Shape;4135;p70"/>
              <p:cNvSpPr/>
              <p:nvPr/>
            </p:nvSpPr>
            <p:spPr>
              <a:xfrm>
                <a:off x="971550" y="4078287"/>
                <a:ext cx="1157287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6" name="Google Shape;4136;p70"/>
              <p:cNvSpPr/>
              <p:nvPr/>
            </p:nvSpPr>
            <p:spPr>
              <a:xfrm>
                <a:off x="992187" y="4105275"/>
                <a:ext cx="1103312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7" name="Google Shape;4137;p70"/>
            <p:cNvSpPr txBox="1"/>
            <p:nvPr/>
          </p:nvSpPr>
          <p:spPr>
            <a:xfrm>
              <a:off x="6691312" y="2151062"/>
              <a:ext cx="952500" cy="793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70"/>
            <p:cNvSpPr txBox="1"/>
            <p:nvPr/>
          </p:nvSpPr>
          <p:spPr>
            <a:xfrm>
              <a:off x="6708775" y="2627312"/>
              <a:ext cx="952500" cy="793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39" name="Google Shape;4139;p70"/>
            <p:cNvGrpSpPr/>
            <p:nvPr/>
          </p:nvGrpSpPr>
          <p:grpSpPr>
            <a:xfrm>
              <a:off x="7516812" y="2582862"/>
              <a:ext cx="926474" cy="237988"/>
              <a:chOff x="974725" y="4076700"/>
              <a:chExt cx="1154112" cy="219075"/>
            </a:xfrm>
          </p:grpSpPr>
          <p:sp>
            <p:nvSpPr>
              <p:cNvPr id="4140" name="Google Shape;4140;p70"/>
              <p:cNvSpPr/>
              <p:nvPr/>
            </p:nvSpPr>
            <p:spPr>
              <a:xfrm>
                <a:off x="974725" y="4076700"/>
                <a:ext cx="115411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1" name="Google Shape;4141;p70"/>
              <p:cNvSpPr/>
              <p:nvPr/>
            </p:nvSpPr>
            <p:spPr>
              <a:xfrm>
                <a:off x="995362" y="4100512"/>
                <a:ext cx="110172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42" name="Google Shape;4142;p70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43" name="Google Shape;4143;p70"/>
            <p:cNvGrpSpPr/>
            <p:nvPr/>
          </p:nvGrpSpPr>
          <p:grpSpPr>
            <a:xfrm>
              <a:off x="7524436" y="2106612"/>
              <a:ext cx="918828" cy="220662"/>
              <a:chOff x="976312" y="4076700"/>
              <a:chExt cx="1144587" cy="220662"/>
            </a:xfrm>
          </p:grpSpPr>
          <p:sp>
            <p:nvSpPr>
              <p:cNvPr id="4144" name="Google Shape;4144;p70"/>
              <p:cNvSpPr/>
              <p:nvPr/>
            </p:nvSpPr>
            <p:spPr>
              <a:xfrm>
                <a:off x="976312" y="4076700"/>
                <a:ext cx="114458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5" name="Google Shape;4145;p70"/>
              <p:cNvSpPr/>
              <p:nvPr/>
            </p:nvSpPr>
            <p:spPr>
              <a:xfrm>
                <a:off x="998537" y="4103687"/>
                <a:ext cx="1090612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46" name="Google Shape;4146;p70"/>
            <p:cNvSpPr txBox="1"/>
            <p:nvPr/>
          </p:nvSpPr>
          <p:spPr>
            <a:xfrm>
              <a:off x="8332787" y="681037"/>
              <a:ext cx="111125" cy="363696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70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70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70"/>
            <p:cNvSpPr/>
            <p:nvPr/>
          </p:nvSpPr>
          <p:spPr>
            <a:xfrm>
              <a:off x="8758237" y="4141787"/>
              <a:ext cx="76200" cy="1587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70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70"/>
            <p:cNvSpPr/>
            <p:nvPr/>
          </p:nvSpPr>
          <p:spPr>
            <a:xfrm>
              <a:off x="6572250" y="4246562"/>
              <a:ext cx="1905000" cy="23812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70"/>
            <p:cNvSpPr/>
            <p:nvPr/>
          </p:nvSpPr>
          <p:spPr>
            <a:xfrm>
              <a:off x="6673850" y="4300537"/>
              <a:ext cx="1700212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70"/>
            <p:cNvSpPr/>
            <p:nvPr/>
          </p:nvSpPr>
          <p:spPr>
            <a:xfrm>
              <a:off x="6835775" y="3779837"/>
              <a:ext cx="255587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70"/>
            <p:cNvSpPr/>
            <p:nvPr/>
          </p:nvSpPr>
          <p:spPr>
            <a:xfrm>
              <a:off x="7124700" y="3779837"/>
              <a:ext cx="246062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5" name="Google Shape;4155;p70"/>
            <p:cNvSpPr/>
            <p:nvPr/>
          </p:nvSpPr>
          <p:spPr>
            <a:xfrm>
              <a:off x="7397750" y="3779837"/>
              <a:ext cx="255587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70"/>
            <p:cNvSpPr txBox="1"/>
            <p:nvPr/>
          </p:nvSpPr>
          <p:spPr>
            <a:xfrm>
              <a:off x="8034337" y="2917825"/>
              <a:ext cx="136525" cy="12065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7" name="Google Shape;4157;p70"/>
          <p:cNvGrpSpPr/>
          <p:nvPr/>
        </p:nvGrpSpPr>
        <p:grpSpPr>
          <a:xfrm>
            <a:off x="4373562" y="1022350"/>
            <a:ext cx="742950" cy="742950"/>
            <a:chOff x="-69850" y="2338387"/>
            <a:chExt cx="1557337" cy="1754187"/>
          </a:xfrm>
        </p:grpSpPr>
        <p:pic>
          <p:nvPicPr>
            <p:cNvPr descr="desktop_computer_stylized_medium" id="4158" name="Google Shape;4158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9" name="Google Shape;4159;p7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595" name="Google Shape;595;p2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596" name="Google Shape;596;p26"/>
          <p:cNvGrpSpPr/>
          <p:nvPr/>
        </p:nvGrpSpPr>
        <p:grpSpPr>
          <a:xfrm>
            <a:off x="542925" y="1492250"/>
            <a:ext cx="3540125" cy="4545012"/>
            <a:chOff x="5202237" y="1546225"/>
            <a:chExt cx="3540125" cy="4545012"/>
          </a:xfrm>
        </p:grpSpPr>
        <p:sp>
          <p:nvSpPr>
            <p:cNvPr id="597" name="Google Shape;597;p26"/>
            <p:cNvSpPr/>
            <p:nvPr/>
          </p:nvSpPr>
          <p:spPr>
            <a:xfrm>
              <a:off x="5202237" y="1712912"/>
              <a:ext cx="1736725" cy="1071562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8" name="Google Shape;598;p26"/>
            <p:cNvGrpSpPr/>
            <p:nvPr/>
          </p:nvGrpSpPr>
          <p:grpSpPr>
            <a:xfrm>
              <a:off x="5370512" y="3048000"/>
              <a:ext cx="1458912" cy="933450"/>
              <a:chOff x="4586287" y="2589212"/>
              <a:chExt cx="1555750" cy="1179512"/>
            </a:xfrm>
          </p:grpSpPr>
          <p:sp>
            <p:nvSpPr>
              <p:cNvPr id="599" name="Google Shape;599;p26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6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1" name="Google Shape;601;p26"/>
            <p:cNvSpPr/>
            <p:nvPr/>
          </p:nvSpPr>
          <p:spPr>
            <a:xfrm>
              <a:off x="5364162" y="4425950"/>
              <a:ext cx="3225800" cy="1665287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2" name="Google Shape;602;p26"/>
            <p:cNvCxnSpPr/>
            <p:nvPr/>
          </p:nvCxnSpPr>
          <p:spPr>
            <a:xfrm flipH="1" rot="5400000">
              <a:off x="7802562" y="5259387"/>
              <a:ext cx="452437" cy="1746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3" name="Google Shape;603;p26"/>
            <p:cNvCxnSpPr/>
            <p:nvPr/>
          </p:nvCxnSpPr>
          <p:spPr>
            <a:xfrm flipH="1" rot="-5400000">
              <a:off x="7991475" y="5443537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4" name="Google Shape;604;p26"/>
            <p:cNvCxnSpPr/>
            <p:nvPr/>
          </p:nvCxnSpPr>
          <p:spPr>
            <a:xfrm flipH="1" rot="-5400000">
              <a:off x="8120856" y="5064918"/>
              <a:ext cx="152400" cy="71437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5" name="Google Shape;605;p26"/>
            <p:cNvCxnSpPr/>
            <p:nvPr/>
          </p:nvCxnSpPr>
          <p:spPr>
            <a:xfrm>
              <a:off x="6100762" y="4776787"/>
              <a:ext cx="149225" cy="16986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6" name="Google Shape;606;p26"/>
            <p:cNvCxnSpPr/>
            <p:nvPr/>
          </p:nvCxnSpPr>
          <p:spPr>
            <a:xfrm flipH="1" rot="10800000">
              <a:off x="5842000" y="5000625"/>
              <a:ext cx="414337" cy="1127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7" name="Google Shape;607;p26"/>
            <p:cNvCxnSpPr/>
            <p:nvPr/>
          </p:nvCxnSpPr>
          <p:spPr>
            <a:xfrm flipH="1">
              <a:off x="6267450" y="5094287"/>
              <a:ext cx="155575" cy="177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8" name="Google Shape;608;p26"/>
            <p:cNvCxnSpPr/>
            <p:nvPr/>
          </p:nvCxnSpPr>
          <p:spPr>
            <a:xfrm rot="10800000">
              <a:off x="6559550" y="5100637"/>
              <a:ext cx="103187" cy="1730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9" name="Google Shape;609;p26"/>
            <p:cNvCxnSpPr/>
            <p:nvPr/>
          </p:nvCxnSpPr>
          <p:spPr>
            <a:xfrm>
              <a:off x="6743700" y="5056187"/>
              <a:ext cx="503237" cy="2698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0" name="Google Shape;610;p26"/>
            <p:cNvCxnSpPr/>
            <p:nvPr/>
          </p:nvCxnSpPr>
          <p:spPr>
            <a:xfrm>
              <a:off x="6046787" y="3582987"/>
              <a:ext cx="23495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1" name="Google Shape;611;p26"/>
            <p:cNvCxnSpPr/>
            <p:nvPr/>
          </p:nvCxnSpPr>
          <p:spPr>
            <a:xfrm flipH="1" rot="10800000">
              <a:off x="5891212" y="3736975"/>
              <a:ext cx="168275" cy="31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12" name="Google Shape;612;p26"/>
            <p:cNvGrpSpPr/>
            <p:nvPr/>
          </p:nvGrpSpPr>
          <p:grpSpPr>
            <a:xfrm>
              <a:off x="5611812" y="3503612"/>
              <a:ext cx="506412" cy="352425"/>
              <a:chOff x="4710112" y="758825"/>
              <a:chExt cx="1250950" cy="992187"/>
            </a:xfrm>
          </p:grpSpPr>
          <p:pic>
            <p:nvPicPr>
              <p:cNvPr descr="access_point_stylized_small" id="613" name="Google Shape;613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781550" y="887412"/>
                <a:ext cx="914400" cy="86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614" name="Google Shape;614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10112" y="758825"/>
                <a:ext cx="1250950" cy="29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5" name="Google Shape;615;p26"/>
            <p:cNvSpPr/>
            <p:nvPr/>
          </p:nvSpPr>
          <p:spPr>
            <a:xfrm>
              <a:off x="7015162" y="3530600"/>
              <a:ext cx="1314450" cy="674687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7011987" y="2005012"/>
              <a:ext cx="1730375" cy="1125537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7" name="Google Shape;617;p26"/>
            <p:cNvCxnSpPr/>
            <p:nvPr/>
          </p:nvCxnSpPr>
          <p:spPr>
            <a:xfrm>
              <a:off x="7396162" y="3816350"/>
              <a:ext cx="163512" cy="1206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8" name="Google Shape;618;p26"/>
            <p:cNvCxnSpPr/>
            <p:nvPr/>
          </p:nvCxnSpPr>
          <p:spPr>
            <a:xfrm>
              <a:off x="7493000" y="3736975"/>
              <a:ext cx="279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9" name="Google Shape;619;p26"/>
            <p:cNvCxnSpPr/>
            <p:nvPr/>
          </p:nvCxnSpPr>
          <p:spPr>
            <a:xfrm flipH="1" rot="10800000">
              <a:off x="7729537" y="3822700"/>
              <a:ext cx="134937" cy="1047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0" name="Google Shape;620;p26"/>
            <p:cNvCxnSpPr/>
            <p:nvPr/>
          </p:nvCxnSpPr>
          <p:spPr>
            <a:xfrm>
              <a:off x="6723062" y="2590800"/>
              <a:ext cx="509587" cy="3175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1" name="Google Shape;621;p26"/>
            <p:cNvCxnSpPr/>
            <p:nvPr/>
          </p:nvCxnSpPr>
          <p:spPr>
            <a:xfrm>
              <a:off x="7358062" y="4700587"/>
              <a:ext cx="390525" cy="1841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2" name="Google Shape;622;p26"/>
            <p:cNvCxnSpPr/>
            <p:nvPr/>
          </p:nvCxnSpPr>
          <p:spPr>
            <a:xfrm flipH="1" rot="10800000">
              <a:off x="6737350" y="4687887"/>
              <a:ext cx="322262" cy="1984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3" name="Google Shape;623;p26"/>
            <p:cNvCxnSpPr/>
            <p:nvPr/>
          </p:nvCxnSpPr>
          <p:spPr>
            <a:xfrm>
              <a:off x="6780212" y="4979987"/>
              <a:ext cx="9715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4" name="Google Shape;624;p26"/>
            <p:cNvCxnSpPr/>
            <p:nvPr/>
          </p:nvCxnSpPr>
          <p:spPr>
            <a:xfrm flipH="1" rot="10800000">
              <a:off x="7577137" y="2495550"/>
              <a:ext cx="123825" cy="873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5" name="Google Shape;625;p26"/>
            <p:cNvCxnSpPr/>
            <p:nvPr/>
          </p:nvCxnSpPr>
          <p:spPr>
            <a:xfrm>
              <a:off x="7405687" y="2668587"/>
              <a:ext cx="0" cy="825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6" name="Google Shape;626;p26"/>
            <p:cNvCxnSpPr/>
            <p:nvPr/>
          </p:nvCxnSpPr>
          <p:spPr>
            <a:xfrm flipH="1" rot="10800000">
              <a:off x="7577137" y="2565400"/>
              <a:ext cx="263525" cy="2889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7" name="Google Shape;627;p26"/>
            <p:cNvCxnSpPr/>
            <p:nvPr/>
          </p:nvCxnSpPr>
          <p:spPr>
            <a:xfrm>
              <a:off x="7942262" y="2563812"/>
              <a:ext cx="0" cy="1968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8" name="Google Shape;628;p26"/>
            <p:cNvCxnSpPr/>
            <p:nvPr/>
          </p:nvCxnSpPr>
          <p:spPr>
            <a:xfrm>
              <a:off x="7596187" y="2870200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9" name="Google Shape;629;p26"/>
            <p:cNvCxnSpPr/>
            <p:nvPr/>
          </p:nvCxnSpPr>
          <p:spPr>
            <a:xfrm>
              <a:off x="8150225" y="2860675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0" name="Google Shape;630;p26"/>
            <p:cNvCxnSpPr/>
            <p:nvPr/>
          </p:nvCxnSpPr>
          <p:spPr>
            <a:xfrm flipH="1">
              <a:off x="7296150" y="2936875"/>
              <a:ext cx="98425" cy="7048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1" name="Google Shape;631;p26"/>
            <p:cNvCxnSpPr/>
            <p:nvPr/>
          </p:nvCxnSpPr>
          <p:spPr>
            <a:xfrm flipH="1">
              <a:off x="7888287" y="2936875"/>
              <a:ext cx="111125" cy="7270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2" name="Google Shape;632;p26"/>
            <p:cNvCxnSpPr/>
            <p:nvPr/>
          </p:nvCxnSpPr>
          <p:spPr>
            <a:xfrm flipH="1" rot="10800000">
              <a:off x="7272337" y="4078287"/>
              <a:ext cx="227012" cy="43656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3" name="Google Shape;633;p26"/>
            <p:cNvCxnSpPr/>
            <p:nvPr/>
          </p:nvCxnSpPr>
          <p:spPr>
            <a:xfrm>
              <a:off x="8345487" y="2859087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34" name="Google Shape;634;p26"/>
            <p:cNvGrpSpPr/>
            <p:nvPr/>
          </p:nvGrpSpPr>
          <p:grpSpPr>
            <a:xfrm>
              <a:off x="6053137" y="1846262"/>
              <a:ext cx="468312" cy="620712"/>
              <a:chOff x="2624137" y="4799012"/>
              <a:chExt cx="987425" cy="1446213"/>
            </a:xfrm>
          </p:grpSpPr>
          <p:cxnSp>
            <p:nvCxnSpPr>
              <p:cNvPr id="635" name="Google Shape;635;p26"/>
              <p:cNvCxnSpPr/>
              <p:nvPr/>
            </p:nvCxnSpPr>
            <p:spPr>
              <a:xfrm flipH="1">
                <a:off x="2803525" y="5218112"/>
                <a:ext cx="298450" cy="9302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26"/>
              <p:cNvCxnSpPr/>
              <p:nvPr/>
            </p:nvCxnSpPr>
            <p:spPr>
              <a:xfrm>
                <a:off x="3101975" y="5218112"/>
                <a:ext cx="298450" cy="9255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7" name="Google Shape;637;p26"/>
              <p:cNvCxnSpPr/>
              <p:nvPr/>
            </p:nvCxnSpPr>
            <p:spPr>
              <a:xfrm>
                <a:off x="280352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26"/>
              <p:cNvCxnSpPr/>
              <p:nvPr/>
            </p:nvCxnSpPr>
            <p:spPr>
              <a:xfrm flipH="1">
                <a:off x="310197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26"/>
              <p:cNvCxnSpPr/>
              <p:nvPr/>
            </p:nvCxnSpPr>
            <p:spPr>
              <a:xfrm>
                <a:off x="3101975" y="5238750"/>
                <a:ext cx="0" cy="10064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26"/>
              <p:cNvCxnSpPr/>
              <p:nvPr/>
            </p:nvCxnSpPr>
            <p:spPr>
              <a:xfrm flipH="1" rot="10800000">
                <a:off x="2803525" y="6048375"/>
                <a:ext cx="298450" cy="1000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26"/>
              <p:cNvCxnSpPr/>
              <p:nvPr/>
            </p:nvCxnSpPr>
            <p:spPr>
              <a:xfrm rot="10800000">
                <a:off x="3101975" y="6048375"/>
                <a:ext cx="298450" cy="9525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26"/>
              <p:cNvCxnSpPr/>
              <p:nvPr/>
            </p:nvCxnSpPr>
            <p:spPr>
              <a:xfrm>
                <a:off x="2930525" y="5743575"/>
                <a:ext cx="171450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26"/>
              <p:cNvCxnSpPr/>
              <p:nvPr/>
            </p:nvCxnSpPr>
            <p:spPr>
              <a:xfrm flipH="1" rot="10800000">
                <a:off x="3101975" y="5743575"/>
                <a:ext cx="180975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26"/>
              <p:cNvCxnSpPr/>
              <p:nvPr/>
            </p:nvCxnSpPr>
            <p:spPr>
              <a:xfrm>
                <a:off x="2873375" y="5880100"/>
                <a:ext cx="220662" cy="1031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26"/>
              <p:cNvCxnSpPr/>
              <p:nvPr/>
            </p:nvCxnSpPr>
            <p:spPr>
              <a:xfrm flipH="1" rot="10800000">
                <a:off x="3101975" y="5900737"/>
                <a:ext cx="222250" cy="904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26"/>
              <p:cNvCxnSpPr/>
              <p:nvPr/>
            </p:nvCxnSpPr>
            <p:spPr>
              <a:xfrm flipH="1" rot="10800000">
                <a:off x="3101975" y="5603875"/>
                <a:ext cx="114300" cy="38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6"/>
              <p:cNvCxnSpPr/>
              <p:nvPr/>
            </p:nvCxnSpPr>
            <p:spPr>
              <a:xfrm flipH="1" rot="10800000">
                <a:off x="3101975" y="5411787"/>
                <a:ext cx="71437" cy="285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6"/>
              <p:cNvCxnSpPr/>
              <p:nvPr/>
            </p:nvCxnSpPr>
            <p:spPr>
              <a:xfrm>
                <a:off x="2973387" y="5591175"/>
                <a:ext cx="138112" cy="5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26"/>
              <p:cNvCxnSpPr/>
              <p:nvPr/>
            </p:nvCxnSpPr>
            <p:spPr>
              <a:xfrm>
                <a:off x="3035300" y="5403850"/>
                <a:ext cx="79375" cy="492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50" name="Google Shape;650;p26"/>
              <p:cNvSpPr/>
              <p:nvPr/>
            </p:nvSpPr>
            <p:spPr>
              <a:xfrm>
                <a:off x="3049587" y="5132387"/>
                <a:ext cx="100012" cy="107950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ell_tower_radiation_gray" id="651" name="Google Shape;651;p2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624137" y="4799012"/>
                <a:ext cx="987425" cy="798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2" name="Google Shape;652;p26"/>
            <p:cNvGrpSpPr/>
            <p:nvPr/>
          </p:nvGrpSpPr>
          <p:grpSpPr>
            <a:xfrm>
              <a:off x="6289675" y="2406650"/>
              <a:ext cx="454025" cy="254000"/>
              <a:chOff x="6100762" y="2406650"/>
              <a:chExt cx="454025" cy="254000"/>
            </a:xfrm>
          </p:grpSpPr>
          <p:cxnSp>
            <p:nvCxnSpPr>
              <p:cNvPr id="653" name="Google Shape;653;p26"/>
              <p:cNvCxnSpPr/>
              <p:nvPr/>
            </p:nvCxnSpPr>
            <p:spPr>
              <a:xfrm>
                <a:off x="6100762" y="2406650"/>
                <a:ext cx="152400" cy="952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54" name="Google Shape;654;p26"/>
              <p:cNvSpPr/>
              <p:nvPr/>
            </p:nvSpPr>
            <p:spPr>
              <a:xfrm>
                <a:off x="6165850" y="2565400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6"/>
              <p:cNvSpPr txBox="1"/>
              <p:nvPr/>
            </p:nvSpPr>
            <p:spPr>
              <a:xfrm>
                <a:off x="6165850" y="2555875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6164262" y="2490787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7" name="Google Shape;657;p26"/>
              <p:cNvGrpSpPr/>
              <p:nvPr/>
            </p:nvGrpSpPr>
            <p:grpSpPr>
              <a:xfrm>
                <a:off x="6242050" y="2519362"/>
                <a:ext cx="219075" cy="52387"/>
                <a:chOff x="3917950" y="2114550"/>
                <a:chExt cx="492125" cy="95250"/>
              </a:xfrm>
            </p:grpSpPr>
            <p:sp>
              <p:nvSpPr>
                <p:cNvPr id="658" name="Google Shape;658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60" name="Google Shape;660;p26"/>
              <p:cNvCxnSpPr/>
              <p:nvPr/>
            </p:nvCxnSpPr>
            <p:spPr>
              <a:xfrm>
                <a:off x="6165850" y="2543175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26"/>
              <p:cNvCxnSpPr/>
              <p:nvPr/>
            </p:nvCxnSpPr>
            <p:spPr>
              <a:xfrm>
                <a:off x="6551612" y="2546350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2" name="Google Shape;662;p26"/>
            <p:cNvGrpSpPr/>
            <p:nvPr/>
          </p:nvGrpSpPr>
          <p:grpSpPr>
            <a:xfrm>
              <a:off x="7202487" y="2493962"/>
              <a:ext cx="390524" cy="174625"/>
              <a:chOff x="6880225" y="2333625"/>
              <a:chExt cx="390524" cy="169862"/>
            </a:xfrm>
          </p:grpSpPr>
          <p:sp>
            <p:nvSpPr>
              <p:cNvPr id="663" name="Google Shape;663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6" name="Google Shape;666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67" name="Google Shape;667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69" name="Google Shape;669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26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71" name="Google Shape;671;p26"/>
            <p:cNvGrpSpPr/>
            <p:nvPr/>
          </p:nvGrpSpPr>
          <p:grpSpPr>
            <a:xfrm>
              <a:off x="7213600" y="2757487"/>
              <a:ext cx="390524" cy="174625"/>
              <a:chOff x="6880225" y="2333625"/>
              <a:chExt cx="390524" cy="169862"/>
            </a:xfrm>
          </p:grpSpPr>
          <p:sp>
            <p:nvSpPr>
              <p:cNvPr id="672" name="Google Shape;672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5" name="Google Shape;675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76" name="Google Shape;676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78" name="Google Shape;678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26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80" name="Google Shape;680;p26"/>
            <p:cNvGrpSpPr/>
            <p:nvPr/>
          </p:nvGrpSpPr>
          <p:grpSpPr>
            <a:xfrm>
              <a:off x="7762875" y="2759075"/>
              <a:ext cx="390524" cy="174625"/>
              <a:chOff x="6880225" y="2333625"/>
              <a:chExt cx="390524" cy="169862"/>
            </a:xfrm>
          </p:grpSpPr>
          <p:sp>
            <p:nvSpPr>
              <p:cNvPr id="681" name="Google Shape;681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4" name="Google Shape;684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85" name="Google Shape;685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87" name="Google Shape;687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26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89" name="Google Shape;689;p26"/>
            <p:cNvGrpSpPr/>
            <p:nvPr/>
          </p:nvGrpSpPr>
          <p:grpSpPr>
            <a:xfrm>
              <a:off x="7689850" y="2393950"/>
              <a:ext cx="390524" cy="174625"/>
              <a:chOff x="6880225" y="2333625"/>
              <a:chExt cx="390524" cy="169862"/>
            </a:xfrm>
          </p:grpSpPr>
          <p:sp>
            <p:nvSpPr>
              <p:cNvPr id="690" name="Google Shape;690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3" name="Google Shape;693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94" name="Google Shape;694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96" name="Google Shape;696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26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98" name="Google Shape;698;p26"/>
            <p:cNvGrpSpPr/>
            <p:nvPr/>
          </p:nvGrpSpPr>
          <p:grpSpPr>
            <a:xfrm>
              <a:off x="7737475" y="3644900"/>
              <a:ext cx="492123" cy="206375"/>
              <a:chOff x="6880225" y="2333625"/>
              <a:chExt cx="390524" cy="169862"/>
            </a:xfrm>
          </p:grpSpPr>
          <p:sp>
            <p:nvSpPr>
              <p:cNvPr id="699" name="Google Shape;699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2" name="Google Shape;702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03" name="Google Shape;703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05" name="Google Shape;705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26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707" name="Google Shape;707;p26"/>
            <p:cNvCxnSpPr/>
            <p:nvPr/>
          </p:nvCxnSpPr>
          <p:spPr>
            <a:xfrm>
              <a:off x="6427787" y="3743325"/>
              <a:ext cx="6794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08" name="Google Shape;708;p26"/>
            <p:cNvGrpSpPr/>
            <p:nvPr/>
          </p:nvGrpSpPr>
          <p:grpSpPr>
            <a:xfrm>
              <a:off x="7086600" y="3632200"/>
              <a:ext cx="492123" cy="206375"/>
              <a:chOff x="6880225" y="2333625"/>
              <a:chExt cx="390524" cy="169862"/>
            </a:xfrm>
          </p:grpSpPr>
          <p:sp>
            <p:nvSpPr>
              <p:cNvPr id="709" name="Google Shape;709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2" name="Google Shape;712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13" name="Google Shape;713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4" name="Google Shape;714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15" name="Google Shape;715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16" name="Google Shape;716;p26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17" name="Google Shape;717;p26"/>
            <p:cNvGrpSpPr/>
            <p:nvPr/>
          </p:nvGrpSpPr>
          <p:grpSpPr>
            <a:xfrm>
              <a:off x="7397750" y="3911600"/>
              <a:ext cx="492123" cy="206375"/>
              <a:chOff x="6880225" y="2333625"/>
              <a:chExt cx="390524" cy="169862"/>
            </a:xfrm>
          </p:grpSpPr>
          <p:sp>
            <p:nvSpPr>
              <p:cNvPr id="718" name="Google Shape;718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1" name="Google Shape;721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22" name="Google Shape;722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24" name="Google Shape;724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26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26" name="Google Shape;726;p26"/>
            <p:cNvGrpSpPr/>
            <p:nvPr/>
          </p:nvGrpSpPr>
          <p:grpSpPr>
            <a:xfrm>
              <a:off x="7591425" y="4806950"/>
              <a:ext cx="622298" cy="244475"/>
              <a:chOff x="6880225" y="2333625"/>
              <a:chExt cx="390524" cy="169862"/>
            </a:xfrm>
          </p:grpSpPr>
          <p:sp>
            <p:nvSpPr>
              <p:cNvPr id="727" name="Google Shape;727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30" name="Google Shape;730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31" name="Google Shape;731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33" name="Google Shape;733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26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35" name="Google Shape;735;p26"/>
            <p:cNvGrpSpPr/>
            <p:nvPr/>
          </p:nvGrpSpPr>
          <p:grpSpPr>
            <a:xfrm>
              <a:off x="6965950" y="4508500"/>
              <a:ext cx="622298" cy="244475"/>
              <a:chOff x="6880225" y="2333625"/>
              <a:chExt cx="390524" cy="169862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39" name="Google Shape;739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40" name="Google Shape;740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42" name="Google Shape;742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3" name="Google Shape;743;p26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44" name="Google Shape;744;p26"/>
            <p:cNvGrpSpPr/>
            <p:nvPr/>
          </p:nvGrpSpPr>
          <p:grpSpPr>
            <a:xfrm>
              <a:off x="6242050" y="4851400"/>
              <a:ext cx="622298" cy="244475"/>
              <a:chOff x="6880225" y="2333625"/>
              <a:chExt cx="390524" cy="169862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8" name="Google Shape;748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49" name="Google Shape;749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51" name="Google Shape;751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26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53" name="Google Shape;753;p26"/>
            <p:cNvGrpSpPr/>
            <p:nvPr/>
          </p:nvGrpSpPr>
          <p:grpSpPr>
            <a:xfrm>
              <a:off x="6051550" y="3644900"/>
              <a:ext cx="390524" cy="171450"/>
              <a:chOff x="6880225" y="2333625"/>
              <a:chExt cx="390524" cy="169862"/>
            </a:xfrm>
          </p:grpSpPr>
          <p:sp>
            <p:nvSpPr>
              <p:cNvPr id="754" name="Google Shape;754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7" name="Google Shape;757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58" name="Google Shape;758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60" name="Google Shape;760;p26"/>
              <p:cNvCxnSpPr/>
              <p:nvPr/>
            </p:nvCxnSpPr>
            <p:spPr>
              <a:xfrm>
                <a:off x="6881812" y="2386012"/>
                <a:ext cx="0" cy="79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26"/>
              <p:cNvCxnSpPr/>
              <p:nvPr/>
            </p:nvCxnSpPr>
            <p:spPr>
              <a:xfrm>
                <a:off x="7267575" y="2389187"/>
                <a:ext cx="0" cy="777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62" name="Google Shape;762;p26"/>
            <p:cNvGrpSpPr/>
            <p:nvPr/>
          </p:nvGrpSpPr>
          <p:grpSpPr>
            <a:xfrm>
              <a:off x="7161212" y="5005387"/>
              <a:ext cx="446087" cy="422275"/>
              <a:chOff x="8051800" y="5732462"/>
              <a:chExt cx="728662" cy="603250"/>
            </a:xfrm>
          </p:grpSpPr>
          <p:grpSp>
            <p:nvGrpSpPr>
              <p:cNvPr id="763" name="Google Shape;763;p26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764" name="Google Shape;764;p26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26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26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26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26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26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26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26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26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26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774;p26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Google Shape;775;p26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776" name="Google Shape;776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7" name="Google Shape;777;p26"/>
            <p:cNvGrpSpPr/>
            <p:nvPr/>
          </p:nvGrpSpPr>
          <p:grpSpPr>
            <a:xfrm>
              <a:off x="5638800" y="3509962"/>
              <a:ext cx="398462" cy="358775"/>
              <a:chOff x="8051800" y="5732462"/>
              <a:chExt cx="728662" cy="603250"/>
            </a:xfrm>
          </p:grpSpPr>
          <p:grpSp>
            <p:nvGrpSpPr>
              <p:cNvPr id="778" name="Google Shape;778;p26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779" name="Google Shape;779;p26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26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26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26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26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26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26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Google Shape;786;p26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26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26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789;p26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26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791" name="Google Shape;791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792" name="Google Shape;792;p26"/>
            <p:cNvCxnSpPr/>
            <p:nvPr/>
          </p:nvCxnSpPr>
          <p:spPr>
            <a:xfrm flipH="1" rot="-5400000">
              <a:off x="7991475" y="5440362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93" name="Google Shape;793;p26"/>
            <p:cNvGrpSpPr/>
            <p:nvPr/>
          </p:nvGrpSpPr>
          <p:grpSpPr>
            <a:xfrm flipH="1">
              <a:off x="5775325" y="4533900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794" name="Google Shape;794;p2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5" name="Google Shape;795;p2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6" name="Google Shape;796;p26"/>
            <p:cNvGrpSpPr/>
            <p:nvPr/>
          </p:nvGrpSpPr>
          <p:grpSpPr>
            <a:xfrm flipH="1">
              <a:off x="5457825" y="4954587"/>
              <a:ext cx="482600" cy="406400"/>
              <a:chOff x="4506912" y="5557837"/>
              <a:chExt cx="1198562" cy="1274762"/>
            </a:xfrm>
          </p:grpSpPr>
          <p:pic>
            <p:nvPicPr>
              <p:cNvPr descr="desktop_computer_stylized_medium" id="797" name="Google Shape;797;p2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8" name="Google Shape;798;p2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9" name="Google Shape;799;p26"/>
            <p:cNvGrpSpPr/>
            <p:nvPr/>
          </p:nvGrpSpPr>
          <p:grpSpPr>
            <a:xfrm flipH="1">
              <a:off x="5935662" y="5256212"/>
              <a:ext cx="427037" cy="349250"/>
              <a:chOff x="4506912" y="5557837"/>
              <a:chExt cx="1198562" cy="1274762"/>
            </a:xfrm>
          </p:grpSpPr>
          <p:pic>
            <p:nvPicPr>
              <p:cNvPr descr="desktop_computer_stylized_medium" id="800" name="Google Shape;800;p2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1" name="Google Shape;801;p2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2" name="Google Shape;802;p26"/>
            <p:cNvGrpSpPr/>
            <p:nvPr/>
          </p:nvGrpSpPr>
          <p:grpSpPr>
            <a:xfrm>
              <a:off x="6550025" y="5238750"/>
              <a:ext cx="427037" cy="350837"/>
              <a:chOff x="4506912" y="5557837"/>
              <a:chExt cx="1198562" cy="1274762"/>
            </a:xfrm>
          </p:grpSpPr>
          <p:pic>
            <p:nvPicPr>
              <p:cNvPr descr="desktop_computer_stylized_medium" id="803" name="Google Shape;803;p2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4" name="Google Shape;804;p2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805" name="Google Shape;805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42062" y="17208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6" name="Google Shape;806;p26"/>
            <p:cNvGrpSpPr/>
            <p:nvPr/>
          </p:nvGrpSpPr>
          <p:grpSpPr>
            <a:xfrm>
              <a:off x="5613400" y="1546225"/>
              <a:ext cx="415925" cy="385762"/>
              <a:chOff x="4367212" y="2938462"/>
              <a:chExt cx="733425" cy="758825"/>
            </a:xfrm>
          </p:grpSpPr>
          <p:pic>
            <p:nvPicPr>
              <p:cNvPr descr="iphone_stylized_small" id="807" name="Google Shape;807;p2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48200" y="3051175"/>
                <a:ext cx="241300" cy="646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808" name="Google Shape;808;p2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367212" y="2938462"/>
                <a:ext cx="733425" cy="174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9" name="Google Shape;809;p26"/>
            <p:cNvGrpSpPr/>
            <p:nvPr/>
          </p:nvGrpSpPr>
          <p:grpSpPr>
            <a:xfrm>
              <a:off x="8240712" y="5002212"/>
              <a:ext cx="227012" cy="481012"/>
              <a:chOff x="6572250" y="681037"/>
              <a:chExt cx="2262187" cy="3803650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6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6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5" name="Google Shape;815;p26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816" name="Google Shape;816;p26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26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18" name="Google Shape;818;p26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9" name="Google Shape;819;p26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820" name="Google Shape;820;p26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26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2" name="Google Shape;822;p26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6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4" name="Google Shape;824;p26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825" name="Google Shape;825;p26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6" name="Google Shape;826;p26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7" name="Google Shape;827;p26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8" name="Google Shape;828;p26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829" name="Google Shape;829;p26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0" name="Google Shape;830;p26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31" name="Google Shape;831;p26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6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6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2" name="Google Shape;842;p26"/>
            <p:cNvGrpSpPr/>
            <p:nvPr/>
          </p:nvGrpSpPr>
          <p:grpSpPr>
            <a:xfrm>
              <a:off x="7924800" y="5303837"/>
              <a:ext cx="227012" cy="481012"/>
              <a:chOff x="6572250" y="681037"/>
              <a:chExt cx="2262187" cy="3803650"/>
            </a:xfrm>
          </p:grpSpPr>
          <p:sp>
            <p:nvSpPr>
              <p:cNvPr id="843" name="Google Shape;843;p26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6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6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6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6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8" name="Google Shape;848;p26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849" name="Google Shape;849;p26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p26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1" name="Google Shape;851;p26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2" name="Google Shape;852;p26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853" name="Google Shape;853;p26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Google Shape;854;p26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5" name="Google Shape;855;p26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6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7" name="Google Shape;857;p26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858" name="Google Shape;858;p26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26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60" name="Google Shape;860;p26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1" name="Google Shape;861;p26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862" name="Google Shape;862;p26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Google Shape;863;p26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64" name="Google Shape;864;p26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6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6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6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6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6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6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6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26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5" name="Google Shape;875;p26"/>
            <p:cNvGrpSpPr/>
            <p:nvPr/>
          </p:nvGrpSpPr>
          <p:grpSpPr>
            <a:xfrm>
              <a:off x="5302250" y="2043112"/>
              <a:ext cx="534987" cy="414107"/>
              <a:chOff x="1392237" y="1600200"/>
              <a:chExt cx="4360862" cy="4174912"/>
            </a:xfrm>
          </p:grpSpPr>
          <p:pic>
            <p:nvPicPr>
              <p:cNvPr descr="antenna_stylized" id="876" name="Google Shape;876;p2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877" name="Google Shape;877;p2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8" name="Google Shape;878;p26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879" name="Google Shape;879;p2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0" name="Google Shape;880;p26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6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26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26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26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6" name="Google Shape;886;p26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887" name="Google Shape;887;p26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26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26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26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p26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2" name="Google Shape;892;p26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93" name="Google Shape;893;p26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26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26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26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9" name="Google Shape;899;p26"/>
            <p:cNvGrpSpPr/>
            <p:nvPr/>
          </p:nvGrpSpPr>
          <p:grpSpPr>
            <a:xfrm>
              <a:off x="6872287" y="54864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900" name="Google Shape;900;p2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901" name="Google Shape;901;p2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2" name="Google Shape;902;p26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903" name="Google Shape;903;p2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4" name="Google Shape;904;p26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26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26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0" name="Google Shape;910;p26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911" name="Google Shape;911;p26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p26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26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26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26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26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7" name="Google Shape;917;p26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26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26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26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26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3" name="Google Shape;923;p26"/>
            <p:cNvGrpSpPr/>
            <p:nvPr/>
          </p:nvGrpSpPr>
          <p:grpSpPr>
            <a:xfrm>
              <a:off x="5561012" y="3041650"/>
              <a:ext cx="444500" cy="414107"/>
              <a:chOff x="1392237" y="1600200"/>
              <a:chExt cx="4360862" cy="4174912"/>
            </a:xfrm>
          </p:grpSpPr>
          <p:pic>
            <p:nvPicPr>
              <p:cNvPr descr="antenna_stylized" id="924" name="Google Shape;924;p26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925" name="Google Shape;925;p26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6" name="Google Shape;926;p26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927" name="Google Shape;927;p26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8" name="Google Shape;928;p26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26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26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26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26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26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4" name="Google Shape;934;p26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935" name="Google Shape;935;p26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26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26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26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26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26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1" name="Google Shape;941;p26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26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26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26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26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26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7" name="Google Shape;947;p26"/>
            <p:cNvGrpSpPr/>
            <p:nvPr/>
          </p:nvGrpSpPr>
          <p:grpSpPr>
            <a:xfrm flipH="1">
              <a:off x="5940425" y="3222625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948" name="Google Shape;948;p2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9" name="Google Shape;949;p2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0" name="Google Shape;950;p26"/>
            <p:cNvGrpSpPr/>
            <p:nvPr/>
          </p:nvGrpSpPr>
          <p:grpSpPr>
            <a:xfrm>
              <a:off x="7307262" y="54229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951" name="Google Shape;951;p2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952" name="Google Shape;952;p2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3" name="Google Shape;953;p26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954" name="Google Shape;954;p2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5" name="Google Shape;955;p26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26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26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26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26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26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1" name="Google Shape;961;p26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962" name="Google Shape;962;p26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26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26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26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26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26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8" name="Google Shape;968;p26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26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26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26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26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4" name="Google Shape;974;p26"/>
          <p:cNvSpPr txBox="1"/>
          <p:nvPr>
            <p:ph type="title"/>
          </p:nvPr>
        </p:nvSpPr>
        <p:spPr>
          <a:xfrm>
            <a:off x="366712" y="184150"/>
            <a:ext cx="7772400" cy="852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Client-server architecture</a:t>
            </a:r>
            <a:endParaRPr/>
          </a:p>
        </p:txBody>
      </p:sp>
      <p:sp>
        <p:nvSpPr>
          <p:cNvPr id="975" name="Google Shape;975;p26"/>
          <p:cNvSpPr txBox="1"/>
          <p:nvPr>
            <p:ph idx="1" type="body"/>
          </p:nvPr>
        </p:nvSpPr>
        <p:spPr>
          <a:xfrm>
            <a:off x="4752975" y="998537"/>
            <a:ext cx="4143375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server: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always-on host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permanent known IP address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data centers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scaling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clients: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communicate with server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 not communicate directly with each other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may be intermittently connected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may have dynamic IP addresses</a:t>
            </a:r>
            <a:endParaRPr/>
          </a:p>
        </p:txBody>
      </p:sp>
      <p:pic>
        <p:nvPicPr>
          <p:cNvPr descr="underline_base" id="976" name="Google Shape;976;p2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8300" y="842962"/>
            <a:ext cx="63992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7" name="Google Shape;977;p26"/>
          <p:cNvCxnSpPr/>
          <p:nvPr/>
        </p:nvCxnSpPr>
        <p:spPr>
          <a:xfrm>
            <a:off x="1249362" y="3235325"/>
            <a:ext cx="2006600" cy="1978025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78" name="Google Shape;978;p26"/>
          <p:cNvCxnSpPr/>
          <p:nvPr/>
        </p:nvCxnSpPr>
        <p:spPr>
          <a:xfrm>
            <a:off x="2211387" y="1844675"/>
            <a:ext cx="1481137" cy="3109912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79" name="Google Shape;979;p26"/>
          <p:cNvSpPr txBox="1"/>
          <p:nvPr/>
        </p:nvSpPr>
        <p:spPr>
          <a:xfrm>
            <a:off x="254000" y="4067175"/>
            <a:ext cx="155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client/server</a:t>
            </a:r>
            <a:endParaRPr/>
          </a:p>
        </p:txBody>
      </p:sp>
      <p:sp>
        <p:nvSpPr>
          <p:cNvPr id="980" name="Google Shape;980;p26"/>
          <p:cNvSpPr txBox="1"/>
          <p:nvPr/>
        </p:nvSpPr>
        <p:spPr>
          <a:xfrm>
            <a:off x="4219575" y="5908675"/>
            <a:ext cx="46831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famous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client-server apps include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Web, FTP, e-mail, Telnet, … 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3" name="Shape 4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4" name="Google Shape;4164;p7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165" name="Google Shape;4165;p7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166" name="Google Shape;416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7" y="835025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167" name="Google Shape;4167;p71"/>
          <p:cNvSpPr/>
          <p:nvPr/>
        </p:nvSpPr>
        <p:spPr>
          <a:xfrm>
            <a:off x="6161087" y="2220912"/>
            <a:ext cx="1100137" cy="282575"/>
          </a:xfrm>
          <a:custGeom>
            <a:rect b="b" l="l" r="r" t="t"/>
            <a:pathLst>
              <a:path extrusionOk="0" h="178" w="693">
                <a:moveTo>
                  <a:pt x="0" y="116"/>
                </a:moveTo>
                <a:lnTo>
                  <a:pt x="247" y="0"/>
                </a:lnTo>
                <a:lnTo>
                  <a:pt x="693" y="0"/>
                </a:lnTo>
                <a:lnTo>
                  <a:pt x="137" y="178"/>
                </a:lnTo>
                <a:lnTo>
                  <a:pt x="0" y="116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8" name="Google Shape;4168;p71"/>
          <p:cNvSpPr/>
          <p:nvPr/>
        </p:nvSpPr>
        <p:spPr>
          <a:xfrm>
            <a:off x="2601912" y="2220912"/>
            <a:ext cx="1784350" cy="282575"/>
          </a:xfrm>
          <a:custGeom>
            <a:rect b="b" l="l" r="r" t="t"/>
            <a:pathLst>
              <a:path extrusionOk="0" h="178" w="1124">
                <a:moveTo>
                  <a:pt x="0" y="178"/>
                </a:moveTo>
                <a:lnTo>
                  <a:pt x="41" y="7"/>
                </a:lnTo>
                <a:lnTo>
                  <a:pt x="1124" y="0"/>
                </a:lnTo>
                <a:lnTo>
                  <a:pt x="247" y="171"/>
                </a:lnTo>
                <a:lnTo>
                  <a:pt x="0" y="178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9" name="Google Shape;4169;p71"/>
          <p:cNvSpPr txBox="1"/>
          <p:nvPr>
            <p:ph type="title"/>
          </p:nvPr>
        </p:nvSpPr>
        <p:spPr>
          <a:xfrm>
            <a:off x="381000" y="206375"/>
            <a:ext cx="77724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FTP: the file transfer protocol</a:t>
            </a:r>
            <a:endParaRPr/>
          </a:p>
        </p:txBody>
      </p:sp>
      <p:sp>
        <p:nvSpPr>
          <p:cNvPr id="4170" name="Google Shape;4170;p71"/>
          <p:cNvSpPr txBox="1"/>
          <p:nvPr/>
        </p:nvSpPr>
        <p:spPr>
          <a:xfrm>
            <a:off x="4645025" y="1255712"/>
            <a:ext cx="171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/>
          </a:p>
        </p:txBody>
      </p:sp>
      <p:grpSp>
        <p:nvGrpSpPr>
          <p:cNvPr id="4171" name="Google Shape;4171;p71"/>
          <p:cNvGrpSpPr/>
          <p:nvPr/>
        </p:nvGrpSpPr>
        <p:grpSpPr>
          <a:xfrm>
            <a:off x="6537325" y="1411287"/>
            <a:ext cx="749300" cy="828675"/>
            <a:chOff x="6213475" y="2200275"/>
            <a:chExt cx="749300" cy="828675"/>
          </a:xfrm>
        </p:grpSpPr>
        <p:sp>
          <p:nvSpPr>
            <p:cNvPr id="4172" name="Google Shape;4172;p71"/>
            <p:cNvSpPr txBox="1"/>
            <p:nvPr/>
          </p:nvSpPr>
          <p:spPr>
            <a:xfrm>
              <a:off x="6238875" y="2200275"/>
              <a:ext cx="704850" cy="8286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71"/>
            <p:cNvSpPr txBox="1"/>
            <p:nvPr/>
          </p:nvSpPr>
          <p:spPr>
            <a:xfrm>
              <a:off x="6213475" y="2322512"/>
              <a:ext cx="7493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grpSp>
        <p:nvGrpSpPr>
          <p:cNvPr id="4174" name="Google Shape;4174;p71"/>
          <p:cNvGrpSpPr/>
          <p:nvPr/>
        </p:nvGrpSpPr>
        <p:grpSpPr>
          <a:xfrm>
            <a:off x="2582862" y="1401762"/>
            <a:ext cx="1789113" cy="852487"/>
            <a:chOff x="2611437" y="2105025"/>
            <a:chExt cx="1789113" cy="852487"/>
          </a:xfrm>
        </p:grpSpPr>
        <p:sp>
          <p:nvSpPr>
            <p:cNvPr id="4175" name="Google Shape;4175;p71"/>
            <p:cNvSpPr txBox="1"/>
            <p:nvPr/>
          </p:nvSpPr>
          <p:spPr>
            <a:xfrm>
              <a:off x="3695700" y="2105025"/>
              <a:ext cx="704850" cy="8286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71"/>
            <p:cNvSpPr txBox="1"/>
            <p:nvPr/>
          </p:nvSpPr>
          <p:spPr>
            <a:xfrm>
              <a:off x="2705100" y="2114550"/>
              <a:ext cx="962025" cy="828675"/>
            </a:xfrm>
            <a:prstGeom prst="rect">
              <a:avLst/>
            </a:prstGeom>
            <a:solidFill>
              <a:srgbClr val="33CCCC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71"/>
            <p:cNvSpPr txBox="1"/>
            <p:nvPr/>
          </p:nvSpPr>
          <p:spPr>
            <a:xfrm>
              <a:off x="2611437" y="2132012"/>
              <a:ext cx="1171575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/>
            </a:p>
          </p:txBody>
        </p:sp>
        <p:sp>
          <p:nvSpPr>
            <p:cNvPr id="4178" name="Google Shape;4178;p71"/>
            <p:cNvSpPr txBox="1"/>
            <p:nvPr/>
          </p:nvSpPr>
          <p:spPr>
            <a:xfrm>
              <a:off x="3716337" y="2227262"/>
              <a:ext cx="657225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</p:grpSp>
      <p:sp>
        <p:nvSpPr>
          <p:cNvPr id="4179" name="Google Shape;4179;p71"/>
          <p:cNvSpPr txBox="1"/>
          <p:nvPr/>
        </p:nvSpPr>
        <p:spPr>
          <a:xfrm>
            <a:off x="3881437" y="2522537"/>
            <a:ext cx="10763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file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  <p:cxnSp>
        <p:nvCxnSpPr>
          <p:cNvPr id="4180" name="Google Shape;4180;p71"/>
          <p:cNvCxnSpPr/>
          <p:nvPr/>
        </p:nvCxnSpPr>
        <p:spPr>
          <a:xfrm>
            <a:off x="3219450" y="2239962"/>
            <a:ext cx="323850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181" name="Google Shape;4181;p71"/>
          <p:cNvCxnSpPr/>
          <p:nvPr/>
        </p:nvCxnSpPr>
        <p:spPr>
          <a:xfrm flipH="1">
            <a:off x="3714750" y="2230437"/>
            <a:ext cx="333375" cy="4381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182" name="Google Shape;4182;p71"/>
          <p:cNvSpPr txBox="1"/>
          <p:nvPr/>
        </p:nvSpPr>
        <p:spPr>
          <a:xfrm>
            <a:off x="7161212" y="2333625"/>
            <a:ext cx="14573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file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  <p:cxnSp>
        <p:nvCxnSpPr>
          <p:cNvPr id="4183" name="Google Shape;4183;p71"/>
          <p:cNvCxnSpPr/>
          <p:nvPr/>
        </p:nvCxnSpPr>
        <p:spPr>
          <a:xfrm>
            <a:off x="6915150" y="2239962"/>
            <a:ext cx="0" cy="4286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descr="Alice" id="4184" name="Google Shape;4184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0662" y="1454150"/>
            <a:ext cx="561975" cy="693737"/>
          </a:xfrm>
          <a:prstGeom prst="rect">
            <a:avLst/>
          </a:prstGeom>
          <a:noFill/>
          <a:ln>
            <a:noFill/>
          </a:ln>
        </p:spPr>
      </p:pic>
      <p:sp>
        <p:nvSpPr>
          <p:cNvPr id="4185" name="Google Shape;4185;p71"/>
          <p:cNvSpPr txBox="1"/>
          <p:nvPr/>
        </p:nvSpPr>
        <p:spPr>
          <a:xfrm>
            <a:off x="1379537" y="2162175"/>
            <a:ext cx="9715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host</a:t>
            </a:r>
            <a:endParaRPr/>
          </a:p>
        </p:txBody>
      </p:sp>
      <p:cxnSp>
        <p:nvCxnSpPr>
          <p:cNvPr id="4186" name="Google Shape;4186;p71"/>
          <p:cNvCxnSpPr/>
          <p:nvPr/>
        </p:nvCxnSpPr>
        <p:spPr>
          <a:xfrm>
            <a:off x="2028825" y="1849437"/>
            <a:ext cx="5810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187" name="Google Shape;4187;p71"/>
          <p:cNvSpPr/>
          <p:nvPr/>
        </p:nvSpPr>
        <p:spPr>
          <a:xfrm>
            <a:off x="3333750" y="2673350"/>
            <a:ext cx="569912" cy="428625"/>
          </a:xfrm>
          <a:prstGeom prst="can">
            <a:avLst>
              <a:gd fmla="val 4367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8" name="Google Shape;4188;p71"/>
          <p:cNvSpPr/>
          <p:nvPr/>
        </p:nvSpPr>
        <p:spPr>
          <a:xfrm>
            <a:off x="6665912" y="2628900"/>
            <a:ext cx="569912" cy="428625"/>
          </a:xfrm>
          <a:prstGeom prst="can">
            <a:avLst>
              <a:gd fmla="val 4367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9" name="Google Shape;4189;p71"/>
          <p:cNvSpPr txBox="1"/>
          <p:nvPr/>
        </p:nvSpPr>
        <p:spPr>
          <a:xfrm>
            <a:off x="744537" y="3543300"/>
            <a:ext cx="8013700" cy="301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transfer file to/from remote host</a:t>
            </a:r>
            <a:endParaRPr/>
          </a:p>
          <a:p>
            <a:pPr indent="-22733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client/server model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client: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side that initiates transfer (either to/from remote)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server: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remote host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ftp: RFC 959</a:t>
            </a:r>
            <a:endParaRPr/>
          </a:p>
          <a:p>
            <a:pPr indent="-22733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ftp server: port 21</a:t>
            </a:r>
            <a:endParaRPr/>
          </a:p>
        </p:txBody>
      </p:sp>
      <p:cxnSp>
        <p:nvCxnSpPr>
          <p:cNvPr id="4190" name="Google Shape;4190;p71"/>
          <p:cNvCxnSpPr/>
          <p:nvPr/>
        </p:nvCxnSpPr>
        <p:spPr>
          <a:xfrm>
            <a:off x="4365625" y="1714500"/>
            <a:ext cx="218757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4191" name="Google Shape;4191;p71"/>
          <p:cNvGrpSpPr/>
          <p:nvPr/>
        </p:nvGrpSpPr>
        <p:grpSpPr>
          <a:xfrm>
            <a:off x="6008687" y="2327275"/>
            <a:ext cx="476584" cy="749300"/>
            <a:chOff x="6572250" y="681037"/>
            <a:chExt cx="2263775" cy="3803650"/>
          </a:xfrm>
        </p:grpSpPr>
        <p:sp>
          <p:nvSpPr>
            <p:cNvPr id="4192" name="Google Shape;4192;p71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71"/>
            <p:cNvSpPr txBox="1"/>
            <p:nvPr/>
          </p:nvSpPr>
          <p:spPr>
            <a:xfrm>
              <a:off x="6678612" y="681037"/>
              <a:ext cx="1658937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71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71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71"/>
            <p:cNvSpPr txBox="1"/>
            <p:nvPr/>
          </p:nvSpPr>
          <p:spPr>
            <a:xfrm>
              <a:off x="6684962" y="1100137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97" name="Google Shape;4197;p71"/>
            <p:cNvGrpSpPr/>
            <p:nvPr/>
          </p:nvGrpSpPr>
          <p:grpSpPr>
            <a:xfrm>
              <a:off x="7537764" y="1060450"/>
              <a:ext cx="942692" cy="233499"/>
              <a:chOff x="973137" y="4076700"/>
              <a:chExt cx="1176337" cy="223837"/>
            </a:xfrm>
          </p:grpSpPr>
          <p:sp>
            <p:nvSpPr>
              <p:cNvPr id="4198" name="Google Shape;4198;p71"/>
              <p:cNvSpPr/>
              <p:nvPr/>
            </p:nvSpPr>
            <p:spPr>
              <a:xfrm>
                <a:off x="973137" y="4076700"/>
                <a:ext cx="1176337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9" name="Google Shape;4199;p71"/>
              <p:cNvSpPr/>
              <p:nvPr/>
            </p:nvSpPr>
            <p:spPr>
              <a:xfrm>
                <a:off x="1001712" y="4098925"/>
                <a:ext cx="11001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00" name="Google Shape;4200;p71"/>
            <p:cNvSpPr txBox="1"/>
            <p:nvPr/>
          </p:nvSpPr>
          <p:spPr>
            <a:xfrm>
              <a:off x="6708775" y="1616075"/>
              <a:ext cx="942975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01" name="Google Shape;4201;p71"/>
            <p:cNvGrpSpPr/>
            <p:nvPr/>
          </p:nvGrpSpPr>
          <p:grpSpPr>
            <a:xfrm>
              <a:off x="7537134" y="1574914"/>
              <a:ext cx="919793" cy="217317"/>
              <a:chOff x="976312" y="4073525"/>
              <a:chExt cx="1147762" cy="225425"/>
            </a:xfrm>
          </p:grpSpPr>
          <p:sp>
            <p:nvSpPr>
              <p:cNvPr id="4202" name="Google Shape;4202;p71"/>
              <p:cNvSpPr/>
              <p:nvPr/>
            </p:nvSpPr>
            <p:spPr>
              <a:xfrm>
                <a:off x="976312" y="4073525"/>
                <a:ext cx="1147762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3" name="Google Shape;4203;p71"/>
              <p:cNvSpPr/>
              <p:nvPr/>
            </p:nvSpPr>
            <p:spPr>
              <a:xfrm>
                <a:off x="1004887" y="4098925"/>
                <a:ext cx="1092200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04" name="Google Shape;4204;p71"/>
            <p:cNvSpPr txBox="1"/>
            <p:nvPr/>
          </p:nvSpPr>
          <p:spPr>
            <a:xfrm>
              <a:off x="6692900" y="2155825"/>
              <a:ext cx="950912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71"/>
            <p:cNvSpPr txBox="1"/>
            <p:nvPr/>
          </p:nvSpPr>
          <p:spPr>
            <a:xfrm>
              <a:off x="6715125" y="2630487"/>
              <a:ext cx="942975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06" name="Google Shape;4206;p71"/>
            <p:cNvGrpSpPr/>
            <p:nvPr/>
          </p:nvGrpSpPr>
          <p:grpSpPr>
            <a:xfrm>
              <a:off x="7514263" y="2582862"/>
              <a:ext cx="927749" cy="241437"/>
              <a:chOff x="971550" y="4076700"/>
              <a:chExt cx="1155700" cy="222250"/>
            </a:xfrm>
          </p:grpSpPr>
          <p:sp>
            <p:nvSpPr>
              <p:cNvPr id="4207" name="Google Shape;4207;p71"/>
              <p:cNvSpPr/>
              <p:nvPr/>
            </p:nvSpPr>
            <p:spPr>
              <a:xfrm>
                <a:off x="971550" y="4076700"/>
                <a:ext cx="115570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8" name="Google Shape;4208;p71"/>
              <p:cNvSpPr/>
              <p:nvPr/>
            </p:nvSpPr>
            <p:spPr>
              <a:xfrm>
                <a:off x="1000125" y="4098925"/>
                <a:ext cx="1098550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09" name="Google Shape;4209;p71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0" name="Google Shape;4210;p71"/>
            <p:cNvGrpSpPr/>
            <p:nvPr/>
          </p:nvGrpSpPr>
          <p:grpSpPr>
            <a:xfrm>
              <a:off x="7521887" y="2108199"/>
              <a:ext cx="927749" cy="217487"/>
              <a:chOff x="973137" y="4078287"/>
              <a:chExt cx="1155700" cy="217487"/>
            </a:xfrm>
          </p:grpSpPr>
          <p:sp>
            <p:nvSpPr>
              <p:cNvPr id="4211" name="Google Shape;4211;p71"/>
              <p:cNvSpPr/>
              <p:nvPr/>
            </p:nvSpPr>
            <p:spPr>
              <a:xfrm>
                <a:off x="973137" y="4078287"/>
                <a:ext cx="11557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2" name="Google Shape;4212;p71"/>
              <p:cNvSpPr/>
              <p:nvPr/>
            </p:nvSpPr>
            <p:spPr>
              <a:xfrm>
                <a:off x="1001712" y="4102100"/>
                <a:ext cx="1098550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13" name="Google Shape;4213;p71"/>
            <p:cNvSpPr txBox="1"/>
            <p:nvPr/>
          </p:nvSpPr>
          <p:spPr>
            <a:xfrm>
              <a:off x="8337550" y="681037"/>
              <a:ext cx="106362" cy="36337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71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71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71"/>
            <p:cNvSpPr/>
            <p:nvPr/>
          </p:nvSpPr>
          <p:spPr>
            <a:xfrm>
              <a:off x="8759825" y="4146550"/>
              <a:ext cx="76200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71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71"/>
            <p:cNvSpPr/>
            <p:nvPr/>
          </p:nvSpPr>
          <p:spPr>
            <a:xfrm>
              <a:off x="6572250" y="4251325"/>
              <a:ext cx="190023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71"/>
            <p:cNvSpPr/>
            <p:nvPr/>
          </p:nvSpPr>
          <p:spPr>
            <a:xfrm>
              <a:off x="6678612" y="4306887"/>
              <a:ext cx="1697037" cy="128587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71"/>
            <p:cNvSpPr/>
            <p:nvPr/>
          </p:nvSpPr>
          <p:spPr>
            <a:xfrm>
              <a:off x="6835775" y="3783012"/>
              <a:ext cx="257175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71"/>
            <p:cNvSpPr/>
            <p:nvPr/>
          </p:nvSpPr>
          <p:spPr>
            <a:xfrm>
              <a:off x="7123112" y="3783012"/>
              <a:ext cx="257175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71"/>
            <p:cNvSpPr/>
            <p:nvPr/>
          </p:nvSpPr>
          <p:spPr>
            <a:xfrm>
              <a:off x="7402512" y="3783012"/>
              <a:ext cx="249237" cy="2174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p71"/>
            <p:cNvSpPr txBox="1"/>
            <p:nvPr/>
          </p:nvSpPr>
          <p:spPr>
            <a:xfrm>
              <a:off x="8035925" y="2913062"/>
              <a:ext cx="136525" cy="1208087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4" name="Google Shape;4224;p71"/>
          <p:cNvGrpSpPr/>
          <p:nvPr/>
        </p:nvGrpSpPr>
        <p:grpSpPr>
          <a:xfrm>
            <a:off x="2220912" y="2352675"/>
            <a:ext cx="830262" cy="849312"/>
            <a:chOff x="-69850" y="2338387"/>
            <a:chExt cx="1557337" cy="1754187"/>
          </a:xfrm>
        </p:grpSpPr>
        <p:pic>
          <p:nvPicPr>
            <p:cNvPr descr="desktop_computer_stylized_medium" id="4225" name="Google Shape;4225;p7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6" name="Google Shape;4226;p7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0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1" name="Google Shape;4231;p7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232" name="Google Shape;4232;p7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33" name="Google Shape;4233;p72"/>
          <p:cNvSpPr txBox="1"/>
          <p:nvPr>
            <p:ph type="title"/>
          </p:nvPr>
        </p:nvSpPr>
        <p:spPr>
          <a:xfrm>
            <a:off x="336550" y="163512"/>
            <a:ext cx="7772400" cy="92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FTP: separate control, data connections</a:t>
            </a:r>
            <a:endParaRPr/>
          </a:p>
        </p:txBody>
      </p:sp>
      <p:sp>
        <p:nvSpPr>
          <p:cNvPr id="4234" name="Google Shape;4234;p72"/>
          <p:cNvSpPr txBox="1"/>
          <p:nvPr>
            <p:ph idx="1" type="body"/>
          </p:nvPr>
        </p:nvSpPr>
        <p:spPr>
          <a:xfrm>
            <a:off x="400050" y="1168400"/>
            <a:ext cx="4318000" cy="56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FTP client contacts FTP server at port 21, using TCP </a:t>
            </a:r>
            <a:endParaRPr/>
          </a:p>
          <a:p>
            <a:pPr indent="-252095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 authorized over </a:t>
            </a:r>
            <a:r>
              <a:rPr b="1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control connection</a:t>
            </a:r>
            <a:endParaRPr/>
          </a:p>
          <a:p>
            <a:pPr indent="-252095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 browses remote directory, sends commands over control connection</a:t>
            </a:r>
            <a:endParaRPr/>
          </a:p>
          <a:p>
            <a:pPr indent="-252095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server receives file transfer command, </a:t>
            </a:r>
            <a:r>
              <a:rPr b="0" i="1" lang="en-US" sz="2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server</a:t>
            </a: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opens </a:t>
            </a:r>
            <a:r>
              <a:rPr b="0" i="1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baseline="30000" i="1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nd</a:t>
            </a:r>
            <a:r>
              <a:rPr b="0" i="1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parallel</a:t>
            </a:r>
            <a:r>
              <a:rPr b="0" i="1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</a:t>
            </a:r>
            <a:r>
              <a:rPr b="1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</a:t>
            </a: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</a:t>
            </a: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(for file) </a:t>
            </a:r>
            <a:r>
              <a:rPr b="0" i="1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</a:t>
            </a:r>
            <a:endParaRPr/>
          </a:p>
          <a:p>
            <a:pPr indent="-252095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after transferring one file, server closes data connection</a:t>
            </a:r>
            <a:endParaRPr/>
          </a:p>
        </p:txBody>
      </p:sp>
      <p:sp>
        <p:nvSpPr>
          <p:cNvPr id="4235" name="Google Shape;4235;p72"/>
          <p:cNvSpPr txBox="1"/>
          <p:nvPr/>
        </p:nvSpPr>
        <p:spPr>
          <a:xfrm>
            <a:off x="4838700" y="2533650"/>
            <a:ext cx="717550" cy="58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4236" name="Google Shape;4236;p72"/>
          <p:cNvSpPr txBox="1"/>
          <p:nvPr/>
        </p:nvSpPr>
        <p:spPr>
          <a:xfrm>
            <a:off x="7856537" y="2543175"/>
            <a:ext cx="819150" cy="58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cxnSp>
        <p:nvCxnSpPr>
          <p:cNvPr id="4237" name="Google Shape;4237;p72"/>
          <p:cNvCxnSpPr/>
          <p:nvPr/>
        </p:nvCxnSpPr>
        <p:spPr>
          <a:xfrm>
            <a:off x="5508625" y="2011362"/>
            <a:ext cx="256222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238" name="Google Shape;4238;p72"/>
          <p:cNvCxnSpPr/>
          <p:nvPr/>
        </p:nvCxnSpPr>
        <p:spPr>
          <a:xfrm flipH="1" rot="10800000">
            <a:off x="5527675" y="2325687"/>
            <a:ext cx="2562225" cy="95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239" name="Google Shape;4239;p72"/>
          <p:cNvSpPr txBox="1"/>
          <p:nvPr/>
        </p:nvSpPr>
        <p:spPr>
          <a:xfrm>
            <a:off x="5580062" y="1473200"/>
            <a:ext cx="24098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control connection,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 port 21</a:t>
            </a:r>
            <a:endParaRPr/>
          </a:p>
        </p:txBody>
      </p:sp>
      <p:sp>
        <p:nvSpPr>
          <p:cNvPr id="4240" name="Google Shape;4240;p72"/>
          <p:cNvSpPr txBox="1"/>
          <p:nvPr/>
        </p:nvSpPr>
        <p:spPr>
          <a:xfrm>
            <a:off x="5554662" y="2400300"/>
            <a:ext cx="24098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data connection,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 port 20</a:t>
            </a:r>
            <a:endParaRPr/>
          </a:p>
        </p:txBody>
      </p:sp>
      <p:sp>
        <p:nvSpPr>
          <p:cNvPr id="4241" name="Google Shape;4241;p72"/>
          <p:cNvSpPr txBox="1"/>
          <p:nvPr/>
        </p:nvSpPr>
        <p:spPr>
          <a:xfrm>
            <a:off x="4703762" y="3265487"/>
            <a:ext cx="4067175" cy="316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opens another TCP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connection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transfer another file</a:t>
            </a:r>
            <a:endParaRPr/>
          </a:p>
          <a:p>
            <a:pPr indent="-2286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control connection: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“out of band”</a:t>
            </a:r>
            <a:endParaRPr/>
          </a:p>
          <a:p>
            <a:pPr indent="-2286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1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FTP server maintains “state”: current directory, earlier authentication</a:t>
            </a:r>
            <a:endParaRPr b="0" i="0" sz="2400" u="none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4242" name="Google Shape;424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" y="868362"/>
            <a:ext cx="7769225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3" name="Google Shape;4243;p72"/>
          <p:cNvCxnSpPr/>
          <p:nvPr/>
        </p:nvCxnSpPr>
        <p:spPr>
          <a:xfrm>
            <a:off x="5726112" y="2697162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244" name="Google Shape;4244;p72"/>
          <p:cNvGrpSpPr/>
          <p:nvPr/>
        </p:nvGrpSpPr>
        <p:grpSpPr>
          <a:xfrm>
            <a:off x="8129587" y="1674812"/>
            <a:ext cx="444500" cy="728662"/>
            <a:chOff x="6572250" y="681037"/>
            <a:chExt cx="2262187" cy="3803650"/>
          </a:xfrm>
        </p:grpSpPr>
        <p:sp>
          <p:nvSpPr>
            <p:cNvPr id="4245" name="Google Shape;4245;p7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72"/>
            <p:cNvSpPr txBox="1"/>
            <p:nvPr/>
          </p:nvSpPr>
          <p:spPr>
            <a:xfrm>
              <a:off x="6677025" y="681037"/>
              <a:ext cx="1663700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7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7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72"/>
            <p:cNvSpPr txBox="1"/>
            <p:nvPr/>
          </p:nvSpPr>
          <p:spPr>
            <a:xfrm>
              <a:off x="6684962" y="1103312"/>
              <a:ext cx="94456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0" name="Google Shape;4250;p72"/>
            <p:cNvGrpSpPr/>
            <p:nvPr/>
          </p:nvGrpSpPr>
          <p:grpSpPr>
            <a:xfrm>
              <a:off x="7541581" y="1062106"/>
              <a:ext cx="921065" cy="231844"/>
              <a:chOff x="977900" y="4078287"/>
              <a:chExt cx="1149350" cy="222250"/>
            </a:xfrm>
          </p:grpSpPr>
          <p:sp>
            <p:nvSpPr>
              <p:cNvPr id="4251" name="Google Shape;4251;p72"/>
              <p:cNvSpPr/>
              <p:nvPr/>
            </p:nvSpPr>
            <p:spPr>
              <a:xfrm>
                <a:off x="977900" y="4078287"/>
                <a:ext cx="114935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2" name="Google Shape;4252;p72"/>
              <p:cNvSpPr/>
              <p:nvPr/>
            </p:nvSpPr>
            <p:spPr>
              <a:xfrm>
                <a:off x="1008062" y="4102100"/>
                <a:ext cx="1089025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53" name="Google Shape;4253;p72"/>
            <p:cNvSpPr txBox="1"/>
            <p:nvPr/>
          </p:nvSpPr>
          <p:spPr>
            <a:xfrm>
              <a:off x="6710362" y="1617662"/>
              <a:ext cx="94456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4" name="Google Shape;4254;p72"/>
            <p:cNvGrpSpPr/>
            <p:nvPr/>
          </p:nvGrpSpPr>
          <p:grpSpPr>
            <a:xfrm>
              <a:off x="7533317" y="1576444"/>
              <a:ext cx="921065" cy="215786"/>
              <a:chOff x="971550" y="4075112"/>
              <a:chExt cx="1149350" cy="223837"/>
            </a:xfrm>
          </p:grpSpPr>
          <p:sp>
            <p:nvSpPr>
              <p:cNvPr id="4255" name="Google Shape;4255;p72"/>
              <p:cNvSpPr/>
              <p:nvPr/>
            </p:nvSpPr>
            <p:spPr>
              <a:xfrm>
                <a:off x="971550" y="4075112"/>
                <a:ext cx="1149350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6" name="Google Shape;4256;p72"/>
              <p:cNvSpPr/>
              <p:nvPr/>
            </p:nvSpPr>
            <p:spPr>
              <a:xfrm>
                <a:off x="1001712" y="4100512"/>
                <a:ext cx="108902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57" name="Google Shape;4257;p72"/>
            <p:cNvSpPr txBox="1"/>
            <p:nvPr/>
          </p:nvSpPr>
          <p:spPr>
            <a:xfrm>
              <a:off x="6692900" y="2155825"/>
              <a:ext cx="94456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8" name="Google Shape;4258;p72"/>
            <p:cNvSpPr txBox="1"/>
            <p:nvPr/>
          </p:nvSpPr>
          <p:spPr>
            <a:xfrm>
              <a:off x="6710362" y="2628900"/>
              <a:ext cx="94456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9" name="Google Shape;4259;p72"/>
            <p:cNvGrpSpPr/>
            <p:nvPr/>
          </p:nvGrpSpPr>
          <p:grpSpPr>
            <a:xfrm>
              <a:off x="7518086" y="2586311"/>
              <a:ext cx="921376" cy="232814"/>
              <a:chOff x="976312" y="4079875"/>
              <a:chExt cx="1147762" cy="214312"/>
            </a:xfrm>
          </p:grpSpPr>
          <p:sp>
            <p:nvSpPr>
              <p:cNvPr id="4260" name="Google Shape;4260;p72"/>
              <p:cNvSpPr/>
              <p:nvPr/>
            </p:nvSpPr>
            <p:spPr>
              <a:xfrm>
                <a:off x="976312" y="4079875"/>
                <a:ext cx="1147762" cy="21431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1" name="Google Shape;4261;p72"/>
              <p:cNvSpPr/>
              <p:nvPr/>
            </p:nvSpPr>
            <p:spPr>
              <a:xfrm>
                <a:off x="1006475" y="4103687"/>
                <a:ext cx="1087437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2" name="Google Shape;4262;p7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63" name="Google Shape;4263;p72"/>
            <p:cNvGrpSpPr/>
            <p:nvPr/>
          </p:nvGrpSpPr>
          <p:grpSpPr>
            <a:xfrm>
              <a:off x="7525711" y="2106612"/>
              <a:ext cx="921376" cy="223837"/>
              <a:chOff x="977900" y="4076700"/>
              <a:chExt cx="1147762" cy="223837"/>
            </a:xfrm>
          </p:grpSpPr>
          <p:sp>
            <p:nvSpPr>
              <p:cNvPr id="4264" name="Google Shape;4264;p72"/>
              <p:cNvSpPr/>
              <p:nvPr/>
            </p:nvSpPr>
            <p:spPr>
              <a:xfrm>
                <a:off x="977900" y="4076700"/>
                <a:ext cx="1147762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5" name="Google Shape;4265;p72"/>
              <p:cNvSpPr/>
              <p:nvPr/>
            </p:nvSpPr>
            <p:spPr>
              <a:xfrm>
                <a:off x="1008062" y="4102100"/>
                <a:ext cx="1087437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6" name="Google Shape;4266;p72"/>
            <p:cNvSpPr txBox="1"/>
            <p:nvPr/>
          </p:nvSpPr>
          <p:spPr>
            <a:xfrm>
              <a:off x="8332787" y="681037"/>
              <a:ext cx="104775" cy="363855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Google Shape;4267;p7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8" name="Google Shape;4268;p7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9" name="Google Shape;4269;p72"/>
            <p:cNvSpPr/>
            <p:nvPr/>
          </p:nvSpPr>
          <p:spPr>
            <a:xfrm>
              <a:off x="8761412" y="4144962"/>
              <a:ext cx="73025" cy="14922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0" name="Google Shape;4270;p7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1" name="Google Shape;4271;p72"/>
            <p:cNvSpPr/>
            <p:nvPr/>
          </p:nvSpPr>
          <p:spPr>
            <a:xfrm>
              <a:off x="6572250" y="4252912"/>
              <a:ext cx="1906587" cy="23177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2" name="Google Shape;4272;p72"/>
            <p:cNvSpPr/>
            <p:nvPr/>
          </p:nvSpPr>
          <p:spPr>
            <a:xfrm>
              <a:off x="6677025" y="4302125"/>
              <a:ext cx="1697037" cy="13335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3" name="Google Shape;4273;p72"/>
            <p:cNvSpPr/>
            <p:nvPr/>
          </p:nvSpPr>
          <p:spPr>
            <a:xfrm>
              <a:off x="6838950" y="3779837"/>
              <a:ext cx="250825" cy="2317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4" name="Google Shape;4274;p72"/>
            <p:cNvSpPr/>
            <p:nvPr/>
          </p:nvSpPr>
          <p:spPr>
            <a:xfrm>
              <a:off x="7121525" y="3789362"/>
              <a:ext cx="250825" cy="2238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5" name="Google Shape;4275;p72"/>
            <p:cNvSpPr/>
            <p:nvPr/>
          </p:nvSpPr>
          <p:spPr>
            <a:xfrm>
              <a:off x="7404100" y="3779837"/>
              <a:ext cx="250825" cy="2238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6" name="Google Shape;4276;p72"/>
            <p:cNvSpPr txBox="1"/>
            <p:nvPr/>
          </p:nvSpPr>
          <p:spPr>
            <a:xfrm>
              <a:off x="8034337" y="2909887"/>
              <a:ext cx="138112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7" name="Google Shape;4277;p72"/>
          <p:cNvGrpSpPr/>
          <p:nvPr/>
        </p:nvGrpSpPr>
        <p:grpSpPr>
          <a:xfrm>
            <a:off x="4656137" y="1665287"/>
            <a:ext cx="873125" cy="893762"/>
            <a:chOff x="-69850" y="2338387"/>
            <a:chExt cx="1557337" cy="1754187"/>
          </a:xfrm>
        </p:grpSpPr>
        <p:pic>
          <p:nvPicPr>
            <p:cNvPr descr="desktop_computer_stylized_medium" id="4278" name="Google Shape;4278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9" name="Google Shape;4279;p7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3" name="Shape 4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4" name="Google Shape;4284;p7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285" name="Google Shape;4285;p7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286" name="Google Shape;428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87" y="892175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87" name="Google Shape;4287;p73"/>
          <p:cNvSpPr txBox="1"/>
          <p:nvPr>
            <p:ph type="title"/>
          </p:nvPr>
        </p:nvSpPr>
        <p:spPr>
          <a:xfrm>
            <a:off x="336550" y="271462"/>
            <a:ext cx="7772400" cy="817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FTP commands, responses</a:t>
            </a:r>
            <a:endParaRPr/>
          </a:p>
        </p:txBody>
      </p:sp>
      <p:sp>
        <p:nvSpPr>
          <p:cNvPr id="4288" name="Google Shape;4288;p73"/>
          <p:cNvSpPr txBox="1"/>
          <p:nvPr>
            <p:ph idx="1" type="body"/>
          </p:nvPr>
        </p:nvSpPr>
        <p:spPr>
          <a:xfrm>
            <a:off x="533400" y="1333500"/>
            <a:ext cx="3810000" cy="492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sample commands:</a:t>
            </a:r>
            <a:endParaRPr b="0" i="1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sent as ASCII text over control channel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endParaRPr b="0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 </a:t>
            </a: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b="0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return list of file in current directory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RETR filename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retrieves (gets) file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 filename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stores (puts) file onto remote host</a:t>
            </a:r>
            <a:endParaRPr/>
          </a:p>
        </p:txBody>
      </p:sp>
      <p:sp>
        <p:nvSpPr>
          <p:cNvPr id="4289" name="Google Shape;4289;p73"/>
          <p:cNvSpPr txBox="1"/>
          <p:nvPr>
            <p:ph idx="1" type="body"/>
          </p:nvPr>
        </p:nvSpPr>
        <p:spPr>
          <a:xfrm>
            <a:off x="4851400" y="1333500"/>
            <a:ext cx="3810000" cy="4986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sample return codes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status code and phrase (as in HTTP)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331 Username OK, password required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125 data connection already open; transfer starting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425 Can’t open data connection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452 Error writing file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3" name="Shape 4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4" name="Google Shape;4294;p74"/>
          <p:cNvSpPr/>
          <p:nvPr/>
        </p:nvSpPr>
        <p:spPr>
          <a:xfrm flipH="1">
            <a:off x="4322762" y="4227512"/>
            <a:ext cx="2719387" cy="2598737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DDDDD">
              <a:alpha val="654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5" name="Google Shape;4295;p74"/>
          <p:cNvSpPr/>
          <p:nvPr/>
        </p:nvSpPr>
        <p:spPr>
          <a:xfrm flipH="1">
            <a:off x="6424612" y="1797050"/>
            <a:ext cx="2719387" cy="3689350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DDDDD">
              <a:alpha val="654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6" name="Google Shape;4296;p74"/>
          <p:cNvSpPr/>
          <p:nvPr/>
        </p:nvSpPr>
        <p:spPr>
          <a:xfrm flipH="1">
            <a:off x="3978275" y="850900"/>
            <a:ext cx="2309812" cy="2598737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DDDDD">
              <a:alpha val="654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7" name="Google Shape;4297;p7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298" name="Google Shape;4298;p7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99" name="Google Shape;4299;p74"/>
          <p:cNvSpPr txBox="1"/>
          <p:nvPr>
            <p:ph type="title"/>
          </p:nvPr>
        </p:nvSpPr>
        <p:spPr>
          <a:xfrm>
            <a:off x="338137" y="333375"/>
            <a:ext cx="7772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Electronic mail</a:t>
            </a:r>
            <a:endParaRPr/>
          </a:p>
        </p:txBody>
      </p:sp>
      <p:sp>
        <p:nvSpPr>
          <p:cNvPr id="4300" name="Google Shape;4300;p74"/>
          <p:cNvSpPr txBox="1"/>
          <p:nvPr>
            <p:ph idx="1" type="body"/>
          </p:nvPr>
        </p:nvSpPr>
        <p:spPr>
          <a:xfrm>
            <a:off x="544512" y="1125537"/>
            <a:ext cx="3933825" cy="573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Three major components: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agents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mail servers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simple mail transfer protocol: SMTP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24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User Agent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a.k.a. “mail reader”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composing, editing, reading, forwarding, replying mail messages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Outlook, Thunderbird, iPhone mail client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outgoing, incoming messages stored on server</a:t>
            </a:r>
            <a:endParaRPr/>
          </a:p>
        </p:txBody>
      </p:sp>
      <p:sp>
        <p:nvSpPr>
          <p:cNvPr id="4301" name="Google Shape;4301;p74"/>
          <p:cNvSpPr txBox="1"/>
          <p:nvPr/>
        </p:nvSpPr>
        <p:spPr>
          <a:xfrm>
            <a:off x="6962775" y="628650"/>
            <a:ext cx="1828800" cy="981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2" name="Google Shape;4302;p74"/>
          <p:cNvGrpSpPr/>
          <p:nvPr/>
        </p:nvGrpSpPr>
        <p:grpSpPr>
          <a:xfrm>
            <a:off x="7059612" y="576262"/>
            <a:ext cx="1736725" cy="955675"/>
            <a:chOff x="7077075" y="5294312"/>
            <a:chExt cx="1736725" cy="955675"/>
          </a:xfrm>
        </p:grpSpPr>
        <p:sp>
          <p:nvSpPr>
            <p:cNvPr id="4303" name="Google Shape;4303;p74"/>
            <p:cNvSpPr txBox="1"/>
            <p:nvPr/>
          </p:nvSpPr>
          <p:spPr>
            <a:xfrm>
              <a:off x="7429500" y="5913437"/>
              <a:ext cx="13350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 mailbox</a:t>
              </a:r>
              <a:endParaRPr/>
            </a:p>
          </p:txBody>
        </p:sp>
        <p:grpSp>
          <p:nvGrpSpPr>
            <p:cNvPr id="4304" name="Google Shape;4304;p74"/>
            <p:cNvGrpSpPr/>
            <p:nvPr/>
          </p:nvGrpSpPr>
          <p:grpSpPr>
            <a:xfrm>
              <a:off x="7077075" y="5410200"/>
              <a:ext cx="714375" cy="190500"/>
              <a:chOff x="6848475" y="5467350"/>
              <a:chExt cx="714375" cy="190500"/>
            </a:xfrm>
          </p:grpSpPr>
          <p:sp>
            <p:nvSpPr>
              <p:cNvPr id="4305" name="Google Shape;4305;p74"/>
              <p:cNvSpPr txBox="1"/>
              <p:nvPr/>
            </p:nvSpPr>
            <p:spPr>
              <a:xfrm>
                <a:off x="6848475" y="5467350"/>
                <a:ext cx="714375" cy="1905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06" name="Google Shape;4306;p74"/>
              <p:cNvCxnSpPr/>
              <p:nvPr/>
            </p:nvCxnSpPr>
            <p:spPr>
              <a:xfrm>
                <a:off x="6926262" y="55118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307" name="Google Shape;4307;p74"/>
              <p:cNvCxnSpPr/>
              <p:nvPr/>
            </p:nvCxnSpPr>
            <p:spPr>
              <a:xfrm flipH="1">
                <a:off x="7099300" y="5510212"/>
                <a:ext cx="9525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308" name="Google Shape;4308;p74"/>
              <p:cNvCxnSpPr/>
              <p:nvPr/>
            </p:nvCxnSpPr>
            <p:spPr>
              <a:xfrm>
                <a:off x="7186612" y="55133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309" name="Google Shape;4309;p74"/>
              <p:cNvCxnSpPr/>
              <p:nvPr/>
            </p:nvCxnSpPr>
            <p:spPr>
              <a:xfrm>
                <a:off x="7277100" y="55102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310" name="Google Shape;4310;p74"/>
              <p:cNvCxnSpPr/>
              <p:nvPr/>
            </p:nvCxnSpPr>
            <p:spPr>
              <a:xfrm>
                <a:off x="7373937" y="55102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311" name="Google Shape;4311;p74"/>
              <p:cNvCxnSpPr/>
              <p:nvPr/>
            </p:nvCxnSpPr>
            <p:spPr>
              <a:xfrm>
                <a:off x="7462837" y="55102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312" name="Google Shape;4312;p74"/>
              <p:cNvCxnSpPr/>
              <p:nvPr/>
            </p:nvCxnSpPr>
            <p:spPr>
              <a:xfrm>
                <a:off x="7010400" y="55118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4313" name="Google Shape;4313;p74"/>
            <p:cNvSpPr txBox="1"/>
            <p:nvPr/>
          </p:nvSpPr>
          <p:spPr>
            <a:xfrm>
              <a:off x="7099300" y="5999162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4" name="Google Shape;4314;p74"/>
            <p:cNvSpPr txBox="1"/>
            <p:nvPr/>
          </p:nvSpPr>
          <p:spPr>
            <a:xfrm>
              <a:off x="7185025" y="5294312"/>
              <a:ext cx="1628775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outgoing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message queue</a:t>
              </a:r>
              <a:endParaRPr/>
            </a:p>
          </p:txBody>
        </p:sp>
      </p:grpSp>
      <p:pic>
        <p:nvPicPr>
          <p:cNvPr descr="underline_base" id="4315" name="Google Shape;4315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12" y="947737"/>
            <a:ext cx="3194050" cy="19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6" name="Google Shape;4316;p74"/>
          <p:cNvGrpSpPr/>
          <p:nvPr/>
        </p:nvGrpSpPr>
        <p:grpSpPr>
          <a:xfrm>
            <a:off x="6899275" y="2787650"/>
            <a:ext cx="477837" cy="715962"/>
            <a:chOff x="6572250" y="681037"/>
            <a:chExt cx="2262187" cy="3803650"/>
          </a:xfrm>
        </p:grpSpPr>
        <p:sp>
          <p:nvSpPr>
            <p:cNvPr id="4317" name="Google Shape;4317;p74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8" name="Google Shape;4318;p74"/>
            <p:cNvSpPr txBox="1"/>
            <p:nvPr/>
          </p:nvSpPr>
          <p:spPr>
            <a:xfrm>
              <a:off x="6677025" y="681037"/>
              <a:ext cx="1660525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9" name="Google Shape;4319;p74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0" name="Google Shape;4320;p74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1" name="Google Shape;4321;p74"/>
            <p:cNvSpPr txBox="1"/>
            <p:nvPr/>
          </p:nvSpPr>
          <p:spPr>
            <a:xfrm>
              <a:off x="6684962" y="1103312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22" name="Google Shape;4322;p74"/>
            <p:cNvGrpSpPr/>
            <p:nvPr/>
          </p:nvGrpSpPr>
          <p:grpSpPr>
            <a:xfrm>
              <a:off x="7541581" y="1060450"/>
              <a:ext cx="917248" cy="228532"/>
              <a:chOff x="977900" y="4076700"/>
              <a:chExt cx="1144587" cy="219075"/>
            </a:xfrm>
          </p:grpSpPr>
          <p:sp>
            <p:nvSpPr>
              <p:cNvPr id="4323" name="Google Shape;4323;p74"/>
              <p:cNvSpPr/>
              <p:nvPr/>
            </p:nvSpPr>
            <p:spPr>
              <a:xfrm>
                <a:off x="977900" y="4076700"/>
                <a:ext cx="1144587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4" name="Google Shape;4324;p74"/>
              <p:cNvSpPr/>
              <p:nvPr/>
            </p:nvSpPr>
            <p:spPr>
              <a:xfrm>
                <a:off x="1006475" y="4100512"/>
                <a:ext cx="10874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25" name="Google Shape;4325;p74"/>
            <p:cNvSpPr txBox="1"/>
            <p:nvPr/>
          </p:nvSpPr>
          <p:spPr>
            <a:xfrm>
              <a:off x="6707187" y="1617662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26" name="Google Shape;4326;p74"/>
            <p:cNvGrpSpPr/>
            <p:nvPr/>
          </p:nvGrpSpPr>
          <p:grpSpPr>
            <a:xfrm>
              <a:off x="7534589" y="1574914"/>
              <a:ext cx="924881" cy="218847"/>
              <a:chOff x="973137" y="4073525"/>
              <a:chExt cx="1154112" cy="227012"/>
            </a:xfrm>
          </p:grpSpPr>
          <p:sp>
            <p:nvSpPr>
              <p:cNvPr id="4327" name="Google Shape;4327;p74"/>
              <p:cNvSpPr/>
              <p:nvPr/>
            </p:nvSpPr>
            <p:spPr>
              <a:xfrm>
                <a:off x="973137" y="4073525"/>
                <a:ext cx="1154112" cy="22701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8" name="Google Shape;4328;p74"/>
              <p:cNvSpPr/>
              <p:nvPr/>
            </p:nvSpPr>
            <p:spPr>
              <a:xfrm>
                <a:off x="1000125" y="4100512"/>
                <a:ext cx="109696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29" name="Google Shape;4329;p74"/>
            <p:cNvSpPr txBox="1"/>
            <p:nvPr/>
          </p:nvSpPr>
          <p:spPr>
            <a:xfrm>
              <a:off x="6692900" y="2157412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0" name="Google Shape;4330;p74"/>
            <p:cNvSpPr txBox="1"/>
            <p:nvPr/>
          </p:nvSpPr>
          <p:spPr>
            <a:xfrm>
              <a:off x="6715125" y="2628900"/>
              <a:ext cx="939800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31" name="Google Shape;4331;p74"/>
            <p:cNvGrpSpPr/>
            <p:nvPr/>
          </p:nvGrpSpPr>
          <p:grpSpPr>
            <a:xfrm>
              <a:off x="7519361" y="2586311"/>
              <a:ext cx="923925" cy="236263"/>
              <a:chOff x="977900" y="4079875"/>
              <a:chExt cx="1150937" cy="217487"/>
            </a:xfrm>
          </p:grpSpPr>
          <p:sp>
            <p:nvSpPr>
              <p:cNvPr id="4332" name="Google Shape;4332;p74"/>
              <p:cNvSpPr/>
              <p:nvPr/>
            </p:nvSpPr>
            <p:spPr>
              <a:xfrm>
                <a:off x="977900" y="4079875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3" name="Google Shape;4333;p74"/>
              <p:cNvSpPr/>
              <p:nvPr/>
            </p:nvSpPr>
            <p:spPr>
              <a:xfrm>
                <a:off x="1006475" y="4103687"/>
                <a:ext cx="109537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34" name="Google Shape;4334;p74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35" name="Google Shape;4335;p74"/>
            <p:cNvGrpSpPr/>
            <p:nvPr/>
          </p:nvGrpSpPr>
          <p:grpSpPr>
            <a:xfrm>
              <a:off x="7542278" y="2106612"/>
              <a:ext cx="894615" cy="219075"/>
              <a:chOff x="998537" y="4076700"/>
              <a:chExt cx="1114425" cy="219075"/>
            </a:xfrm>
          </p:grpSpPr>
          <p:sp>
            <p:nvSpPr>
              <p:cNvPr id="4336" name="Google Shape;4336;p74"/>
              <p:cNvSpPr/>
              <p:nvPr/>
            </p:nvSpPr>
            <p:spPr>
              <a:xfrm>
                <a:off x="998537" y="4076700"/>
                <a:ext cx="111442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7" name="Google Shape;4337;p74"/>
              <p:cNvSpPr/>
              <p:nvPr/>
            </p:nvSpPr>
            <p:spPr>
              <a:xfrm>
                <a:off x="1006475" y="4102100"/>
                <a:ext cx="1066800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38" name="Google Shape;4338;p74"/>
            <p:cNvSpPr txBox="1"/>
            <p:nvPr/>
          </p:nvSpPr>
          <p:spPr>
            <a:xfrm>
              <a:off x="8331200" y="681037"/>
              <a:ext cx="112712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9" name="Google Shape;4339;p74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0" name="Google Shape;4340;p74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1" name="Google Shape;4341;p74"/>
            <p:cNvSpPr/>
            <p:nvPr/>
          </p:nvSpPr>
          <p:spPr>
            <a:xfrm>
              <a:off x="8759825" y="4146550"/>
              <a:ext cx="74612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p74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3" name="Google Shape;4343;p74"/>
            <p:cNvSpPr/>
            <p:nvPr/>
          </p:nvSpPr>
          <p:spPr>
            <a:xfrm>
              <a:off x="6572250" y="4248150"/>
              <a:ext cx="1901825" cy="23653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4" name="Google Shape;4344;p74"/>
            <p:cNvSpPr/>
            <p:nvPr/>
          </p:nvSpPr>
          <p:spPr>
            <a:xfrm>
              <a:off x="6677025" y="4306887"/>
              <a:ext cx="1698625" cy="1270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5" name="Google Shape;4345;p74"/>
            <p:cNvSpPr/>
            <p:nvPr/>
          </p:nvSpPr>
          <p:spPr>
            <a:xfrm>
              <a:off x="6835775" y="3784600"/>
              <a:ext cx="255587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6" name="Google Shape;4346;p74"/>
            <p:cNvSpPr/>
            <p:nvPr/>
          </p:nvSpPr>
          <p:spPr>
            <a:xfrm>
              <a:off x="7121525" y="3784600"/>
              <a:ext cx="255587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7" name="Google Shape;4347;p74"/>
            <p:cNvSpPr/>
            <p:nvPr/>
          </p:nvSpPr>
          <p:spPr>
            <a:xfrm>
              <a:off x="7399337" y="3776662"/>
              <a:ext cx="255587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8" name="Google Shape;4348;p74"/>
            <p:cNvSpPr txBox="1"/>
            <p:nvPr/>
          </p:nvSpPr>
          <p:spPr>
            <a:xfrm>
              <a:off x="8037512" y="2916237"/>
              <a:ext cx="134937" cy="12065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49" name="Google Shape;4349;p74"/>
          <p:cNvCxnSpPr/>
          <p:nvPr/>
        </p:nvCxnSpPr>
        <p:spPr>
          <a:xfrm>
            <a:off x="5326062" y="2486025"/>
            <a:ext cx="1539875" cy="8826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4350" name="Google Shape;4350;p74"/>
          <p:cNvGrpSpPr/>
          <p:nvPr/>
        </p:nvGrpSpPr>
        <p:grpSpPr>
          <a:xfrm>
            <a:off x="7089775" y="2986087"/>
            <a:ext cx="809625" cy="1049338"/>
            <a:chOff x="6819900" y="4170362"/>
            <a:chExt cx="809625" cy="1049338"/>
          </a:xfrm>
        </p:grpSpPr>
        <p:sp>
          <p:nvSpPr>
            <p:cNvPr id="4351" name="Google Shape;4351;p74"/>
            <p:cNvSpPr txBox="1"/>
            <p:nvPr/>
          </p:nvSpPr>
          <p:spPr>
            <a:xfrm>
              <a:off x="6819900" y="4210050"/>
              <a:ext cx="809625" cy="100965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2" name="Google Shape;4352;p74"/>
            <p:cNvSpPr txBox="1"/>
            <p:nvPr/>
          </p:nvSpPr>
          <p:spPr>
            <a:xfrm>
              <a:off x="6832600" y="4170362"/>
              <a:ext cx="7493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4353" name="Google Shape;4353;p74"/>
            <p:cNvSpPr txBox="1"/>
            <p:nvPr/>
          </p:nvSpPr>
          <p:spPr>
            <a:xfrm>
              <a:off x="6858000" y="4772025"/>
              <a:ext cx="714375" cy="1905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54" name="Google Shape;4354;p74"/>
            <p:cNvCxnSpPr/>
            <p:nvPr/>
          </p:nvCxnSpPr>
          <p:spPr>
            <a:xfrm>
              <a:off x="6935787" y="4816475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5" name="Google Shape;4355;p74"/>
            <p:cNvCxnSpPr/>
            <p:nvPr/>
          </p:nvCxnSpPr>
          <p:spPr>
            <a:xfrm>
              <a:off x="7108825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6" name="Google Shape;4356;p74"/>
            <p:cNvCxnSpPr/>
            <p:nvPr/>
          </p:nvCxnSpPr>
          <p:spPr>
            <a:xfrm>
              <a:off x="7196137" y="481806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7" name="Google Shape;4357;p74"/>
            <p:cNvCxnSpPr/>
            <p:nvPr/>
          </p:nvCxnSpPr>
          <p:spPr>
            <a:xfrm>
              <a:off x="7286625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8" name="Google Shape;4358;p74"/>
            <p:cNvCxnSpPr/>
            <p:nvPr/>
          </p:nvCxnSpPr>
          <p:spPr>
            <a:xfrm>
              <a:off x="7383462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9" name="Google Shape;4359;p74"/>
            <p:cNvCxnSpPr/>
            <p:nvPr/>
          </p:nvCxnSpPr>
          <p:spPr>
            <a:xfrm>
              <a:off x="7472362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60" name="Google Shape;4360;p74"/>
            <p:cNvCxnSpPr/>
            <p:nvPr/>
          </p:nvCxnSpPr>
          <p:spPr>
            <a:xfrm>
              <a:off x="7019925" y="4816475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61" name="Google Shape;4361;p74"/>
            <p:cNvSpPr txBox="1"/>
            <p:nvPr/>
          </p:nvSpPr>
          <p:spPr>
            <a:xfrm>
              <a:off x="6870700" y="5037137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2" name="Google Shape;4362;p74"/>
            <p:cNvSpPr txBox="1"/>
            <p:nvPr/>
          </p:nvSpPr>
          <p:spPr>
            <a:xfrm>
              <a:off x="7007225" y="5037137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3" name="Google Shape;4363;p74"/>
            <p:cNvSpPr txBox="1"/>
            <p:nvPr/>
          </p:nvSpPr>
          <p:spPr>
            <a:xfrm>
              <a:off x="7143750" y="5035550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4" name="Google Shape;4364;p74"/>
            <p:cNvSpPr txBox="1"/>
            <p:nvPr/>
          </p:nvSpPr>
          <p:spPr>
            <a:xfrm>
              <a:off x="7297737" y="5032375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5" name="Google Shape;4365;p74"/>
            <p:cNvSpPr txBox="1"/>
            <p:nvPr/>
          </p:nvSpPr>
          <p:spPr>
            <a:xfrm>
              <a:off x="7450137" y="5032375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66" name="Google Shape;4366;p74"/>
          <p:cNvCxnSpPr/>
          <p:nvPr/>
        </p:nvCxnSpPr>
        <p:spPr>
          <a:xfrm flipH="1" rot="10800000">
            <a:off x="5405437" y="3594100"/>
            <a:ext cx="1636712" cy="1106487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367" name="Google Shape;4367;p74"/>
          <p:cNvCxnSpPr/>
          <p:nvPr/>
        </p:nvCxnSpPr>
        <p:spPr>
          <a:xfrm rot="10800000">
            <a:off x="5133975" y="2903537"/>
            <a:ext cx="111125" cy="18129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368" name="Google Shape;4368;p74"/>
          <p:cNvSpPr txBox="1"/>
          <p:nvPr/>
        </p:nvSpPr>
        <p:spPr>
          <a:xfrm rot="-2220000">
            <a:off x="5653087" y="3797300"/>
            <a:ext cx="9096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SMTP</a:t>
            </a:r>
            <a:endParaRPr/>
          </a:p>
        </p:txBody>
      </p:sp>
      <p:sp>
        <p:nvSpPr>
          <p:cNvPr id="4369" name="Google Shape;4369;p74"/>
          <p:cNvSpPr txBox="1"/>
          <p:nvPr/>
        </p:nvSpPr>
        <p:spPr>
          <a:xfrm>
            <a:off x="5630862" y="3040062"/>
            <a:ext cx="908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SMTP</a:t>
            </a:r>
            <a:endParaRPr/>
          </a:p>
        </p:txBody>
      </p:sp>
      <p:sp>
        <p:nvSpPr>
          <p:cNvPr id="4370" name="Google Shape;4370;p74"/>
          <p:cNvSpPr txBox="1"/>
          <p:nvPr/>
        </p:nvSpPr>
        <p:spPr>
          <a:xfrm rot="-5400000">
            <a:off x="4228306" y="3590131"/>
            <a:ext cx="14827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SMTP</a:t>
            </a:r>
            <a:endParaRPr/>
          </a:p>
        </p:txBody>
      </p:sp>
      <p:grpSp>
        <p:nvGrpSpPr>
          <p:cNvPr id="4371" name="Google Shape;4371;p74"/>
          <p:cNvGrpSpPr/>
          <p:nvPr/>
        </p:nvGrpSpPr>
        <p:grpSpPr>
          <a:xfrm>
            <a:off x="4303712" y="1149350"/>
            <a:ext cx="1677987" cy="1781176"/>
            <a:chOff x="0" y="0"/>
            <a:chExt cx="2147483647" cy="2147483647"/>
          </a:xfrm>
        </p:grpSpPr>
        <p:grpSp>
          <p:nvGrpSpPr>
            <p:cNvPr id="4372" name="Google Shape;4372;p74"/>
            <p:cNvGrpSpPr/>
            <p:nvPr/>
          </p:nvGrpSpPr>
          <p:grpSpPr>
            <a:xfrm>
              <a:off x="0" y="522516178"/>
              <a:ext cx="611535527" cy="863203959"/>
              <a:chOff x="6572250" y="681037"/>
              <a:chExt cx="2262187" cy="3803650"/>
            </a:xfrm>
          </p:grpSpPr>
          <p:sp>
            <p:nvSpPr>
              <p:cNvPr id="4373" name="Google Shape;4373;p74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4" name="Google Shape;4374;p74"/>
              <p:cNvSpPr txBox="1"/>
              <p:nvPr/>
            </p:nvSpPr>
            <p:spPr>
              <a:xfrm>
                <a:off x="6677025" y="681037"/>
                <a:ext cx="1660525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5" name="Google Shape;4375;p74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6" name="Google Shape;4376;p74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7" name="Google Shape;4377;p74"/>
              <p:cNvSpPr txBox="1"/>
              <p:nvPr/>
            </p:nvSpPr>
            <p:spPr>
              <a:xfrm>
                <a:off x="6684962" y="1103312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78" name="Google Shape;4378;p74"/>
              <p:cNvGrpSpPr/>
              <p:nvPr/>
            </p:nvGrpSpPr>
            <p:grpSpPr>
              <a:xfrm>
                <a:off x="7541581" y="1060450"/>
                <a:ext cx="917248" cy="228532"/>
                <a:chOff x="977900" y="4076700"/>
                <a:chExt cx="1144587" cy="219075"/>
              </a:xfrm>
            </p:grpSpPr>
            <p:sp>
              <p:nvSpPr>
                <p:cNvPr id="4379" name="Google Shape;4379;p74"/>
                <p:cNvSpPr/>
                <p:nvPr/>
              </p:nvSpPr>
              <p:spPr>
                <a:xfrm>
                  <a:off x="977900" y="4076700"/>
                  <a:ext cx="1144587" cy="2190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0" name="Google Shape;4380;p74"/>
                <p:cNvSpPr/>
                <p:nvPr/>
              </p:nvSpPr>
              <p:spPr>
                <a:xfrm>
                  <a:off x="1006475" y="4100512"/>
                  <a:ext cx="1087437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81" name="Google Shape;4381;p74"/>
              <p:cNvSpPr txBox="1"/>
              <p:nvPr/>
            </p:nvSpPr>
            <p:spPr>
              <a:xfrm>
                <a:off x="6707187" y="1617662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82" name="Google Shape;4382;p74"/>
              <p:cNvGrpSpPr/>
              <p:nvPr/>
            </p:nvGrpSpPr>
            <p:grpSpPr>
              <a:xfrm>
                <a:off x="7534589" y="1574914"/>
                <a:ext cx="924881" cy="218847"/>
                <a:chOff x="973137" y="4073525"/>
                <a:chExt cx="1154112" cy="227012"/>
              </a:xfrm>
            </p:grpSpPr>
            <p:sp>
              <p:nvSpPr>
                <p:cNvPr id="4383" name="Google Shape;4383;p74"/>
                <p:cNvSpPr/>
                <p:nvPr/>
              </p:nvSpPr>
              <p:spPr>
                <a:xfrm>
                  <a:off x="973137" y="4073525"/>
                  <a:ext cx="1154112" cy="22701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4" name="Google Shape;4384;p74"/>
                <p:cNvSpPr/>
                <p:nvPr/>
              </p:nvSpPr>
              <p:spPr>
                <a:xfrm>
                  <a:off x="1000125" y="4100512"/>
                  <a:ext cx="109696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85" name="Google Shape;4385;p74"/>
              <p:cNvSpPr txBox="1"/>
              <p:nvPr/>
            </p:nvSpPr>
            <p:spPr>
              <a:xfrm>
                <a:off x="6692900" y="2157412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6" name="Google Shape;4386;p74"/>
              <p:cNvSpPr txBox="1"/>
              <p:nvPr/>
            </p:nvSpPr>
            <p:spPr>
              <a:xfrm>
                <a:off x="6715125" y="2628900"/>
                <a:ext cx="939800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87" name="Google Shape;4387;p74"/>
              <p:cNvGrpSpPr/>
              <p:nvPr/>
            </p:nvGrpSpPr>
            <p:grpSpPr>
              <a:xfrm>
                <a:off x="7519361" y="2586311"/>
                <a:ext cx="923925" cy="236263"/>
                <a:chOff x="977900" y="4079875"/>
                <a:chExt cx="1150937" cy="217487"/>
              </a:xfrm>
            </p:grpSpPr>
            <p:sp>
              <p:nvSpPr>
                <p:cNvPr id="4388" name="Google Shape;4388;p74"/>
                <p:cNvSpPr/>
                <p:nvPr/>
              </p:nvSpPr>
              <p:spPr>
                <a:xfrm>
                  <a:off x="977900" y="4079875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9" name="Google Shape;4389;p74"/>
                <p:cNvSpPr/>
                <p:nvPr/>
              </p:nvSpPr>
              <p:spPr>
                <a:xfrm>
                  <a:off x="1006475" y="4103687"/>
                  <a:ext cx="1095375" cy="17145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90" name="Google Shape;4390;p74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91" name="Google Shape;4391;p74"/>
              <p:cNvGrpSpPr/>
              <p:nvPr/>
            </p:nvGrpSpPr>
            <p:grpSpPr>
              <a:xfrm>
                <a:off x="7542278" y="2106612"/>
                <a:ext cx="894615" cy="219075"/>
                <a:chOff x="998537" y="4076700"/>
                <a:chExt cx="1114425" cy="219075"/>
              </a:xfrm>
            </p:grpSpPr>
            <p:sp>
              <p:nvSpPr>
                <p:cNvPr id="4392" name="Google Shape;4392;p74"/>
                <p:cNvSpPr/>
                <p:nvPr/>
              </p:nvSpPr>
              <p:spPr>
                <a:xfrm>
                  <a:off x="998537" y="4076700"/>
                  <a:ext cx="1114425" cy="2190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3" name="Google Shape;4393;p74"/>
                <p:cNvSpPr/>
                <p:nvPr/>
              </p:nvSpPr>
              <p:spPr>
                <a:xfrm>
                  <a:off x="1006475" y="4102100"/>
                  <a:ext cx="1066800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94" name="Google Shape;4394;p74"/>
              <p:cNvSpPr txBox="1"/>
              <p:nvPr/>
            </p:nvSpPr>
            <p:spPr>
              <a:xfrm>
                <a:off x="8331200" y="681037"/>
                <a:ext cx="112712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5" name="Google Shape;4395;p74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6" name="Google Shape;4396;p74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7" name="Google Shape;4397;p74"/>
              <p:cNvSpPr/>
              <p:nvPr/>
            </p:nvSpPr>
            <p:spPr>
              <a:xfrm>
                <a:off x="8759825" y="4146550"/>
                <a:ext cx="74612" cy="1524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8" name="Google Shape;4398;p74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9" name="Google Shape;4399;p74"/>
              <p:cNvSpPr/>
              <p:nvPr/>
            </p:nvSpPr>
            <p:spPr>
              <a:xfrm>
                <a:off x="6572250" y="4248150"/>
                <a:ext cx="1901825" cy="23653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0" name="Google Shape;4400;p74"/>
              <p:cNvSpPr/>
              <p:nvPr/>
            </p:nvSpPr>
            <p:spPr>
              <a:xfrm>
                <a:off x="6677025" y="4306887"/>
                <a:ext cx="1698625" cy="1270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1" name="Google Shape;4401;p74"/>
              <p:cNvSpPr/>
              <p:nvPr/>
            </p:nvSpPr>
            <p:spPr>
              <a:xfrm>
                <a:off x="6835775" y="3784600"/>
                <a:ext cx="255587" cy="22701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2" name="Google Shape;4402;p74"/>
              <p:cNvSpPr/>
              <p:nvPr/>
            </p:nvSpPr>
            <p:spPr>
              <a:xfrm>
                <a:off x="7121525" y="3784600"/>
                <a:ext cx="255587" cy="2270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3" name="Google Shape;4403;p74"/>
              <p:cNvSpPr/>
              <p:nvPr/>
            </p:nvSpPr>
            <p:spPr>
              <a:xfrm>
                <a:off x="7399337" y="3776662"/>
                <a:ext cx="255587" cy="22701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4" name="Google Shape;4404;p74"/>
              <p:cNvSpPr txBox="1"/>
              <p:nvPr/>
            </p:nvSpPr>
            <p:spPr>
              <a:xfrm>
                <a:off x="8037512" y="2916237"/>
                <a:ext cx="134937" cy="12065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5" name="Google Shape;4405;p74"/>
            <p:cNvGrpSpPr/>
            <p:nvPr/>
          </p:nvGrpSpPr>
          <p:grpSpPr>
            <a:xfrm>
              <a:off x="205199947" y="882343632"/>
              <a:ext cx="1036155436" cy="1265140014"/>
              <a:chOff x="6819900" y="4170362"/>
              <a:chExt cx="809625" cy="1049338"/>
            </a:xfrm>
          </p:grpSpPr>
          <p:sp>
            <p:nvSpPr>
              <p:cNvPr id="4406" name="Google Shape;4406;p74"/>
              <p:cNvSpPr txBox="1"/>
              <p:nvPr/>
            </p:nvSpPr>
            <p:spPr>
              <a:xfrm>
                <a:off x="6819900" y="4210050"/>
                <a:ext cx="809625" cy="1009650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7" name="Google Shape;4407;p74"/>
              <p:cNvSpPr txBox="1"/>
              <p:nvPr/>
            </p:nvSpPr>
            <p:spPr>
              <a:xfrm>
                <a:off x="6832600" y="4170362"/>
                <a:ext cx="7493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mail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server</a:t>
                </a:r>
                <a:endParaRPr/>
              </a:p>
            </p:txBody>
          </p:sp>
          <p:sp>
            <p:nvSpPr>
              <p:cNvPr id="4408" name="Google Shape;4408;p74"/>
              <p:cNvSpPr txBox="1"/>
              <p:nvPr/>
            </p:nvSpPr>
            <p:spPr>
              <a:xfrm>
                <a:off x="6858000" y="4772025"/>
                <a:ext cx="714375" cy="1905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09" name="Google Shape;4409;p74"/>
              <p:cNvCxnSpPr/>
              <p:nvPr/>
            </p:nvCxnSpPr>
            <p:spPr>
              <a:xfrm>
                <a:off x="6935787" y="4816475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10" name="Google Shape;4410;p74"/>
              <p:cNvCxnSpPr/>
              <p:nvPr/>
            </p:nvCxnSpPr>
            <p:spPr>
              <a:xfrm>
                <a:off x="7108825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11" name="Google Shape;4411;p74"/>
              <p:cNvCxnSpPr/>
              <p:nvPr/>
            </p:nvCxnSpPr>
            <p:spPr>
              <a:xfrm>
                <a:off x="7196137" y="481806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12" name="Google Shape;4412;p74"/>
              <p:cNvCxnSpPr/>
              <p:nvPr/>
            </p:nvCxnSpPr>
            <p:spPr>
              <a:xfrm>
                <a:off x="7286625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13" name="Google Shape;4413;p74"/>
              <p:cNvCxnSpPr/>
              <p:nvPr/>
            </p:nvCxnSpPr>
            <p:spPr>
              <a:xfrm>
                <a:off x="7383462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14" name="Google Shape;4414;p74"/>
              <p:cNvCxnSpPr/>
              <p:nvPr/>
            </p:nvCxnSpPr>
            <p:spPr>
              <a:xfrm>
                <a:off x="7472362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15" name="Google Shape;4415;p74"/>
              <p:cNvCxnSpPr/>
              <p:nvPr/>
            </p:nvCxnSpPr>
            <p:spPr>
              <a:xfrm>
                <a:off x="7019925" y="4816475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416" name="Google Shape;4416;p74"/>
              <p:cNvSpPr txBox="1"/>
              <p:nvPr/>
            </p:nvSpPr>
            <p:spPr>
              <a:xfrm>
                <a:off x="6870700" y="5037137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7" name="Google Shape;4417;p74"/>
              <p:cNvSpPr txBox="1"/>
              <p:nvPr/>
            </p:nvSpPr>
            <p:spPr>
              <a:xfrm>
                <a:off x="7007225" y="5037137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8" name="Google Shape;4418;p74"/>
              <p:cNvSpPr txBox="1"/>
              <p:nvPr/>
            </p:nvSpPr>
            <p:spPr>
              <a:xfrm>
                <a:off x="7143750" y="503555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9" name="Google Shape;4419;p74"/>
              <p:cNvSpPr txBox="1"/>
              <p:nvPr/>
            </p:nvSpPr>
            <p:spPr>
              <a:xfrm>
                <a:off x="7297737" y="50323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0" name="Google Shape;4420;p74"/>
              <p:cNvSpPr txBox="1"/>
              <p:nvPr/>
            </p:nvSpPr>
            <p:spPr>
              <a:xfrm>
                <a:off x="7450137" y="50323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21" name="Google Shape;4421;p74"/>
            <p:cNvGrpSpPr/>
            <p:nvPr/>
          </p:nvGrpSpPr>
          <p:grpSpPr>
            <a:xfrm>
              <a:off x="979268321" y="0"/>
              <a:ext cx="1168215325" cy="1270880223"/>
              <a:chOff x="5673725" y="873125"/>
              <a:chExt cx="912812" cy="1054100"/>
            </a:xfrm>
          </p:grpSpPr>
          <p:grpSp>
            <p:nvGrpSpPr>
              <p:cNvPr id="4422" name="Google Shape;4422;p74"/>
              <p:cNvGrpSpPr/>
              <p:nvPr/>
            </p:nvGrpSpPr>
            <p:grpSpPr>
              <a:xfrm>
                <a:off x="5695950" y="1098550"/>
                <a:ext cx="890587" cy="828675"/>
                <a:chOff x="-69850" y="2338387"/>
                <a:chExt cx="1557337" cy="1754187"/>
              </a:xfrm>
            </p:grpSpPr>
            <p:pic>
              <p:nvPicPr>
                <p:cNvPr descr="desktop_computer_stylized_medium" id="4423" name="Google Shape;4423;p7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424" name="Google Shape;4424;p74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25" name="Google Shape;4425;p74"/>
              <p:cNvSpPr txBox="1"/>
              <p:nvPr/>
            </p:nvSpPr>
            <p:spPr>
              <a:xfrm>
                <a:off x="5732462" y="914400"/>
                <a:ext cx="604837" cy="523875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6" name="Google Shape;4426;p74"/>
              <p:cNvSpPr txBox="1"/>
              <p:nvPr/>
            </p:nvSpPr>
            <p:spPr>
              <a:xfrm>
                <a:off x="5673725" y="873125"/>
                <a:ext cx="69215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agent</a:t>
                </a:r>
                <a:endParaRPr/>
              </a:p>
            </p:txBody>
          </p:sp>
        </p:grpSp>
      </p:grpSp>
      <p:grpSp>
        <p:nvGrpSpPr>
          <p:cNvPr id="4427" name="Google Shape;4427;p74"/>
          <p:cNvGrpSpPr/>
          <p:nvPr/>
        </p:nvGrpSpPr>
        <p:grpSpPr>
          <a:xfrm>
            <a:off x="7731125" y="2222500"/>
            <a:ext cx="912812" cy="1054100"/>
            <a:chOff x="5673725" y="873125"/>
            <a:chExt cx="912812" cy="1054100"/>
          </a:xfrm>
        </p:grpSpPr>
        <p:grpSp>
          <p:nvGrpSpPr>
            <p:cNvPr id="4428" name="Google Shape;4428;p74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4429" name="Google Shape;4429;p7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30" name="Google Shape;4430;p74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1" name="Google Shape;4431;p74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2" name="Google Shape;4432;p74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4433" name="Google Shape;4433;p74"/>
          <p:cNvGrpSpPr/>
          <p:nvPr/>
        </p:nvGrpSpPr>
        <p:grpSpPr>
          <a:xfrm>
            <a:off x="8007350" y="3449637"/>
            <a:ext cx="912812" cy="1054100"/>
            <a:chOff x="5673725" y="873125"/>
            <a:chExt cx="912812" cy="1054100"/>
          </a:xfrm>
        </p:grpSpPr>
        <p:grpSp>
          <p:nvGrpSpPr>
            <p:cNvPr id="4434" name="Google Shape;4434;p74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4435" name="Google Shape;4435;p7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36" name="Google Shape;4436;p74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7" name="Google Shape;4437;p74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8" name="Google Shape;4438;p74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4439" name="Google Shape;4439;p74"/>
          <p:cNvGrpSpPr/>
          <p:nvPr/>
        </p:nvGrpSpPr>
        <p:grpSpPr>
          <a:xfrm>
            <a:off x="7245350" y="4208462"/>
            <a:ext cx="912812" cy="1054100"/>
            <a:chOff x="5673725" y="873125"/>
            <a:chExt cx="912812" cy="1054100"/>
          </a:xfrm>
        </p:grpSpPr>
        <p:grpSp>
          <p:nvGrpSpPr>
            <p:cNvPr id="4440" name="Google Shape;4440;p74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4441" name="Google Shape;4441;p7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2" name="Google Shape;4442;p74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43" name="Google Shape;4443;p74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4" name="Google Shape;4444;p74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4445" name="Google Shape;4445;p74"/>
          <p:cNvGrpSpPr/>
          <p:nvPr/>
        </p:nvGrpSpPr>
        <p:grpSpPr>
          <a:xfrm>
            <a:off x="4665662" y="4514850"/>
            <a:ext cx="2058987" cy="2343150"/>
            <a:chOff x="0" y="0"/>
            <a:chExt cx="2147483647" cy="2147483647"/>
          </a:xfrm>
        </p:grpSpPr>
        <p:grpSp>
          <p:nvGrpSpPr>
            <p:cNvPr id="4446" name="Google Shape;4446;p74"/>
            <p:cNvGrpSpPr/>
            <p:nvPr/>
          </p:nvGrpSpPr>
          <p:grpSpPr>
            <a:xfrm>
              <a:off x="0" y="0"/>
              <a:ext cx="498375520" cy="656175986"/>
              <a:chOff x="6572250" y="681037"/>
              <a:chExt cx="2262187" cy="3803650"/>
            </a:xfrm>
          </p:grpSpPr>
          <p:sp>
            <p:nvSpPr>
              <p:cNvPr id="4447" name="Google Shape;4447;p74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8" name="Google Shape;4448;p74"/>
              <p:cNvSpPr txBox="1"/>
              <p:nvPr/>
            </p:nvSpPr>
            <p:spPr>
              <a:xfrm>
                <a:off x="6677025" y="681037"/>
                <a:ext cx="1660525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9" name="Google Shape;4449;p74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0" name="Google Shape;4450;p74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1" name="Google Shape;4451;p74"/>
              <p:cNvSpPr txBox="1"/>
              <p:nvPr/>
            </p:nvSpPr>
            <p:spPr>
              <a:xfrm>
                <a:off x="6684962" y="1103312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52" name="Google Shape;4452;p74"/>
              <p:cNvGrpSpPr/>
              <p:nvPr/>
            </p:nvGrpSpPr>
            <p:grpSpPr>
              <a:xfrm>
                <a:off x="7541581" y="1060450"/>
                <a:ext cx="917248" cy="228532"/>
                <a:chOff x="977900" y="4076700"/>
                <a:chExt cx="1144587" cy="219075"/>
              </a:xfrm>
            </p:grpSpPr>
            <p:sp>
              <p:nvSpPr>
                <p:cNvPr id="4453" name="Google Shape;4453;p74"/>
                <p:cNvSpPr/>
                <p:nvPr/>
              </p:nvSpPr>
              <p:spPr>
                <a:xfrm>
                  <a:off x="977900" y="4076700"/>
                  <a:ext cx="1144587" cy="2190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4" name="Google Shape;4454;p74"/>
                <p:cNvSpPr/>
                <p:nvPr/>
              </p:nvSpPr>
              <p:spPr>
                <a:xfrm>
                  <a:off x="1006475" y="4100512"/>
                  <a:ext cx="1087437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55" name="Google Shape;4455;p74"/>
              <p:cNvSpPr txBox="1"/>
              <p:nvPr/>
            </p:nvSpPr>
            <p:spPr>
              <a:xfrm>
                <a:off x="6707187" y="1617662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56" name="Google Shape;4456;p74"/>
              <p:cNvGrpSpPr/>
              <p:nvPr/>
            </p:nvGrpSpPr>
            <p:grpSpPr>
              <a:xfrm>
                <a:off x="7534589" y="1574914"/>
                <a:ext cx="924881" cy="218847"/>
                <a:chOff x="973137" y="4073525"/>
                <a:chExt cx="1154112" cy="227012"/>
              </a:xfrm>
            </p:grpSpPr>
            <p:sp>
              <p:nvSpPr>
                <p:cNvPr id="4457" name="Google Shape;4457;p74"/>
                <p:cNvSpPr/>
                <p:nvPr/>
              </p:nvSpPr>
              <p:spPr>
                <a:xfrm>
                  <a:off x="973137" y="4073525"/>
                  <a:ext cx="1154112" cy="22701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8" name="Google Shape;4458;p74"/>
                <p:cNvSpPr/>
                <p:nvPr/>
              </p:nvSpPr>
              <p:spPr>
                <a:xfrm>
                  <a:off x="1000125" y="4100512"/>
                  <a:ext cx="109696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59" name="Google Shape;4459;p74"/>
              <p:cNvSpPr txBox="1"/>
              <p:nvPr/>
            </p:nvSpPr>
            <p:spPr>
              <a:xfrm>
                <a:off x="6692900" y="2157412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0" name="Google Shape;4460;p74"/>
              <p:cNvSpPr txBox="1"/>
              <p:nvPr/>
            </p:nvSpPr>
            <p:spPr>
              <a:xfrm>
                <a:off x="6715125" y="2628900"/>
                <a:ext cx="939800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61" name="Google Shape;4461;p74"/>
              <p:cNvGrpSpPr/>
              <p:nvPr/>
            </p:nvGrpSpPr>
            <p:grpSpPr>
              <a:xfrm>
                <a:off x="7519361" y="2586311"/>
                <a:ext cx="923925" cy="236263"/>
                <a:chOff x="977900" y="4079875"/>
                <a:chExt cx="1150937" cy="217487"/>
              </a:xfrm>
            </p:grpSpPr>
            <p:sp>
              <p:nvSpPr>
                <p:cNvPr id="4462" name="Google Shape;4462;p74"/>
                <p:cNvSpPr/>
                <p:nvPr/>
              </p:nvSpPr>
              <p:spPr>
                <a:xfrm>
                  <a:off x="977900" y="4079875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3" name="Google Shape;4463;p74"/>
                <p:cNvSpPr/>
                <p:nvPr/>
              </p:nvSpPr>
              <p:spPr>
                <a:xfrm>
                  <a:off x="1006475" y="4103687"/>
                  <a:ext cx="1095375" cy="17145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64" name="Google Shape;4464;p74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65" name="Google Shape;4465;p74"/>
              <p:cNvGrpSpPr/>
              <p:nvPr/>
            </p:nvGrpSpPr>
            <p:grpSpPr>
              <a:xfrm>
                <a:off x="7542278" y="2106612"/>
                <a:ext cx="894615" cy="219075"/>
                <a:chOff x="998537" y="4076700"/>
                <a:chExt cx="1114425" cy="219075"/>
              </a:xfrm>
            </p:grpSpPr>
            <p:sp>
              <p:nvSpPr>
                <p:cNvPr id="4466" name="Google Shape;4466;p74"/>
                <p:cNvSpPr/>
                <p:nvPr/>
              </p:nvSpPr>
              <p:spPr>
                <a:xfrm>
                  <a:off x="998537" y="4076700"/>
                  <a:ext cx="1114425" cy="2190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7" name="Google Shape;4467;p74"/>
                <p:cNvSpPr/>
                <p:nvPr/>
              </p:nvSpPr>
              <p:spPr>
                <a:xfrm>
                  <a:off x="1006475" y="4102100"/>
                  <a:ext cx="1066800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68" name="Google Shape;4468;p74"/>
              <p:cNvSpPr txBox="1"/>
              <p:nvPr/>
            </p:nvSpPr>
            <p:spPr>
              <a:xfrm>
                <a:off x="8331200" y="681037"/>
                <a:ext cx="112712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9" name="Google Shape;4469;p74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0" name="Google Shape;4470;p74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1" name="Google Shape;4471;p74"/>
              <p:cNvSpPr/>
              <p:nvPr/>
            </p:nvSpPr>
            <p:spPr>
              <a:xfrm>
                <a:off x="8759825" y="4146550"/>
                <a:ext cx="74612" cy="1524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2" name="Google Shape;4472;p74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3" name="Google Shape;4473;p74"/>
              <p:cNvSpPr/>
              <p:nvPr/>
            </p:nvSpPr>
            <p:spPr>
              <a:xfrm>
                <a:off x="6572250" y="4248150"/>
                <a:ext cx="1901825" cy="23653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4" name="Google Shape;4474;p74"/>
              <p:cNvSpPr/>
              <p:nvPr/>
            </p:nvSpPr>
            <p:spPr>
              <a:xfrm>
                <a:off x="6677025" y="4306887"/>
                <a:ext cx="1698625" cy="1270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5" name="Google Shape;4475;p74"/>
              <p:cNvSpPr/>
              <p:nvPr/>
            </p:nvSpPr>
            <p:spPr>
              <a:xfrm>
                <a:off x="6835775" y="3784600"/>
                <a:ext cx="255587" cy="22701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6" name="Google Shape;4476;p74"/>
              <p:cNvSpPr/>
              <p:nvPr/>
            </p:nvSpPr>
            <p:spPr>
              <a:xfrm>
                <a:off x="7121525" y="3784600"/>
                <a:ext cx="255587" cy="2270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7" name="Google Shape;4477;p74"/>
              <p:cNvSpPr/>
              <p:nvPr/>
            </p:nvSpPr>
            <p:spPr>
              <a:xfrm>
                <a:off x="7399337" y="3776662"/>
                <a:ext cx="255587" cy="22701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8" name="Google Shape;4478;p74"/>
              <p:cNvSpPr txBox="1"/>
              <p:nvPr/>
            </p:nvSpPr>
            <p:spPr>
              <a:xfrm>
                <a:off x="8037512" y="2916237"/>
                <a:ext cx="134937" cy="12065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9" name="Google Shape;4479;p74"/>
            <p:cNvGrpSpPr/>
            <p:nvPr/>
          </p:nvGrpSpPr>
          <p:grpSpPr>
            <a:xfrm>
              <a:off x="190409627" y="187687032"/>
              <a:ext cx="844422738" cy="961713030"/>
              <a:chOff x="6819900" y="4170362"/>
              <a:chExt cx="809625" cy="1049338"/>
            </a:xfrm>
          </p:grpSpPr>
          <p:sp>
            <p:nvSpPr>
              <p:cNvPr id="4480" name="Google Shape;4480;p74"/>
              <p:cNvSpPr txBox="1"/>
              <p:nvPr/>
            </p:nvSpPr>
            <p:spPr>
              <a:xfrm>
                <a:off x="6819900" y="4210050"/>
                <a:ext cx="809625" cy="1009650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1" name="Google Shape;4481;p74"/>
              <p:cNvSpPr txBox="1"/>
              <p:nvPr/>
            </p:nvSpPr>
            <p:spPr>
              <a:xfrm>
                <a:off x="6832600" y="4170362"/>
                <a:ext cx="7493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mail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server</a:t>
                </a:r>
                <a:endParaRPr/>
              </a:p>
            </p:txBody>
          </p:sp>
          <p:sp>
            <p:nvSpPr>
              <p:cNvPr id="4482" name="Google Shape;4482;p74"/>
              <p:cNvSpPr txBox="1"/>
              <p:nvPr/>
            </p:nvSpPr>
            <p:spPr>
              <a:xfrm>
                <a:off x="6858000" y="4772025"/>
                <a:ext cx="714375" cy="1905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83" name="Google Shape;4483;p74"/>
              <p:cNvCxnSpPr/>
              <p:nvPr/>
            </p:nvCxnSpPr>
            <p:spPr>
              <a:xfrm>
                <a:off x="6935787" y="4816475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84" name="Google Shape;4484;p74"/>
              <p:cNvCxnSpPr/>
              <p:nvPr/>
            </p:nvCxnSpPr>
            <p:spPr>
              <a:xfrm>
                <a:off x="7108825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85" name="Google Shape;4485;p74"/>
              <p:cNvCxnSpPr/>
              <p:nvPr/>
            </p:nvCxnSpPr>
            <p:spPr>
              <a:xfrm>
                <a:off x="7196137" y="481806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86" name="Google Shape;4486;p74"/>
              <p:cNvCxnSpPr/>
              <p:nvPr/>
            </p:nvCxnSpPr>
            <p:spPr>
              <a:xfrm>
                <a:off x="7286625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87" name="Google Shape;4487;p74"/>
              <p:cNvCxnSpPr/>
              <p:nvPr/>
            </p:nvCxnSpPr>
            <p:spPr>
              <a:xfrm>
                <a:off x="7383462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88" name="Google Shape;4488;p74"/>
              <p:cNvCxnSpPr/>
              <p:nvPr/>
            </p:nvCxnSpPr>
            <p:spPr>
              <a:xfrm>
                <a:off x="7472362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89" name="Google Shape;4489;p74"/>
              <p:cNvCxnSpPr/>
              <p:nvPr/>
            </p:nvCxnSpPr>
            <p:spPr>
              <a:xfrm>
                <a:off x="7019925" y="4816475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490" name="Google Shape;4490;p74"/>
              <p:cNvSpPr txBox="1"/>
              <p:nvPr/>
            </p:nvSpPr>
            <p:spPr>
              <a:xfrm>
                <a:off x="6870700" y="5037137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1" name="Google Shape;4491;p74"/>
              <p:cNvSpPr txBox="1"/>
              <p:nvPr/>
            </p:nvSpPr>
            <p:spPr>
              <a:xfrm>
                <a:off x="7007225" y="5037137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2" name="Google Shape;4492;p74"/>
              <p:cNvSpPr txBox="1"/>
              <p:nvPr/>
            </p:nvSpPr>
            <p:spPr>
              <a:xfrm>
                <a:off x="7143750" y="503555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3" name="Google Shape;4493;p74"/>
              <p:cNvSpPr txBox="1"/>
              <p:nvPr/>
            </p:nvSpPr>
            <p:spPr>
              <a:xfrm>
                <a:off x="7297737" y="50323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4" name="Google Shape;4494;p74"/>
              <p:cNvSpPr txBox="1"/>
              <p:nvPr/>
            </p:nvSpPr>
            <p:spPr>
              <a:xfrm>
                <a:off x="7450137" y="50323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95" name="Google Shape;4495;p74"/>
            <p:cNvGrpSpPr/>
            <p:nvPr/>
          </p:nvGrpSpPr>
          <p:grpSpPr>
            <a:xfrm>
              <a:off x="435457744" y="1181407119"/>
              <a:ext cx="952045947" cy="966076527"/>
              <a:chOff x="5673725" y="873125"/>
              <a:chExt cx="912812" cy="1054100"/>
            </a:xfrm>
          </p:grpSpPr>
          <p:grpSp>
            <p:nvGrpSpPr>
              <p:cNvPr id="4496" name="Google Shape;4496;p74"/>
              <p:cNvGrpSpPr/>
              <p:nvPr/>
            </p:nvGrpSpPr>
            <p:grpSpPr>
              <a:xfrm>
                <a:off x="5695950" y="1098550"/>
                <a:ext cx="890587" cy="828675"/>
                <a:chOff x="-69850" y="2338387"/>
                <a:chExt cx="1557337" cy="1754187"/>
              </a:xfrm>
            </p:grpSpPr>
            <p:pic>
              <p:nvPicPr>
                <p:cNvPr descr="desktop_computer_stylized_medium" id="4497" name="Google Shape;4497;p7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498" name="Google Shape;4498;p74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99" name="Google Shape;4499;p74"/>
              <p:cNvSpPr txBox="1"/>
              <p:nvPr/>
            </p:nvSpPr>
            <p:spPr>
              <a:xfrm>
                <a:off x="5732462" y="914400"/>
                <a:ext cx="604837" cy="523875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0" name="Google Shape;4500;p74"/>
              <p:cNvSpPr txBox="1"/>
              <p:nvPr/>
            </p:nvSpPr>
            <p:spPr>
              <a:xfrm>
                <a:off x="5673725" y="873125"/>
                <a:ext cx="69215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agent</a:t>
                </a:r>
                <a:endParaRPr/>
              </a:p>
            </p:txBody>
          </p:sp>
        </p:grpSp>
        <p:grpSp>
          <p:nvGrpSpPr>
            <p:cNvPr id="4501" name="Google Shape;4501;p74"/>
            <p:cNvGrpSpPr/>
            <p:nvPr/>
          </p:nvGrpSpPr>
          <p:grpSpPr>
            <a:xfrm>
              <a:off x="1195437699" y="613982461"/>
              <a:ext cx="952045947" cy="966076527"/>
              <a:chOff x="5673725" y="873125"/>
              <a:chExt cx="912812" cy="1054100"/>
            </a:xfrm>
          </p:grpSpPr>
          <p:grpSp>
            <p:nvGrpSpPr>
              <p:cNvPr id="4502" name="Google Shape;4502;p74"/>
              <p:cNvGrpSpPr/>
              <p:nvPr/>
            </p:nvGrpSpPr>
            <p:grpSpPr>
              <a:xfrm>
                <a:off x="5695950" y="1098550"/>
                <a:ext cx="890587" cy="828675"/>
                <a:chOff x="-69850" y="2338387"/>
                <a:chExt cx="1557337" cy="1754187"/>
              </a:xfrm>
            </p:grpSpPr>
            <p:pic>
              <p:nvPicPr>
                <p:cNvPr descr="desktop_computer_stylized_medium" id="4503" name="Google Shape;4503;p7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504" name="Google Shape;4504;p74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05" name="Google Shape;4505;p74"/>
              <p:cNvSpPr txBox="1"/>
              <p:nvPr/>
            </p:nvSpPr>
            <p:spPr>
              <a:xfrm>
                <a:off x="5732462" y="914400"/>
                <a:ext cx="604837" cy="523875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6" name="Google Shape;4506;p74"/>
              <p:cNvSpPr txBox="1"/>
              <p:nvPr/>
            </p:nvSpPr>
            <p:spPr>
              <a:xfrm>
                <a:off x="5673725" y="873125"/>
                <a:ext cx="69215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agent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0" name="Shape 4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" name="Google Shape;4511;p7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512" name="Google Shape;4512;p7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13" name="Google Shape;4513;p75"/>
          <p:cNvSpPr txBox="1"/>
          <p:nvPr>
            <p:ph type="title"/>
          </p:nvPr>
        </p:nvSpPr>
        <p:spPr>
          <a:xfrm>
            <a:off x="376237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Electronic mail: mail servers</a:t>
            </a:r>
            <a:endParaRPr/>
          </a:p>
        </p:txBody>
      </p:sp>
      <p:sp>
        <p:nvSpPr>
          <p:cNvPr id="4514" name="Google Shape;4514;p75"/>
          <p:cNvSpPr txBox="1"/>
          <p:nvPr>
            <p:ph idx="1" type="body"/>
          </p:nvPr>
        </p:nvSpPr>
        <p:spPr>
          <a:xfrm>
            <a:off x="328612" y="1254125"/>
            <a:ext cx="3933825" cy="5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mail servers: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mailbox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contains incoming messages for user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message queue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of outgoing (to be sent) mail messages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SMTP protocol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between mail servers to send email messages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client: sending mail server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“server”: receiving mail server</a:t>
            </a:r>
            <a:endParaRPr/>
          </a:p>
        </p:txBody>
      </p:sp>
      <p:pic>
        <p:nvPicPr>
          <p:cNvPr descr="underline_base" id="4515" name="Google Shape;451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187" y="88265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516" name="Google Shape;4516;p75"/>
          <p:cNvSpPr/>
          <p:nvPr/>
        </p:nvSpPr>
        <p:spPr>
          <a:xfrm flipH="1">
            <a:off x="6424612" y="1797050"/>
            <a:ext cx="2719387" cy="3689350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DDDDD">
              <a:alpha val="654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7" name="Google Shape;4517;p75"/>
          <p:cNvSpPr/>
          <p:nvPr/>
        </p:nvSpPr>
        <p:spPr>
          <a:xfrm flipH="1">
            <a:off x="4322762" y="4227512"/>
            <a:ext cx="2719387" cy="2598737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DDDDD">
              <a:alpha val="654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8" name="Google Shape;4518;p75"/>
          <p:cNvSpPr/>
          <p:nvPr/>
        </p:nvSpPr>
        <p:spPr>
          <a:xfrm flipH="1">
            <a:off x="3978275" y="850900"/>
            <a:ext cx="2309812" cy="2598737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DDDDD">
              <a:alpha val="6549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9" name="Google Shape;4519;p75"/>
          <p:cNvSpPr txBox="1"/>
          <p:nvPr/>
        </p:nvSpPr>
        <p:spPr>
          <a:xfrm>
            <a:off x="6962775" y="628650"/>
            <a:ext cx="1828800" cy="981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0" name="Google Shape;4520;p75"/>
          <p:cNvGrpSpPr/>
          <p:nvPr/>
        </p:nvGrpSpPr>
        <p:grpSpPr>
          <a:xfrm>
            <a:off x="7059612" y="576262"/>
            <a:ext cx="1736725" cy="955675"/>
            <a:chOff x="7077075" y="5294312"/>
            <a:chExt cx="1736725" cy="955675"/>
          </a:xfrm>
        </p:grpSpPr>
        <p:sp>
          <p:nvSpPr>
            <p:cNvPr id="4521" name="Google Shape;4521;p75"/>
            <p:cNvSpPr txBox="1"/>
            <p:nvPr/>
          </p:nvSpPr>
          <p:spPr>
            <a:xfrm>
              <a:off x="7429500" y="5913437"/>
              <a:ext cx="13350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 mailbox</a:t>
              </a:r>
              <a:endParaRPr/>
            </a:p>
          </p:txBody>
        </p:sp>
        <p:grpSp>
          <p:nvGrpSpPr>
            <p:cNvPr id="4522" name="Google Shape;4522;p75"/>
            <p:cNvGrpSpPr/>
            <p:nvPr/>
          </p:nvGrpSpPr>
          <p:grpSpPr>
            <a:xfrm>
              <a:off x="7077075" y="5410200"/>
              <a:ext cx="714375" cy="190500"/>
              <a:chOff x="6848475" y="5467350"/>
              <a:chExt cx="714375" cy="190500"/>
            </a:xfrm>
          </p:grpSpPr>
          <p:sp>
            <p:nvSpPr>
              <p:cNvPr id="4523" name="Google Shape;4523;p75"/>
              <p:cNvSpPr txBox="1"/>
              <p:nvPr/>
            </p:nvSpPr>
            <p:spPr>
              <a:xfrm>
                <a:off x="6848475" y="5467350"/>
                <a:ext cx="714375" cy="1905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24" name="Google Shape;4524;p75"/>
              <p:cNvCxnSpPr/>
              <p:nvPr/>
            </p:nvCxnSpPr>
            <p:spPr>
              <a:xfrm>
                <a:off x="6926262" y="55118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25" name="Google Shape;4525;p75"/>
              <p:cNvCxnSpPr/>
              <p:nvPr/>
            </p:nvCxnSpPr>
            <p:spPr>
              <a:xfrm flipH="1">
                <a:off x="7099300" y="5510212"/>
                <a:ext cx="9525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26" name="Google Shape;4526;p75"/>
              <p:cNvCxnSpPr/>
              <p:nvPr/>
            </p:nvCxnSpPr>
            <p:spPr>
              <a:xfrm>
                <a:off x="7186612" y="55133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27" name="Google Shape;4527;p75"/>
              <p:cNvCxnSpPr/>
              <p:nvPr/>
            </p:nvCxnSpPr>
            <p:spPr>
              <a:xfrm>
                <a:off x="7277100" y="55102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28" name="Google Shape;4528;p75"/>
              <p:cNvCxnSpPr/>
              <p:nvPr/>
            </p:nvCxnSpPr>
            <p:spPr>
              <a:xfrm>
                <a:off x="7373937" y="55102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29" name="Google Shape;4529;p75"/>
              <p:cNvCxnSpPr/>
              <p:nvPr/>
            </p:nvCxnSpPr>
            <p:spPr>
              <a:xfrm>
                <a:off x="7462837" y="55102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30" name="Google Shape;4530;p75"/>
              <p:cNvCxnSpPr/>
              <p:nvPr/>
            </p:nvCxnSpPr>
            <p:spPr>
              <a:xfrm>
                <a:off x="7010400" y="55118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4531" name="Google Shape;4531;p75"/>
            <p:cNvSpPr txBox="1"/>
            <p:nvPr/>
          </p:nvSpPr>
          <p:spPr>
            <a:xfrm>
              <a:off x="7099300" y="5999162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2" name="Google Shape;4532;p75"/>
            <p:cNvSpPr txBox="1"/>
            <p:nvPr/>
          </p:nvSpPr>
          <p:spPr>
            <a:xfrm>
              <a:off x="7185025" y="5294312"/>
              <a:ext cx="1628775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outgoing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message queue</a:t>
              </a:r>
              <a:endParaRPr/>
            </a:p>
          </p:txBody>
        </p:sp>
      </p:grpSp>
      <p:grpSp>
        <p:nvGrpSpPr>
          <p:cNvPr id="4533" name="Google Shape;4533;p75"/>
          <p:cNvGrpSpPr/>
          <p:nvPr/>
        </p:nvGrpSpPr>
        <p:grpSpPr>
          <a:xfrm>
            <a:off x="6899275" y="2787650"/>
            <a:ext cx="477837" cy="715962"/>
            <a:chOff x="6572250" y="681037"/>
            <a:chExt cx="2262187" cy="3803650"/>
          </a:xfrm>
        </p:grpSpPr>
        <p:sp>
          <p:nvSpPr>
            <p:cNvPr id="4534" name="Google Shape;4534;p75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5" name="Google Shape;4535;p75"/>
            <p:cNvSpPr txBox="1"/>
            <p:nvPr/>
          </p:nvSpPr>
          <p:spPr>
            <a:xfrm>
              <a:off x="6677025" y="681037"/>
              <a:ext cx="1660525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6" name="Google Shape;4536;p75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7" name="Google Shape;4537;p75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8" name="Google Shape;4538;p75"/>
            <p:cNvSpPr txBox="1"/>
            <p:nvPr/>
          </p:nvSpPr>
          <p:spPr>
            <a:xfrm>
              <a:off x="6684962" y="1103312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39" name="Google Shape;4539;p75"/>
            <p:cNvGrpSpPr/>
            <p:nvPr/>
          </p:nvGrpSpPr>
          <p:grpSpPr>
            <a:xfrm>
              <a:off x="7541581" y="1060450"/>
              <a:ext cx="917248" cy="228532"/>
              <a:chOff x="977900" y="4076700"/>
              <a:chExt cx="1144587" cy="219075"/>
            </a:xfrm>
          </p:grpSpPr>
          <p:sp>
            <p:nvSpPr>
              <p:cNvPr id="4540" name="Google Shape;4540;p75"/>
              <p:cNvSpPr/>
              <p:nvPr/>
            </p:nvSpPr>
            <p:spPr>
              <a:xfrm>
                <a:off x="977900" y="4076700"/>
                <a:ext cx="1144587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1" name="Google Shape;4541;p75"/>
              <p:cNvSpPr/>
              <p:nvPr/>
            </p:nvSpPr>
            <p:spPr>
              <a:xfrm>
                <a:off x="1006475" y="4100512"/>
                <a:ext cx="10874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42" name="Google Shape;4542;p75"/>
            <p:cNvSpPr txBox="1"/>
            <p:nvPr/>
          </p:nvSpPr>
          <p:spPr>
            <a:xfrm>
              <a:off x="6707187" y="1617662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43" name="Google Shape;4543;p75"/>
            <p:cNvGrpSpPr/>
            <p:nvPr/>
          </p:nvGrpSpPr>
          <p:grpSpPr>
            <a:xfrm>
              <a:off x="7534589" y="1574914"/>
              <a:ext cx="924881" cy="218847"/>
              <a:chOff x="973137" y="4073525"/>
              <a:chExt cx="1154112" cy="227012"/>
            </a:xfrm>
          </p:grpSpPr>
          <p:sp>
            <p:nvSpPr>
              <p:cNvPr id="4544" name="Google Shape;4544;p75"/>
              <p:cNvSpPr/>
              <p:nvPr/>
            </p:nvSpPr>
            <p:spPr>
              <a:xfrm>
                <a:off x="973137" y="4073525"/>
                <a:ext cx="1154112" cy="22701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5" name="Google Shape;4545;p75"/>
              <p:cNvSpPr/>
              <p:nvPr/>
            </p:nvSpPr>
            <p:spPr>
              <a:xfrm>
                <a:off x="1000125" y="4100512"/>
                <a:ext cx="1096962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46" name="Google Shape;4546;p75"/>
            <p:cNvSpPr txBox="1"/>
            <p:nvPr/>
          </p:nvSpPr>
          <p:spPr>
            <a:xfrm>
              <a:off x="6692900" y="2157412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7" name="Google Shape;4547;p75"/>
            <p:cNvSpPr txBox="1"/>
            <p:nvPr/>
          </p:nvSpPr>
          <p:spPr>
            <a:xfrm>
              <a:off x="6715125" y="2628900"/>
              <a:ext cx="939800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48" name="Google Shape;4548;p75"/>
            <p:cNvGrpSpPr/>
            <p:nvPr/>
          </p:nvGrpSpPr>
          <p:grpSpPr>
            <a:xfrm>
              <a:off x="7519361" y="2586311"/>
              <a:ext cx="923925" cy="236263"/>
              <a:chOff x="977900" y="4079875"/>
              <a:chExt cx="1150937" cy="217487"/>
            </a:xfrm>
          </p:grpSpPr>
          <p:sp>
            <p:nvSpPr>
              <p:cNvPr id="4549" name="Google Shape;4549;p75"/>
              <p:cNvSpPr/>
              <p:nvPr/>
            </p:nvSpPr>
            <p:spPr>
              <a:xfrm>
                <a:off x="977900" y="4079875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0" name="Google Shape;4550;p75"/>
              <p:cNvSpPr/>
              <p:nvPr/>
            </p:nvSpPr>
            <p:spPr>
              <a:xfrm>
                <a:off x="1006475" y="4103687"/>
                <a:ext cx="109537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51" name="Google Shape;4551;p75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52" name="Google Shape;4552;p75"/>
            <p:cNvGrpSpPr/>
            <p:nvPr/>
          </p:nvGrpSpPr>
          <p:grpSpPr>
            <a:xfrm>
              <a:off x="7542278" y="2106612"/>
              <a:ext cx="894615" cy="219075"/>
              <a:chOff x="998537" y="4076700"/>
              <a:chExt cx="1114425" cy="219075"/>
            </a:xfrm>
          </p:grpSpPr>
          <p:sp>
            <p:nvSpPr>
              <p:cNvPr id="4553" name="Google Shape;4553;p75"/>
              <p:cNvSpPr/>
              <p:nvPr/>
            </p:nvSpPr>
            <p:spPr>
              <a:xfrm>
                <a:off x="998537" y="4076700"/>
                <a:ext cx="1114425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4" name="Google Shape;4554;p75"/>
              <p:cNvSpPr/>
              <p:nvPr/>
            </p:nvSpPr>
            <p:spPr>
              <a:xfrm>
                <a:off x="1006475" y="4102100"/>
                <a:ext cx="1066800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55" name="Google Shape;4555;p75"/>
            <p:cNvSpPr txBox="1"/>
            <p:nvPr/>
          </p:nvSpPr>
          <p:spPr>
            <a:xfrm>
              <a:off x="8331200" y="681037"/>
              <a:ext cx="112712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6" name="Google Shape;4556;p75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7" name="Google Shape;4557;p75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8" name="Google Shape;4558;p75"/>
            <p:cNvSpPr/>
            <p:nvPr/>
          </p:nvSpPr>
          <p:spPr>
            <a:xfrm>
              <a:off x="8759825" y="4146550"/>
              <a:ext cx="74612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9" name="Google Shape;4559;p75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0" name="Google Shape;4560;p75"/>
            <p:cNvSpPr/>
            <p:nvPr/>
          </p:nvSpPr>
          <p:spPr>
            <a:xfrm>
              <a:off x="6572250" y="4248150"/>
              <a:ext cx="1901825" cy="23653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1" name="Google Shape;4561;p75"/>
            <p:cNvSpPr/>
            <p:nvPr/>
          </p:nvSpPr>
          <p:spPr>
            <a:xfrm>
              <a:off x="6677025" y="4306887"/>
              <a:ext cx="1698625" cy="1270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2" name="Google Shape;4562;p75"/>
            <p:cNvSpPr/>
            <p:nvPr/>
          </p:nvSpPr>
          <p:spPr>
            <a:xfrm>
              <a:off x="6835775" y="3784600"/>
              <a:ext cx="255587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3" name="Google Shape;4563;p75"/>
            <p:cNvSpPr/>
            <p:nvPr/>
          </p:nvSpPr>
          <p:spPr>
            <a:xfrm>
              <a:off x="7121525" y="3784600"/>
              <a:ext cx="255587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4" name="Google Shape;4564;p75"/>
            <p:cNvSpPr/>
            <p:nvPr/>
          </p:nvSpPr>
          <p:spPr>
            <a:xfrm>
              <a:off x="7399337" y="3776662"/>
              <a:ext cx="255587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5" name="Google Shape;4565;p75"/>
            <p:cNvSpPr txBox="1"/>
            <p:nvPr/>
          </p:nvSpPr>
          <p:spPr>
            <a:xfrm>
              <a:off x="8037512" y="2916237"/>
              <a:ext cx="134937" cy="12065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66" name="Google Shape;4566;p75"/>
          <p:cNvCxnSpPr/>
          <p:nvPr/>
        </p:nvCxnSpPr>
        <p:spPr>
          <a:xfrm>
            <a:off x="5326062" y="2486025"/>
            <a:ext cx="1539875" cy="8826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4567" name="Google Shape;4567;p75"/>
          <p:cNvGrpSpPr/>
          <p:nvPr/>
        </p:nvGrpSpPr>
        <p:grpSpPr>
          <a:xfrm>
            <a:off x="7089775" y="2986087"/>
            <a:ext cx="809625" cy="1049338"/>
            <a:chOff x="6819900" y="4170362"/>
            <a:chExt cx="809625" cy="1049338"/>
          </a:xfrm>
        </p:grpSpPr>
        <p:sp>
          <p:nvSpPr>
            <p:cNvPr id="4568" name="Google Shape;4568;p75"/>
            <p:cNvSpPr txBox="1"/>
            <p:nvPr/>
          </p:nvSpPr>
          <p:spPr>
            <a:xfrm>
              <a:off x="6819900" y="4210050"/>
              <a:ext cx="809625" cy="100965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9" name="Google Shape;4569;p75"/>
            <p:cNvSpPr txBox="1"/>
            <p:nvPr/>
          </p:nvSpPr>
          <p:spPr>
            <a:xfrm>
              <a:off x="6832600" y="4170362"/>
              <a:ext cx="7493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4570" name="Google Shape;4570;p75"/>
            <p:cNvSpPr txBox="1"/>
            <p:nvPr/>
          </p:nvSpPr>
          <p:spPr>
            <a:xfrm>
              <a:off x="6858000" y="4772025"/>
              <a:ext cx="714375" cy="1905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71" name="Google Shape;4571;p75"/>
            <p:cNvCxnSpPr/>
            <p:nvPr/>
          </p:nvCxnSpPr>
          <p:spPr>
            <a:xfrm>
              <a:off x="6935787" y="4816475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2" name="Google Shape;4572;p75"/>
            <p:cNvCxnSpPr/>
            <p:nvPr/>
          </p:nvCxnSpPr>
          <p:spPr>
            <a:xfrm>
              <a:off x="7108825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3" name="Google Shape;4573;p75"/>
            <p:cNvCxnSpPr/>
            <p:nvPr/>
          </p:nvCxnSpPr>
          <p:spPr>
            <a:xfrm>
              <a:off x="7196137" y="481806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4" name="Google Shape;4574;p75"/>
            <p:cNvCxnSpPr/>
            <p:nvPr/>
          </p:nvCxnSpPr>
          <p:spPr>
            <a:xfrm>
              <a:off x="7286625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5" name="Google Shape;4575;p75"/>
            <p:cNvCxnSpPr/>
            <p:nvPr/>
          </p:nvCxnSpPr>
          <p:spPr>
            <a:xfrm>
              <a:off x="7383462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6" name="Google Shape;4576;p75"/>
            <p:cNvCxnSpPr/>
            <p:nvPr/>
          </p:nvCxnSpPr>
          <p:spPr>
            <a:xfrm>
              <a:off x="7472362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7" name="Google Shape;4577;p75"/>
            <p:cNvCxnSpPr/>
            <p:nvPr/>
          </p:nvCxnSpPr>
          <p:spPr>
            <a:xfrm>
              <a:off x="7019925" y="4816475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78" name="Google Shape;4578;p75"/>
            <p:cNvSpPr txBox="1"/>
            <p:nvPr/>
          </p:nvSpPr>
          <p:spPr>
            <a:xfrm>
              <a:off x="6870700" y="5037137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9" name="Google Shape;4579;p75"/>
            <p:cNvSpPr txBox="1"/>
            <p:nvPr/>
          </p:nvSpPr>
          <p:spPr>
            <a:xfrm>
              <a:off x="7007225" y="5037137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0" name="Google Shape;4580;p75"/>
            <p:cNvSpPr txBox="1"/>
            <p:nvPr/>
          </p:nvSpPr>
          <p:spPr>
            <a:xfrm>
              <a:off x="7143750" y="5035550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1" name="Google Shape;4581;p75"/>
            <p:cNvSpPr txBox="1"/>
            <p:nvPr/>
          </p:nvSpPr>
          <p:spPr>
            <a:xfrm>
              <a:off x="7297737" y="5032375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2" name="Google Shape;4582;p75"/>
            <p:cNvSpPr txBox="1"/>
            <p:nvPr/>
          </p:nvSpPr>
          <p:spPr>
            <a:xfrm>
              <a:off x="7450137" y="5032375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83" name="Google Shape;4583;p75"/>
          <p:cNvCxnSpPr/>
          <p:nvPr/>
        </p:nvCxnSpPr>
        <p:spPr>
          <a:xfrm flipH="1" rot="10800000">
            <a:off x="5405437" y="3594100"/>
            <a:ext cx="1636712" cy="1106487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584" name="Google Shape;4584;p75"/>
          <p:cNvCxnSpPr/>
          <p:nvPr/>
        </p:nvCxnSpPr>
        <p:spPr>
          <a:xfrm rot="10800000">
            <a:off x="5133975" y="2903537"/>
            <a:ext cx="111125" cy="18129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585" name="Google Shape;4585;p75"/>
          <p:cNvSpPr txBox="1"/>
          <p:nvPr/>
        </p:nvSpPr>
        <p:spPr>
          <a:xfrm rot="-2220000">
            <a:off x="5653087" y="3797300"/>
            <a:ext cx="9096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SMTP</a:t>
            </a:r>
            <a:endParaRPr/>
          </a:p>
        </p:txBody>
      </p:sp>
      <p:sp>
        <p:nvSpPr>
          <p:cNvPr id="4586" name="Google Shape;4586;p75"/>
          <p:cNvSpPr txBox="1"/>
          <p:nvPr/>
        </p:nvSpPr>
        <p:spPr>
          <a:xfrm>
            <a:off x="5630862" y="3040062"/>
            <a:ext cx="908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SMTP</a:t>
            </a:r>
            <a:endParaRPr/>
          </a:p>
        </p:txBody>
      </p:sp>
      <p:sp>
        <p:nvSpPr>
          <p:cNvPr id="4587" name="Google Shape;4587;p75"/>
          <p:cNvSpPr txBox="1"/>
          <p:nvPr/>
        </p:nvSpPr>
        <p:spPr>
          <a:xfrm rot="-5400000">
            <a:off x="4228306" y="3590131"/>
            <a:ext cx="14827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SMTP</a:t>
            </a:r>
            <a:endParaRPr/>
          </a:p>
        </p:txBody>
      </p:sp>
      <p:grpSp>
        <p:nvGrpSpPr>
          <p:cNvPr id="4588" name="Google Shape;4588;p75"/>
          <p:cNvGrpSpPr/>
          <p:nvPr/>
        </p:nvGrpSpPr>
        <p:grpSpPr>
          <a:xfrm>
            <a:off x="4303712" y="1149350"/>
            <a:ext cx="1677987" cy="1781176"/>
            <a:chOff x="0" y="0"/>
            <a:chExt cx="2147483647" cy="2147483647"/>
          </a:xfrm>
        </p:grpSpPr>
        <p:grpSp>
          <p:nvGrpSpPr>
            <p:cNvPr id="4589" name="Google Shape;4589;p75"/>
            <p:cNvGrpSpPr/>
            <p:nvPr/>
          </p:nvGrpSpPr>
          <p:grpSpPr>
            <a:xfrm>
              <a:off x="0" y="522516178"/>
              <a:ext cx="611535527" cy="863203959"/>
              <a:chOff x="6572250" y="681037"/>
              <a:chExt cx="2262187" cy="3803650"/>
            </a:xfrm>
          </p:grpSpPr>
          <p:sp>
            <p:nvSpPr>
              <p:cNvPr id="4590" name="Google Shape;4590;p75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1" name="Google Shape;4591;p75"/>
              <p:cNvSpPr txBox="1"/>
              <p:nvPr/>
            </p:nvSpPr>
            <p:spPr>
              <a:xfrm>
                <a:off x="6677025" y="681037"/>
                <a:ext cx="1660525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2" name="Google Shape;4592;p75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3" name="Google Shape;4593;p75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4" name="Google Shape;4594;p75"/>
              <p:cNvSpPr txBox="1"/>
              <p:nvPr/>
            </p:nvSpPr>
            <p:spPr>
              <a:xfrm>
                <a:off x="6684962" y="1103312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95" name="Google Shape;4595;p75"/>
              <p:cNvGrpSpPr/>
              <p:nvPr/>
            </p:nvGrpSpPr>
            <p:grpSpPr>
              <a:xfrm>
                <a:off x="7541581" y="1060450"/>
                <a:ext cx="917248" cy="228532"/>
                <a:chOff x="977900" y="4076700"/>
                <a:chExt cx="1144587" cy="219075"/>
              </a:xfrm>
            </p:grpSpPr>
            <p:sp>
              <p:nvSpPr>
                <p:cNvPr id="4596" name="Google Shape;4596;p75"/>
                <p:cNvSpPr/>
                <p:nvPr/>
              </p:nvSpPr>
              <p:spPr>
                <a:xfrm>
                  <a:off x="977900" y="4076700"/>
                  <a:ext cx="1144587" cy="2190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7" name="Google Shape;4597;p75"/>
                <p:cNvSpPr/>
                <p:nvPr/>
              </p:nvSpPr>
              <p:spPr>
                <a:xfrm>
                  <a:off x="1006475" y="4100512"/>
                  <a:ext cx="1087437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98" name="Google Shape;4598;p75"/>
              <p:cNvSpPr txBox="1"/>
              <p:nvPr/>
            </p:nvSpPr>
            <p:spPr>
              <a:xfrm>
                <a:off x="6707187" y="1617662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99" name="Google Shape;4599;p75"/>
              <p:cNvGrpSpPr/>
              <p:nvPr/>
            </p:nvGrpSpPr>
            <p:grpSpPr>
              <a:xfrm>
                <a:off x="7534589" y="1574914"/>
                <a:ext cx="924881" cy="218847"/>
                <a:chOff x="973137" y="4073525"/>
                <a:chExt cx="1154112" cy="227012"/>
              </a:xfrm>
            </p:grpSpPr>
            <p:sp>
              <p:nvSpPr>
                <p:cNvPr id="4600" name="Google Shape;4600;p75"/>
                <p:cNvSpPr/>
                <p:nvPr/>
              </p:nvSpPr>
              <p:spPr>
                <a:xfrm>
                  <a:off x="973137" y="4073525"/>
                  <a:ext cx="1154112" cy="22701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1" name="Google Shape;4601;p75"/>
                <p:cNvSpPr/>
                <p:nvPr/>
              </p:nvSpPr>
              <p:spPr>
                <a:xfrm>
                  <a:off x="1000125" y="4100512"/>
                  <a:ext cx="109696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02" name="Google Shape;4602;p75"/>
              <p:cNvSpPr txBox="1"/>
              <p:nvPr/>
            </p:nvSpPr>
            <p:spPr>
              <a:xfrm>
                <a:off x="6692900" y="2157412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3" name="Google Shape;4603;p75"/>
              <p:cNvSpPr txBox="1"/>
              <p:nvPr/>
            </p:nvSpPr>
            <p:spPr>
              <a:xfrm>
                <a:off x="6715125" y="2628900"/>
                <a:ext cx="939800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04" name="Google Shape;4604;p75"/>
              <p:cNvGrpSpPr/>
              <p:nvPr/>
            </p:nvGrpSpPr>
            <p:grpSpPr>
              <a:xfrm>
                <a:off x="7519361" y="2586311"/>
                <a:ext cx="923925" cy="236263"/>
                <a:chOff x="977900" y="4079875"/>
                <a:chExt cx="1150937" cy="217487"/>
              </a:xfrm>
            </p:grpSpPr>
            <p:sp>
              <p:nvSpPr>
                <p:cNvPr id="4605" name="Google Shape;4605;p75"/>
                <p:cNvSpPr/>
                <p:nvPr/>
              </p:nvSpPr>
              <p:spPr>
                <a:xfrm>
                  <a:off x="977900" y="4079875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6" name="Google Shape;4606;p75"/>
                <p:cNvSpPr/>
                <p:nvPr/>
              </p:nvSpPr>
              <p:spPr>
                <a:xfrm>
                  <a:off x="1006475" y="4103687"/>
                  <a:ext cx="1095375" cy="17145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07" name="Google Shape;4607;p75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08" name="Google Shape;4608;p75"/>
              <p:cNvGrpSpPr/>
              <p:nvPr/>
            </p:nvGrpSpPr>
            <p:grpSpPr>
              <a:xfrm>
                <a:off x="7542278" y="2106612"/>
                <a:ext cx="894615" cy="219075"/>
                <a:chOff x="998537" y="4076700"/>
                <a:chExt cx="1114425" cy="219075"/>
              </a:xfrm>
            </p:grpSpPr>
            <p:sp>
              <p:nvSpPr>
                <p:cNvPr id="4609" name="Google Shape;4609;p75"/>
                <p:cNvSpPr/>
                <p:nvPr/>
              </p:nvSpPr>
              <p:spPr>
                <a:xfrm>
                  <a:off x="998537" y="4076700"/>
                  <a:ext cx="1114425" cy="2190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0" name="Google Shape;4610;p75"/>
                <p:cNvSpPr/>
                <p:nvPr/>
              </p:nvSpPr>
              <p:spPr>
                <a:xfrm>
                  <a:off x="1006475" y="4102100"/>
                  <a:ext cx="1066800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11" name="Google Shape;4611;p75"/>
              <p:cNvSpPr txBox="1"/>
              <p:nvPr/>
            </p:nvSpPr>
            <p:spPr>
              <a:xfrm>
                <a:off x="8331200" y="681037"/>
                <a:ext cx="112712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2" name="Google Shape;4612;p75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3" name="Google Shape;4613;p75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4" name="Google Shape;4614;p75"/>
              <p:cNvSpPr/>
              <p:nvPr/>
            </p:nvSpPr>
            <p:spPr>
              <a:xfrm>
                <a:off x="8759825" y="4146550"/>
                <a:ext cx="74612" cy="1524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5" name="Google Shape;4615;p75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6" name="Google Shape;4616;p75"/>
              <p:cNvSpPr/>
              <p:nvPr/>
            </p:nvSpPr>
            <p:spPr>
              <a:xfrm>
                <a:off x="6572250" y="4248150"/>
                <a:ext cx="1901825" cy="23653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7" name="Google Shape;4617;p75"/>
              <p:cNvSpPr/>
              <p:nvPr/>
            </p:nvSpPr>
            <p:spPr>
              <a:xfrm>
                <a:off x="6677025" y="4306887"/>
                <a:ext cx="1698625" cy="1270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8" name="Google Shape;4618;p75"/>
              <p:cNvSpPr/>
              <p:nvPr/>
            </p:nvSpPr>
            <p:spPr>
              <a:xfrm>
                <a:off x="6835775" y="3784600"/>
                <a:ext cx="255587" cy="22701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9" name="Google Shape;4619;p75"/>
              <p:cNvSpPr/>
              <p:nvPr/>
            </p:nvSpPr>
            <p:spPr>
              <a:xfrm>
                <a:off x="7121525" y="3784600"/>
                <a:ext cx="255587" cy="2270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0" name="Google Shape;4620;p75"/>
              <p:cNvSpPr/>
              <p:nvPr/>
            </p:nvSpPr>
            <p:spPr>
              <a:xfrm>
                <a:off x="7399337" y="3776662"/>
                <a:ext cx="255587" cy="22701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1" name="Google Shape;4621;p75"/>
              <p:cNvSpPr txBox="1"/>
              <p:nvPr/>
            </p:nvSpPr>
            <p:spPr>
              <a:xfrm>
                <a:off x="8037512" y="2916237"/>
                <a:ext cx="134937" cy="12065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22" name="Google Shape;4622;p75"/>
            <p:cNvGrpSpPr/>
            <p:nvPr/>
          </p:nvGrpSpPr>
          <p:grpSpPr>
            <a:xfrm>
              <a:off x="205199947" y="882343632"/>
              <a:ext cx="1036155436" cy="1265140014"/>
              <a:chOff x="6819900" y="4170362"/>
              <a:chExt cx="809625" cy="1049338"/>
            </a:xfrm>
          </p:grpSpPr>
          <p:sp>
            <p:nvSpPr>
              <p:cNvPr id="4623" name="Google Shape;4623;p75"/>
              <p:cNvSpPr txBox="1"/>
              <p:nvPr/>
            </p:nvSpPr>
            <p:spPr>
              <a:xfrm>
                <a:off x="6819900" y="4210050"/>
                <a:ext cx="809625" cy="1009650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4" name="Google Shape;4624;p75"/>
              <p:cNvSpPr txBox="1"/>
              <p:nvPr/>
            </p:nvSpPr>
            <p:spPr>
              <a:xfrm>
                <a:off x="6832600" y="4170362"/>
                <a:ext cx="7493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mail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server</a:t>
                </a:r>
                <a:endParaRPr/>
              </a:p>
            </p:txBody>
          </p:sp>
          <p:sp>
            <p:nvSpPr>
              <p:cNvPr id="4625" name="Google Shape;4625;p75"/>
              <p:cNvSpPr txBox="1"/>
              <p:nvPr/>
            </p:nvSpPr>
            <p:spPr>
              <a:xfrm>
                <a:off x="6858000" y="4772025"/>
                <a:ext cx="714375" cy="1905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26" name="Google Shape;4626;p75"/>
              <p:cNvCxnSpPr/>
              <p:nvPr/>
            </p:nvCxnSpPr>
            <p:spPr>
              <a:xfrm>
                <a:off x="6935787" y="4816475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627" name="Google Shape;4627;p75"/>
              <p:cNvCxnSpPr/>
              <p:nvPr/>
            </p:nvCxnSpPr>
            <p:spPr>
              <a:xfrm>
                <a:off x="7108825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628" name="Google Shape;4628;p75"/>
              <p:cNvCxnSpPr/>
              <p:nvPr/>
            </p:nvCxnSpPr>
            <p:spPr>
              <a:xfrm>
                <a:off x="7196137" y="481806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629" name="Google Shape;4629;p75"/>
              <p:cNvCxnSpPr/>
              <p:nvPr/>
            </p:nvCxnSpPr>
            <p:spPr>
              <a:xfrm>
                <a:off x="7286625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630" name="Google Shape;4630;p75"/>
              <p:cNvCxnSpPr/>
              <p:nvPr/>
            </p:nvCxnSpPr>
            <p:spPr>
              <a:xfrm>
                <a:off x="7383462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631" name="Google Shape;4631;p75"/>
              <p:cNvCxnSpPr/>
              <p:nvPr/>
            </p:nvCxnSpPr>
            <p:spPr>
              <a:xfrm>
                <a:off x="7472362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632" name="Google Shape;4632;p75"/>
              <p:cNvCxnSpPr/>
              <p:nvPr/>
            </p:nvCxnSpPr>
            <p:spPr>
              <a:xfrm>
                <a:off x="7019925" y="4816475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633" name="Google Shape;4633;p75"/>
              <p:cNvSpPr txBox="1"/>
              <p:nvPr/>
            </p:nvSpPr>
            <p:spPr>
              <a:xfrm>
                <a:off x="6870700" y="5037137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4" name="Google Shape;4634;p75"/>
              <p:cNvSpPr txBox="1"/>
              <p:nvPr/>
            </p:nvSpPr>
            <p:spPr>
              <a:xfrm>
                <a:off x="7007225" y="5037137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5" name="Google Shape;4635;p75"/>
              <p:cNvSpPr txBox="1"/>
              <p:nvPr/>
            </p:nvSpPr>
            <p:spPr>
              <a:xfrm>
                <a:off x="7143750" y="503555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6" name="Google Shape;4636;p75"/>
              <p:cNvSpPr txBox="1"/>
              <p:nvPr/>
            </p:nvSpPr>
            <p:spPr>
              <a:xfrm>
                <a:off x="7297737" y="50323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7" name="Google Shape;4637;p75"/>
              <p:cNvSpPr txBox="1"/>
              <p:nvPr/>
            </p:nvSpPr>
            <p:spPr>
              <a:xfrm>
                <a:off x="7450137" y="50323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8" name="Google Shape;4638;p75"/>
            <p:cNvGrpSpPr/>
            <p:nvPr/>
          </p:nvGrpSpPr>
          <p:grpSpPr>
            <a:xfrm>
              <a:off x="979268321" y="0"/>
              <a:ext cx="1168215325" cy="1270880223"/>
              <a:chOff x="5673725" y="873125"/>
              <a:chExt cx="912812" cy="1054100"/>
            </a:xfrm>
          </p:grpSpPr>
          <p:grpSp>
            <p:nvGrpSpPr>
              <p:cNvPr id="4639" name="Google Shape;4639;p75"/>
              <p:cNvGrpSpPr/>
              <p:nvPr/>
            </p:nvGrpSpPr>
            <p:grpSpPr>
              <a:xfrm>
                <a:off x="5695950" y="1098550"/>
                <a:ext cx="890587" cy="828675"/>
                <a:chOff x="-69850" y="2338387"/>
                <a:chExt cx="1557337" cy="1754187"/>
              </a:xfrm>
            </p:grpSpPr>
            <p:pic>
              <p:nvPicPr>
                <p:cNvPr descr="desktop_computer_stylized_medium" id="4640" name="Google Shape;4640;p7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641" name="Google Shape;4641;p75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42" name="Google Shape;4642;p75"/>
              <p:cNvSpPr txBox="1"/>
              <p:nvPr/>
            </p:nvSpPr>
            <p:spPr>
              <a:xfrm>
                <a:off x="5732462" y="914400"/>
                <a:ext cx="604837" cy="523875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3" name="Google Shape;4643;p75"/>
              <p:cNvSpPr txBox="1"/>
              <p:nvPr/>
            </p:nvSpPr>
            <p:spPr>
              <a:xfrm>
                <a:off x="5673725" y="873125"/>
                <a:ext cx="69215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agent</a:t>
                </a:r>
                <a:endParaRPr/>
              </a:p>
            </p:txBody>
          </p:sp>
        </p:grpSp>
      </p:grpSp>
      <p:grpSp>
        <p:nvGrpSpPr>
          <p:cNvPr id="4644" name="Google Shape;4644;p75"/>
          <p:cNvGrpSpPr/>
          <p:nvPr/>
        </p:nvGrpSpPr>
        <p:grpSpPr>
          <a:xfrm>
            <a:off x="7731125" y="2222500"/>
            <a:ext cx="912812" cy="1054100"/>
            <a:chOff x="5673725" y="873125"/>
            <a:chExt cx="912812" cy="1054100"/>
          </a:xfrm>
        </p:grpSpPr>
        <p:grpSp>
          <p:nvGrpSpPr>
            <p:cNvPr id="4645" name="Google Shape;4645;p75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4646" name="Google Shape;4646;p7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47" name="Google Shape;4647;p75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48" name="Google Shape;4648;p75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9" name="Google Shape;4649;p75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4650" name="Google Shape;4650;p75"/>
          <p:cNvGrpSpPr/>
          <p:nvPr/>
        </p:nvGrpSpPr>
        <p:grpSpPr>
          <a:xfrm>
            <a:off x="8007350" y="3449637"/>
            <a:ext cx="912812" cy="1054100"/>
            <a:chOff x="5673725" y="873125"/>
            <a:chExt cx="912812" cy="1054100"/>
          </a:xfrm>
        </p:grpSpPr>
        <p:grpSp>
          <p:nvGrpSpPr>
            <p:cNvPr id="4651" name="Google Shape;4651;p75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4652" name="Google Shape;4652;p7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53" name="Google Shape;4653;p75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54" name="Google Shape;4654;p75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5" name="Google Shape;4655;p75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4656" name="Google Shape;4656;p75"/>
          <p:cNvGrpSpPr/>
          <p:nvPr/>
        </p:nvGrpSpPr>
        <p:grpSpPr>
          <a:xfrm>
            <a:off x="7245350" y="4208462"/>
            <a:ext cx="912812" cy="1054100"/>
            <a:chOff x="5673725" y="873125"/>
            <a:chExt cx="912812" cy="1054100"/>
          </a:xfrm>
        </p:grpSpPr>
        <p:grpSp>
          <p:nvGrpSpPr>
            <p:cNvPr id="4657" name="Google Shape;4657;p75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4658" name="Google Shape;4658;p7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59" name="Google Shape;4659;p75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60" name="Google Shape;4660;p75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1" name="Google Shape;4661;p75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4662" name="Google Shape;4662;p75"/>
          <p:cNvGrpSpPr/>
          <p:nvPr/>
        </p:nvGrpSpPr>
        <p:grpSpPr>
          <a:xfrm>
            <a:off x="4665662" y="4514850"/>
            <a:ext cx="2058987" cy="2343150"/>
            <a:chOff x="0" y="0"/>
            <a:chExt cx="2147483647" cy="2147483647"/>
          </a:xfrm>
        </p:grpSpPr>
        <p:grpSp>
          <p:nvGrpSpPr>
            <p:cNvPr id="4663" name="Google Shape;4663;p75"/>
            <p:cNvGrpSpPr/>
            <p:nvPr/>
          </p:nvGrpSpPr>
          <p:grpSpPr>
            <a:xfrm>
              <a:off x="0" y="0"/>
              <a:ext cx="498375520" cy="656175986"/>
              <a:chOff x="6572250" y="681037"/>
              <a:chExt cx="2262187" cy="3803650"/>
            </a:xfrm>
          </p:grpSpPr>
          <p:sp>
            <p:nvSpPr>
              <p:cNvPr id="4664" name="Google Shape;4664;p75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5" name="Google Shape;4665;p75"/>
              <p:cNvSpPr txBox="1"/>
              <p:nvPr/>
            </p:nvSpPr>
            <p:spPr>
              <a:xfrm>
                <a:off x="6677025" y="681037"/>
                <a:ext cx="1660525" cy="362585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6" name="Google Shape;4666;p75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7" name="Google Shape;4667;p75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8" name="Google Shape;4668;p75"/>
              <p:cNvSpPr txBox="1"/>
              <p:nvPr/>
            </p:nvSpPr>
            <p:spPr>
              <a:xfrm>
                <a:off x="6684962" y="1103312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69" name="Google Shape;4669;p75"/>
              <p:cNvGrpSpPr/>
              <p:nvPr/>
            </p:nvGrpSpPr>
            <p:grpSpPr>
              <a:xfrm>
                <a:off x="7541581" y="1060450"/>
                <a:ext cx="917248" cy="228532"/>
                <a:chOff x="977900" y="4076700"/>
                <a:chExt cx="1144587" cy="219075"/>
              </a:xfrm>
            </p:grpSpPr>
            <p:sp>
              <p:nvSpPr>
                <p:cNvPr id="4670" name="Google Shape;4670;p75"/>
                <p:cNvSpPr/>
                <p:nvPr/>
              </p:nvSpPr>
              <p:spPr>
                <a:xfrm>
                  <a:off x="977900" y="4076700"/>
                  <a:ext cx="1144587" cy="2190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1" name="Google Shape;4671;p75"/>
                <p:cNvSpPr/>
                <p:nvPr/>
              </p:nvSpPr>
              <p:spPr>
                <a:xfrm>
                  <a:off x="1006475" y="4100512"/>
                  <a:ext cx="1087437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72" name="Google Shape;4672;p75"/>
              <p:cNvSpPr txBox="1"/>
              <p:nvPr/>
            </p:nvSpPr>
            <p:spPr>
              <a:xfrm>
                <a:off x="6707187" y="1617662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73" name="Google Shape;4673;p75"/>
              <p:cNvGrpSpPr/>
              <p:nvPr/>
            </p:nvGrpSpPr>
            <p:grpSpPr>
              <a:xfrm>
                <a:off x="7534589" y="1574914"/>
                <a:ext cx="924881" cy="218847"/>
                <a:chOff x="973137" y="4073525"/>
                <a:chExt cx="1154112" cy="227012"/>
              </a:xfrm>
            </p:grpSpPr>
            <p:sp>
              <p:nvSpPr>
                <p:cNvPr id="4674" name="Google Shape;4674;p75"/>
                <p:cNvSpPr/>
                <p:nvPr/>
              </p:nvSpPr>
              <p:spPr>
                <a:xfrm>
                  <a:off x="973137" y="4073525"/>
                  <a:ext cx="1154112" cy="22701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5" name="Google Shape;4675;p75"/>
                <p:cNvSpPr/>
                <p:nvPr/>
              </p:nvSpPr>
              <p:spPr>
                <a:xfrm>
                  <a:off x="1000125" y="4100512"/>
                  <a:ext cx="109696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76" name="Google Shape;4676;p75"/>
              <p:cNvSpPr txBox="1"/>
              <p:nvPr/>
            </p:nvSpPr>
            <p:spPr>
              <a:xfrm>
                <a:off x="6692900" y="2157412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7" name="Google Shape;4677;p75"/>
              <p:cNvSpPr txBox="1"/>
              <p:nvPr/>
            </p:nvSpPr>
            <p:spPr>
              <a:xfrm>
                <a:off x="6715125" y="2628900"/>
                <a:ext cx="939800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78" name="Google Shape;4678;p75"/>
              <p:cNvGrpSpPr/>
              <p:nvPr/>
            </p:nvGrpSpPr>
            <p:grpSpPr>
              <a:xfrm>
                <a:off x="7519361" y="2586311"/>
                <a:ext cx="923925" cy="236263"/>
                <a:chOff x="977900" y="4079875"/>
                <a:chExt cx="1150937" cy="217487"/>
              </a:xfrm>
            </p:grpSpPr>
            <p:sp>
              <p:nvSpPr>
                <p:cNvPr id="4679" name="Google Shape;4679;p75"/>
                <p:cNvSpPr/>
                <p:nvPr/>
              </p:nvSpPr>
              <p:spPr>
                <a:xfrm>
                  <a:off x="977900" y="4079875"/>
                  <a:ext cx="115093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0" name="Google Shape;4680;p75"/>
                <p:cNvSpPr/>
                <p:nvPr/>
              </p:nvSpPr>
              <p:spPr>
                <a:xfrm>
                  <a:off x="1006475" y="4103687"/>
                  <a:ext cx="1095375" cy="17145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81" name="Google Shape;4681;p75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82" name="Google Shape;4682;p75"/>
              <p:cNvGrpSpPr/>
              <p:nvPr/>
            </p:nvGrpSpPr>
            <p:grpSpPr>
              <a:xfrm>
                <a:off x="7542278" y="2106612"/>
                <a:ext cx="894615" cy="219075"/>
                <a:chOff x="998537" y="4076700"/>
                <a:chExt cx="1114425" cy="219075"/>
              </a:xfrm>
            </p:grpSpPr>
            <p:sp>
              <p:nvSpPr>
                <p:cNvPr id="4683" name="Google Shape;4683;p75"/>
                <p:cNvSpPr/>
                <p:nvPr/>
              </p:nvSpPr>
              <p:spPr>
                <a:xfrm>
                  <a:off x="998537" y="4076700"/>
                  <a:ext cx="1114425" cy="2190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4" name="Google Shape;4684;p75"/>
                <p:cNvSpPr/>
                <p:nvPr/>
              </p:nvSpPr>
              <p:spPr>
                <a:xfrm>
                  <a:off x="1006475" y="4102100"/>
                  <a:ext cx="1066800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85" name="Google Shape;4685;p75"/>
              <p:cNvSpPr txBox="1"/>
              <p:nvPr/>
            </p:nvSpPr>
            <p:spPr>
              <a:xfrm>
                <a:off x="8331200" y="681037"/>
                <a:ext cx="112712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6" name="Google Shape;4686;p75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7" name="Google Shape;4687;p75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8" name="Google Shape;4688;p75"/>
              <p:cNvSpPr/>
              <p:nvPr/>
            </p:nvSpPr>
            <p:spPr>
              <a:xfrm>
                <a:off x="8759825" y="4146550"/>
                <a:ext cx="74612" cy="1524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9" name="Google Shape;4689;p75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0" name="Google Shape;4690;p75"/>
              <p:cNvSpPr/>
              <p:nvPr/>
            </p:nvSpPr>
            <p:spPr>
              <a:xfrm>
                <a:off x="6572250" y="4248150"/>
                <a:ext cx="1901825" cy="23653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1" name="Google Shape;4691;p75"/>
              <p:cNvSpPr/>
              <p:nvPr/>
            </p:nvSpPr>
            <p:spPr>
              <a:xfrm>
                <a:off x="6677025" y="4306887"/>
                <a:ext cx="1698625" cy="1270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2" name="Google Shape;4692;p75"/>
              <p:cNvSpPr/>
              <p:nvPr/>
            </p:nvSpPr>
            <p:spPr>
              <a:xfrm>
                <a:off x="6835775" y="3784600"/>
                <a:ext cx="255587" cy="22701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3" name="Google Shape;4693;p75"/>
              <p:cNvSpPr/>
              <p:nvPr/>
            </p:nvSpPr>
            <p:spPr>
              <a:xfrm>
                <a:off x="7121525" y="3784600"/>
                <a:ext cx="255587" cy="2270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4" name="Google Shape;4694;p75"/>
              <p:cNvSpPr/>
              <p:nvPr/>
            </p:nvSpPr>
            <p:spPr>
              <a:xfrm>
                <a:off x="7399337" y="3776662"/>
                <a:ext cx="255587" cy="22701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5" name="Google Shape;4695;p75"/>
              <p:cNvSpPr txBox="1"/>
              <p:nvPr/>
            </p:nvSpPr>
            <p:spPr>
              <a:xfrm>
                <a:off x="8037512" y="2916237"/>
                <a:ext cx="134937" cy="12065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96" name="Google Shape;4696;p75"/>
            <p:cNvGrpSpPr/>
            <p:nvPr/>
          </p:nvGrpSpPr>
          <p:grpSpPr>
            <a:xfrm>
              <a:off x="190409627" y="187687032"/>
              <a:ext cx="844422738" cy="961713030"/>
              <a:chOff x="6819900" y="4170362"/>
              <a:chExt cx="809625" cy="1049338"/>
            </a:xfrm>
          </p:grpSpPr>
          <p:sp>
            <p:nvSpPr>
              <p:cNvPr id="4697" name="Google Shape;4697;p75"/>
              <p:cNvSpPr txBox="1"/>
              <p:nvPr/>
            </p:nvSpPr>
            <p:spPr>
              <a:xfrm>
                <a:off x="6819900" y="4210050"/>
                <a:ext cx="809625" cy="1009650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8" name="Google Shape;4698;p75"/>
              <p:cNvSpPr txBox="1"/>
              <p:nvPr/>
            </p:nvSpPr>
            <p:spPr>
              <a:xfrm>
                <a:off x="6832600" y="4170362"/>
                <a:ext cx="7493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mail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server</a:t>
                </a:r>
                <a:endParaRPr/>
              </a:p>
            </p:txBody>
          </p:sp>
          <p:sp>
            <p:nvSpPr>
              <p:cNvPr id="4699" name="Google Shape;4699;p75"/>
              <p:cNvSpPr txBox="1"/>
              <p:nvPr/>
            </p:nvSpPr>
            <p:spPr>
              <a:xfrm>
                <a:off x="6858000" y="4772025"/>
                <a:ext cx="714375" cy="1905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00" name="Google Shape;4700;p75"/>
              <p:cNvCxnSpPr/>
              <p:nvPr/>
            </p:nvCxnSpPr>
            <p:spPr>
              <a:xfrm>
                <a:off x="6935787" y="4816475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701" name="Google Shape;4701;p75"/>
              <p:cNvCxnSpPr/>
              <p:nvPr/>
            </p:nvCxnSpPr>
            <p:spPr>
              <a:xfrm>
                <a:off x="7108825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702" name="Google Shape;4702;p75"/>
              <p:cNvCxnSpPr/>
              <p:nvPr/>
            </p:nvCxnSpPr>
            <p:spPr>
              <a:xfrm>
                <a:off x="7196137" y="481806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703" name="Google Shape;4703;p75"/>
              <p:cNvCxnSpPr/>
              <p:nvPr/>
            </p:nvCxnSpPr>
            <p:spPr>
              <a:xfrm>
                <a:off x="7286625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704" name="Google Shape;4704;p75"/>
              <p:cNvCxnSpPr/>
              <p:nvPr/>
            </p:nvCxnSpPr>
            <p:spPr>
              <a:xfrm>
                <a:off x="7383462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705" name="Google Shape;4705;p75"/>
              <p:cNvCxnSpPr/>
              <p:nvPr/>
            </p:nvCxnSpPr>
            <p:spPr>
              <a:xfrm>
                <a:off x="7472362" y="48148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706" name="Google Shape;4706;p75"/>
              <p:cNvCxnSpPr/>
              <p:nvPr/>
            </p:nvCxnSpPr>
            <p:spPr>
              <a:xfrm>
                <a:off x="7019925" y="4816475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707" name="Google Shape;4707;p75"/>
              <p:cNvSpPr txBox="1"/>
              <p:nvPr/>
            </p:nvSpPr>
            <p:spPr>
              <a:xfrm>
                <a:off x="6870700" y="5037137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8" name="Google Shape;4708;p75"/>
              <p:cNvSpPr txBox="1"/>
              <p:nvPr/>
            </p:nvSpPr>
            <p:spPr>
              <a:xfrm>
                <a:off x="7007225" y="5037137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9" name="Google Shape;4709;p75"/>
              <p:cNvSpPr txBox="1"/>
              <p:nvPr/>
            </p:nvSpPr>
            <p:spPr>
              <a:xfrm>
                <a:off x="7143750" y="503555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0" name="Google Shape;4710;p75"/>
              <p:cNvSpPr txBox="1"/>
              <p:nvPr/>
            </p:nvSpPr>
            <p:spPr>
              <a:xfrm>
                <a:off x="7297737" y="50323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1" name="Google Shape;4711;p75"/>
              <p:cNvSpPr txBox="1"/>
              <p:nvPr/>
            </p:nvSpPr>
            <p:spPr>
              <a:xfrm>
                <a:off x="7450137" y="50323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2" name="Google Shape;4712;p75"/>
            <p:cNvGrpSpPr/>
            <p:nvPr/>
          </p:nvGrpSpPr>
          <p:grpSpPr>
            <a:xfrm>
              <a:off x="435457744" y="1181407119"/>
              <a:ext cx="952045947" cy="966076527"/>
              <a:chOff x="5673725" y="873125"/>
              <a:chExt cx="912812" cy="1054100"/>
            </a:xfrm>
          </p:grpSpPr>
          <p:grpSp>
            <p:nvGrpSpPr>
              <p:cNvPr id="4713" name="Google Shape;4713;p75"/>
              <p:cNvGrpSpPr/>
              <p:nvPr/>
            </p:nvGrpSpPr>
            <p:grpSpPr>
              <a:xfrm>
                <a:off x="5695950" y="1098550"/>
                <a:ext cx="890587" cy="828675"/>
                <a:chOff x="-69850" y="2338387"/>
                <a:chExt cx="1557337" cy="1754187"/>
              </a:xfrm>
            </p:grpSpPr>
            <p:pic>
              <p:nvPicPr>
                <p:cNvPr descr="desktop_computer_stylized_medium" id="4714" name="Google Shape;4714;p7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715" name="Google Shape;4715;p75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716" name="Google Shape;4716;p75"/>
              <p:cNvSpPr txBox="1"/>
              <p:nvPr/>
            </p:nvSpPr>
            <p:spPr>
              <a:xfrm>
                <a:off x="5732462" y="914400"/>
                <a:ext cx="604837" cy="523875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7" name="Google Shape;4717;p75"/>
              <p:cNvSpPr txBox="1"/>
              <p:nvPr/>
            </p:nvSpPr>
            <p:spPr>
              <a:xfrm>
                <a:off x="5673725" y="873125"/>
                <a:ext cx="69215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agent</a:t>
                </a:r>
                <a:endParaRPr/>
              </a:p>
            </p:txBody>
          </p:sp>
        </p:grpSp>
        <p:grpSp>
          <p:nvGrpSpPr>
            <p:cNvPr id="4718" name="Google Shape;4718;p75"/>
            <p:cNvGrpSpPr/>
            <p:nvPr/>
          </p:nvGrpSpPr>
          <p:grpSpPr>
            <a:xfrm>
              <a:off x="1195437699" y="613982461"/>
              <a:ext cx="952045947" cy="966076527"/>
              <a:chOff x="5673725" y="873125"/>
              <a:chExt cx="912812" cy="1054100"/>
            </a:xfrm>
          </p:grpSpPr>
          <p:grpSp>
            <p:nvGrpSpPr>
              <p:cNvPr id="4719" name="Google Shape;4719;p75"/>
              <p:cNvGrpSpPr/>
              <p:nvPr/>
            </p:nvGrpSpPr>
            <p:grpSpPr>
              <a:xfrm>
                <a:off x="5695950" y="1098550"/>
                <a:ext cx="890587" cy="828675"/>
                <a:chOff x="-69850" y="2338387"/>
                <a:chExt cx="1557337" cy="1754187"/>
              </a:xfrm>
            </p:grpSpPr>
            <p:pic>
              <p:nvPicPr>
                <p:cNvPr descr="desktop_computer_stylized_medium" id="4720" name="Google Shape;4720;p7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721" name="Google Shape;4721;p75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722" name="Google Shape;4722;p75"/>
              <p:cNvSpPr txBox="1"/>
              <p:nvPr/>
            </p:nvSpPr>
            <p:spPr>
              <a:xfrm>
                <a:off x="5732462" y="914400"/>
                <a:ext cx="604837" cy="523875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3" name="Google Shape;4723;p75"/>
              <p:cNvSpPr txBox="1"/>
              <p:nvPr/>
            </p:nvSpPr>
            <p:spPr>
              <a:xfrm>
                <a:off x="5673725" y="873125"/>
                <a:ext cx="69215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5E5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E5E500"/>
                    </a:solidFill>
                    <a:latin typeface="Arial"/>
                    <a:ea typeface="Arial"/>
                    <a:cs typeface="Arial"/>
                    <a:sym typeface="Arial"/>
                  </a:rPr>
                  <a:t>agent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7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8" name="Google Shape;4728;p7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729" name="Google Shape;4729;p7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730" name="Google Shape;473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75" y="9429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731" name="Google Shape;4731;p76"/>
          <p:cNvSpPr txBox="1"/>
          <p:nvPr>
            <p:ph type="title"/>
          </p:nvPr>
        </p:nvSpPr>
        <p:spPr>
          <a:xfrm>
            <a:off x="466725" y="234950"/>
            <a:ext cx="8004175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000"/>
              <a:buFont typeface="Cabin"/>
              <a:buNone/>
            </a:pPr>
            <a:r>
              <a:rPr b="0" i="0" lang="en-US" sz="3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Simple Mail Transfer Protocol: SMTP [RFC 5321]</a:t>
            </a:r>
            <a:endParaRPr/>
          </a:p>
        </p:txBody>
      </p:sp>
      <p:sp>
        <p:nvSpPr>
          <p:cNvPr id="4732" name="Google Shape;4732;p76"/>
          <p:cNvSpPr txBox="1"/>
          <p:nvPr>
            <p:ph idx="1" type="body"/>
          </p:nvPr>
        </p:nvSpPr>
        <p:spPr>
          <a:xfrm>
            <a:off x="588962" y="1293812"/>
            <a:ext cx="7629525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principle application-layer protocol for e-mail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uses TCP to reliably transfer email message from client to server, port 25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direct transfer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sending server to receiving server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three phases of transfer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handshaking (greeting)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transfer of messages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closure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command/response interaction (like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HTTP, FTP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b="0" i="0" sz="2800" u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commands: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ASCII text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response: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status code and phrase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messages must be in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7-bit ASCI</a:t>
            </a:r>
            <a:endParaRPr b="1" i="0" sz="3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0820" lvl="0" marL="3429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6" name="Shape 4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7" name="Google Shape;4737;p7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738" name="Google Shape;4738;p7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4739" name="Google Shape;4739;p77"/>
          <p:cNvGrpSpPr/>
          <p:nvPr/>
        </p:nvGrpSpPr>
        <p:grpSpPr>
          <a:xfrm>
            <a:off x="1143000" y="4881562"/>
            <a:ext cx="912812" cy="1054100"/>
            <a:chOff x="5673725" y="873125"/>
            <a:chExt cx="912812" cy="1054100"/>
          </a:xfrm>
        </p:grpSpPr>
        <p:grpSp>
          <p:nvGrpSpPr>
            <p:cNvPr id="4740" name="Google Shape;4740;p77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4741" name="Google Shape;4741;p7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42" name="Google Shape;4742;p77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43" name="Google Shape;4743;p77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4" name="Google Shape;4744;p77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4745" name="Google Shape;4745;p77"/>
          <p:cNvGrpSpPr/>
          <p:nvPr/>
        </p:nvGrpSpPr>
        <p:grpSpPr>
          <a:xfrm>
            <a:off x="4852987" y="4613275"/>
            <a:ext cx="511175" cy="693737"/>
            <a:chOff x="6572250" y="681037"/>
            <a:chExt cx="2262187" cy="3803650"/>
          </a:xfrm>
        </p:grpSpPr>
        <p:sp>
          <p:nvSpPr>
            <p:cNvPr id="4746" name="Google Shape;4746;p77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7" name="Google Shape;4747;p77"/>
            <p:cNvSpPr txBox="1"/>
            <p:nvPr/>
          </p:nvSpPr>
          <p:spPr>
            <a:xfrm>
              <a:off x="6677025" y="681037"/>
              <a:ext cx="1657350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8" name="Google Shape;4748;p77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9" name="Google Shape;4749;p77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0" name="Google Shape;4750;p77"/>
            <p:cNvSpPr txBox="1"/>
            <p:nvPr/>
          </p:nvSpPr>
          <p:spPr>
            <a:xfrm>
              <a:off x="6684962" y="10985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1" name="Google Shape;4751;p77"/>
            <p:cNvGrpSpPr/>
            <p:nvPr/>
          </p:nvGrpSpPr>
          <p:grpSpPr>
            <a:xfrm>
              <a:off x="7541581" y="1063762"/>
              <a:ext cx="919793" cy="226875"/>
              <a:chOff x="977900" y="4079875"/>
              <a:chExt cx="1147762" cy="217487"/>
            </a:xfrm>
          </p:grpSpPr>
          <p:sp>
            <p:nvSpPr>
              <p:cNvPr id="4752" name="Google Shape;4752;p77"/>
              <p:cNvSpPr/>
              <p:nvPr/>
            </p:nvSpPr>
            <p:spPr>
              <a:xfrm>
                <a:off x="977900" y="4079875"/>
                <a:ext cx="1147762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3" name="Google Shape;4753;p77"/>
              <p:cNvSpPr/>
              <p:nvPr/>
            </p:nvSpPr>
            <p:spPr>
              <a:xfrm>
                <a:off x="1004887" y="4105275"/>
                <a:ext cx="109537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54" name="Google Shape;4754;p77"/>
            <p:cNvSpPr txBox="1"/>
            <p:nvPr/>
          </p:nvSpPr>
          <p:spPr>
            <a:xfrm>
              <a:off x="6705600" y="162083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5" name="Google Shape;4755;p77"/>
            <p:cNvGrpSpPr/>
            <p:nvPr/>
          </p:nvGrpSpPr>
          <p:grpSpPr>
            <a:xfrm>
              <a:off x="7534589" y="1577975"/>
              <a:ext cx="913432" cy="200482"/>
              <a:chOff x="973137" y="4076700"/>
              <a:chExt cx="1139825" cy="207962"/>
            </a:xfrm>
          </p:grpSpPr>
          <p:sp>
            <p:nvSpPr>
              <p:cNvPr id="4756" name="Google Shape;4756;p77"/>
              <p:cNvSpPr/>
              <p:nvPr/>
            </p:nvSpPr>
            <p:spPr>
              <a:xfrm>
                <a:off x="973137" y="4076700"/>
                <a:ext cx="113982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7" name="Google Shape;4757;p77"/>
              <p:cNvSpPr/>
              <p:nvPr/>
            </p:nvSpPr>
            <p:spPr>
              <a:xfrm>
                <a:off x="1000125" y="4103687"/>
                <a:ext cx="10953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58" name="Google Shape;4758;p77"/>
            <p:cNvSpPr txBox="1"/>
            <p:nvPr/>
          </p:nvSpPr>
          <p:spPr>
            <a:xfrm>
              <a:off x="6691312" y="21526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9" name="Google Shape;4759;p77"/>
            <p:cNvSpPr txBox="1"/>
            <p:nvPr/>
          </p:nvSpPr>
          <p:spPr>
            <a:xfrm>
              <a:off x="6713537" y="263048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60" name="Google Shape;4760;p77"/>
            <p:cNvGrpSpPr/>
            <p:nvPr/>
          </p:nvGrpSpPr>
          <p:grpSpPr>
            <a:xfrm>
              <a:off x="7514263" y="2605281"/>
              <a:ext cx="927749" cy="217293"/>
              <a:chOff x="971550" y="4097337"/>
              <a:chExt cx="1155700" cy="200025"/>
            </a:xfrm>
          </p:grpSpPr>
          <p:sp>
            <p:nvSpPr>
              <p:cNvPr id="4761" name="Google Shape;4761;p77"/>
              <p:cNvSpPr/>
              <p:nvPr/>
            </p:nvSpPr>
            <p:spPr>
              <a:xfrm>
                <a:off x="971550" y="4097337"/>
                <a:ext cx="1155700" cy="2000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2" name="Google Shape;4762;p77"/>
              <p:cNvSpPr/>
              <p:nvPr/>
            </p:nvSpPr>
            <p:spPr>
              <a:xfrm>
                <a:off x="996950" y="4105275"/>
                <a:ext cx="1103312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63" name="Google Shape;4763;p77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64" name="Google Shape;4764;p77"/>
            <p:cNvGrpSpPr/>
            <p:nvPr/>
          </p:nvGrpSpPr>
          <p:grpSpPr>
            <a:xfrm>
              <a:off x="7520613" y="2108199"/>
              <a:ext cx="927749" cy="217487"/>
              <a:chOff x="971550" y="4078287"/>
              <a:chExt cx="1155700" cy="217487"/>
            </a:xfrm>
          </p:grpSpPr>
          <p:sp>
            <p:nvSpPr>
              <p:cNvPr id="4765" name="Google Shape;4765;p77"/>
              <p:cNvSpPr/>
              <p:nvPr/>
            </p:nvSpPr>
            <p:spPr>
              <a:xfrm>
                <a:off x="971550" y="4078287"/>
                <a:ext cx="11557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6" name="Google Shape;4766;p77"/>
              <p:cNvSpPr/>
              <p:nvPr/>
            </p:nvSpPr>
            <p:spPr>
              <a:xfrm>
                <a:off x="998537" y="4105275"/>
                <a:ext cx="1103312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67" name="Google Shape;4767;p77"/>
            <p:cNvSpPr txBox="1"/>
            <p:nvPr/>
          </p:nvSpPr>
          <p:spPr>
            <a:xfrm>
              <a:off x="8335962" y="681037"/>
              <a:ext cx="10477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8" name="Google Shape;4768;p77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9" name="Google Shape;4769;p77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0" name="Google Shape;4770;p77"/>
            <p:cNvSpPr/>
            <p:nvPr/>
          </p:nvSpPr>
          <p:spPr>
            <a:xfrm>
              <a:off x="8756650" y="4144962"/>
              <a:ext cx="77787" cy="14763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1" name="Google Shape;4771;p77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2" name="Google Shape;4772;p77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3" name="Google Shape;4773;p77"/>
            <p:cNvSpPr/>
            <p:nvPr/>
          </p:nvSpPr>
          <p:spPr>
            <a:xfrm>
              <a:off x="6677025" y="4302125"/>
              <a:ext cx="1700212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4" name="Google Shape;4774;p77"/>
            <p:cNvSpPr/>
            <p:nvPr/>
          </p:nvSpPr>
          <p:spPr>
            <a:xfrm>
              <a:off x="6838950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5" name="Google Shape;4775;p77"/>
            <p:cNvSpPr/>
            <p:nvPr/>
          </p:nvSpPr>
          <p:spPr>
            <a:xfrm>
              <a:off x="7119937" y="3787775"/>
              <a:ext cx="252412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6" name="Google Shape;4776;p77"/>
            <p:cNvSpPr/>
            <p:nvPr/>
          </p:nvSpPr>
          <p:spPr>
            <a:xfrm>
              <a:off x="7400925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7" name="Google Shape;4777;p77"/>
            <p:cNvSpPr txBox="1"/>
            <p:nvPr/>
          </p:nvSpPr>
          <p:spPr>
            <a:xfrm>
              <a:off x="8032750" y="2909887"/>
              <a:ext cx="141287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8" name="Google Shape;4778;p77"/>
          <p:cNvGrpSpPr/>
          <p:nvPr/>
        </p:nvGrpSpPr>
        <p:grpSpPr>
          <a:xfrm>
            <a:off x="2674937" y="4668837"/>
            <a:ext cx="511175" cy="693737"/>
            <a:chOff x="6572250" y="681037"/>
            <a:chExt cx="2262187" cy="3803650"/>
          </a:xfrm>
        </p:grpSpPr>
        <p:sp>
          <p:nvSpPr>
            <p:cNvPr id="4779" name="Google Shape;4779;p77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0" name="Google Shape;4780;p77"/>
            <p:cNvSpPr txBox="1"/>
            <p:nvPr/>
          </p:nvSpPr>
          <p:spPr>
            <a:xfrm>
              <a:off x="6677025" y="681037"/>
              <a:ext cx="1657350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1" name="Google Shape;4781;p77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2" name="Google Shape;4782;p77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3" name="Google Shape;4783;p77"/>
            <p:cNvSpPr txBox="1"/>
            <p:nvPr/>
          </p:nvSpPr>
          <p:spPr>
            <a:xfrm>
              <a:off x="6684962" y="10985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84" name="Google Shape;4784;p77"/>
            <p:cNvGrpSpPr/>
            <p:nvPr/>
          </p:nvGrpSpPr>
          <p:grpSpPr>
            <a:xfrm>
              <a:off x="7541581" y="1063762"/>
              <a:ext cx="919793" cy="226875"/>
              <a:chOff x="977900" y="4079875"/>
              <a:chExt cx="1147762" cy="217487"/>
            </a:xfrm>
          </p:grpSpPr>
          <p:sp>
            <p:nvSpPr>
              <p:cNvPr id="4785" name="Google Shape;4785;p77"/>
              <p:cNvSpPr/>
              <p:nvPr/>
            </p:nvSpPr>
            <p:spPr>
              <a:xfrm>
                <a:off x="977900" y="4079875"/>
                <a:ext cx="1147762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6" name="Google Shape;4786;p77"/>
              <p:cNvSpPr/>
              <p:nvPr/>
            </p:nvSpPr>
            <p:spPr>
              <a:xfrm>
                <a:off x="1004887" y="4105275"/>
                <a:ext cx="109537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87" name="Google Shape;4787;p77"/>
            <p:cNvSpPr txBox="1"/>
            <p:nvPr/>
          </p:nvSpPr>
          <p:spPr>
            <a:xfrm>
              <a:off x="6705600" y="162083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88" name="Google Shape;4788;p77"/>
            <p:cNvGrpSpPr/>
            <p:nvPr/>
          </p:nvGrpSpPr>
          <p:grpSpPr>
            <a:xfrm>
              <a:off x="7534589" y="1577975"/>
              <a:ext cx="913432" cy="200482"/>
              <a:chOff x="973137" y="4076700"/>
              <a:chExt cx="1139825" cy="207962"/>
            </a:xfrm>
          </p:grpSpPr>
          <p:sp>
            <p:nvSpPr>
              <p:cNvPr id="4789" name="Google Shape;4789;p77"/>
              <p:cNvSpPr/>
              <p:nvPr/>
            </p:nvSpPr>
            <p:spPr>
              <a:xfrm>
                <a:off x="973137" y="4076700"/>
                <a:ext cx="113982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0" name="Google Shape;4790;p77"/>
              <p:cNvSpPr/>
              <p:nvPr/>
            </p:nvSpPr>
            <p:spPr>
              <a:xfrm>
                <a:off x="1000125" y="4103687"/>
                <a:ext cx="10953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91" name="Google Shape;4791;p77"/>
            <p:cNvSpPr txBox="1"/>
            <p:nvPr/>
          </p:nvSpPr>
          <p:spPr>
            <a:xfrm>
              <a:off x="6691312" y="21526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2" name="Google Shape;4792;p77"/>
            <p:cNvSpPr txBox="1"/>
            <p:nvPr/>
          </p:nvSpPr>
          <p:spPr>
            <a:xfrm>
              <a:off x="6713537" y="263048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93" name="Google Shape;4793;p77"/>
            <p:cNvGrpSpPr/>
            <p:nvPr/>
          </p:nvGrpSpPr>
          <p:grpSpPr>
            <a:xfrm>
              <a:off x="7514263" y="2605281"/>
              <a:ext cx="927749" cy="217293"/>
              <a:chOff x="971550" y="4097337"/>
              <a:chExt cx="1155700" cy="200025"/>
            </a:xfrm>
          </p:grpSpPr>
          <p:sp>
            <p:nvSpPr>
              <p:cNvPr id="4794" name="Google Shape;4794;p77"/>
              <p:cNvSpPr/>
              <p:nvPr/>
            </p:nvSpPr>
            <p:spPr>
              <a:xfrm>
                <a:off x="971550" y="4097337"/>
                <a:ext cx="1155700" cy="2000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5" name="Google Shape;4795;p77"/>
              <p:cNvSpPr/>
              <p:nvPr/>
            </p:nvSpPr>
            <p:spPr>
              <a:xfrm>
                <a:off x="996950" y="4105275"/>
                <a:ext cx="1103312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96" name="Google Shape;4796;p77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97" name="Google Shape;4797;p77"/>
            <p:cNvGrpSpPr/>
            <p:nvPr/>
          </p:nvGrpSpPr>
          <p:grpSpPr>
            <a:xfrm>
              <a:off x="7520613" y="2108199"/>
              <a:ext cx="927749" cy="217487"/>
              <a:chOff x="971550" y="4078287"/>
              <a:chExt cx="1155700" cy="217487"/>
            </a:xfrm>
          </p:grpSpPr>
          <p:sp>
            <p:nvSpPr>
              <p:cNvPr id="4798" name="Google Shape;4798;p77"/>
              <p:cNvSpPr/>
              <p:nvPr/>
            </p:nvSpPr>
            <p:spPr>
              <a:xfrm>
                <a:off x="971550" y="4078287"/>
                <a:ext cx="11557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9" name="Google Shape;4799;p77"/>
              <p:cNvSpPr/>
              <p:nvPr/>
            </p:nvSpPr>
            <p:spPr>
              <a:xfrm>
                <a:off x="998537" y="4105275"/>
                <a:ext cx="1103312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00" name="Google Shape;4800;p77"/>
            <p:cNvSpPr txBox="1"/>
            <p:nvPr/>
          </p:nvSpPr>
          <p:spPr>
            <a:xfrm>
              <a:off x="8335962" y="681037"/>
              <a:ext cx="10477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1" name="Google Shape;4801;p77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2" name="Google Shape;4802;p77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3" name="Google Shape;4803;p77"/>
            <p:cNvSpPr/>
            <p:nvPr/>
          </p:nvSpPr>
          <p:spPr>
            <a:xfrm>
              <a:off x="8756650" y="4144962"/>
              <a:ext cx="77787" cy="14763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4" name="Google Shape;4804;p77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5" name="Google Shape;4805;p77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6" name="Google Shape;4806;p77"/>
            <p:cNvSpPr/>
            <p:nvPr/>
          </p:nvSpPr>
          <p:spPr>
            <a:xfrm>
              <a:off x="6677025" y="4302125"/>
              <a:ext cx="1700212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7" name="Google Shape;4807;p77"/>
            <p:cNvSpPr/>
            <p:nvPr/>
          </p:nvSpPr>
          <p:spPr>
            <a:xfrm>
              <a:off x="6838950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8" name="Google Shape;4808;p77"/>
            <p:cNvSpPr/>
            <p:nvPr/>
          </p:nvSpPr>
          <p:spPr>
            <a:xfrm>
              <a:off x="7119937" y="3787775"/>
              <a:ext cx="252412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9" name="Google Shape;4809;p77"/>
            <p:cNvSpPr/>
            <p:nvPr/>
          </p:nvSpPr>
          <p:spPr>
            <a:xfrm>
              <a:off x="7400925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0" name="Google Shape;4810;p77"/>
            <p:cNvSpPr txBox="1"/>
            <p:nvPr/>
          </p:nvSpPr>
          <p:spPr>
            <a:xfrm>
              <a:off x="8032750" y="2909887"/>
              <a:ext cx="141287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4811" name="Google Shape;4811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200" y="801687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812" name="Google Shape;4812;p77"/>
          <p:cNvSpPr txBox="1"/>
          <p:nvPr>
            <p:ph type="title"/>
          </p:nvPr>
        </p:nvSpPr>
        <p:spPr>
          <a:xfrm>
            <a:off x="444500" y="22225"/>
            <a:ext cx="82359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Scenario: Alice sends message to Bob</a:t>
            </a:r>
            <a:endParaRPr/>
          </a:p>
        </p:txBody>
      </p:sp>
      <p:sp>
        <p:nvSpPr>
          <p:cNvPr id="4813" name="Google Shape;4813;p77"/>
          <p:cNvSpPr txBox="1"/>
          <p:nvPr>
            <p:ph idx="1" type="body"/>
          </p:nvPr>
        </p:nvSpPr>
        <p:spPr>
          <a:xfrm>
            <a:off x="533400" y="1371600"/>
            <a:ext cx="3810000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1) Alice uses UA to compose message “to”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bob@someschool.edu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2) Alice’s UA sends message to her mail server; message placed in message queue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3) client side of SMTP opens TCP connection with Bob’s mail server</a:t>
            </a:r>
            <a:endParaRPr/>
          </a:p>
        </p:txBody>
      </p:sp>
      <p:sp>
        <p:nvSpPr>
          <p:cNvPr id="4814" name="Google Shape;4814;p77"/>
          <p:cNvSpPr txBox="1"/>
          <p:nvPr>
            <p:ph idx="1" type="body"/>
          </p:nvPr>
        </p:nvSpPr>
        <p:spPr>
          <a:xfrm>
            <a:off x="4508500" y="1335087"/>
            <a:ext cx="3810000" cy="326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4) SMTP client sends Alice’s message over the TCP connection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5) Bob’s mail server places the message in Bob’s mailbox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6) Bob invokes his user agent to read message</a:t>
            </a:r>
            <a:endParaRPr/>
          </a:p>
          <a:p>
            <a:pPr indent="-252095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815" name="Google Shape;4815;p77"/>
          <p:cNvGrpSpPr/>
          <p:nvPr/>
        </p:nvGrpSpPr>
        <p:grpSpPr>
          <a:xfrm>
            <a:off x="2824162" y="4956175"/>
            <a:ext cx="809625" cy="1049338"/>
            <a:chOff x="6819900" y="4170362"/>
            <a:chExt cx="809625" cy="1049338"/>
          </a:xfrm>
        </p:grpSpPr>
        <p:sp>
          <p:nvSpPr>
            <p:cNvPr id="4816" name="Google Shape;4816;p77"/>
            <p:cNvSpPr txBox="1"/>
            <p:nvPr/>
          </p:nvSpPr>
          <p:spPr>
            <a:xfrm>
              <a:off x="6819900" y="4210050"/>
              <a:ext cx="809625" cy="100965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7" name="Google Shape;4817;p77"/>
            <p:cNvSpPr txBox="1"/>
            <p:nvPr/>
          </p:nvSpPr>
          <p:spPr>
            <a:xfrm>
              <a:off x="6832600" y="4170362"/>
              <a:ext cx="7493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4818" name="Google Shape;4818;p77"/>
            <p:cNvSpPr txBox="1"/>
            <p:nvPr/>
          </p:nvSpPr>
          <p:spPr>
            <a:xfrm>
              <a:off x="6858000" y="4772025"/>
              <a:ext cx="714375" cy="1905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19" name="Google Shape;4819;p77"/>
            <p:cNvCxnSpPr/>
            <p:nvPr/>
          </p:nvCxnSpPr>
          <p:spPr>
            <a:xfrm>
              <a:off x="6935787" y="4816475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20" name="Google Shape;4820;p77"/>
            <p:cNvCxnSpPr/>
            <p:nvPr/>
          </p:nvCxnSpPr>
          <p:spPr>
            <a:xfrm>
              <a:off x="7108825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21" name="Google Shape;4821;p77"/>
            <p:cNvCxnSpPr/>
            <p:nvPr/>
          </p:nvCxnSpPr>
          <p:spPr>
            <a:xfrm>
              <a:off x="7196137" y="481806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22" name="Google Shape;4822;p77"/>
            <p:cNvCxnSpPr/>
            <p:nvPr/>
          </p:nvCxnSpPr>
          <p:spPr>
            <a:xfrm>
              <a:off x="7286625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23" name="Google Shape;4823;p77"/>
            <p:cNvCxnSpPr/>
            <p:nvPr/>
          </p:nvCxnSpPr>
          <p:spPr>
            <a:xfrm>
              <a:off x="7383462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24" name="Google Shape;4824;p77"/>
            <p:cNvCxnSpPr/>
            <p:nvPr/>
          </p:nvCxnSpPr>
          <p:spPr>
            <a:xfrm>
              <a:off x="7472362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25" name="Google Shape;4825;p77"/>
            <p:cNvCxnSpPr/>
            <p:nvPr/>
          </p:nvCxnSpPr>
          <p:spPr>
            <a:xfrm>
              <a:off x="7019925" y="4816475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26" name="Google Shape;4826;p77"/>
            <p:cNvSpPr txBox="1"/>
            <p:nvPr/>
          </p:nvSpPr>
          <p:spPr>
            <a:xfrm>
              <a:off x="6870700" y="5037137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7" name="Google Shape;4827;p77"/>
            <p:cNvSpPr txBox="1"/>
            <p:nvPr/>
          </p:nvSpPr>
          <p:spPr>
            <a:xfrm>
              <a:off x="7007225" y="5037137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8" name="Google Shape;4828;p77"/>
            <p:cNvSpPr txBox="1"/>
            <p:nvPr/>
          </p:nvSpPr>
          <p:spPr>
            <a:xfrm>
              <a:off x="7143750" y="5035550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9" name="Google Shape;4829;p77"/>
            <p:cNvSpPr txBox="1"/>
            <p:nvPr/>
          </p:nvSpPr>
          <p:spPr>
            <a:xfrm>
              <a:off x="7297737" y="5032375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0" name="Google Shape;4830;p77"/>
            <p:cNvSpPr txBox="1"/>
            <p:nvPr/>
          </p:nvSpPr>
          <p:spPr>
            <a:xfrm>
              <a:off x="7450137" y="5032375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4831" name="Google Shape;4831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225" y="5121275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4832" name="Google Shape;4832;p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93037" y="5026025"/>
            <a:ext cx="676275" cy="690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3" name="Google Shape;4833;p77"/>
          <p:cNvGrpSpPr/>
          <p:nvPr/>
        </p:nvGrpSpPr>
        <p:grpSpPr>
          <a:xfrm>
            <a:off x="4999037" y="4902200"/>
            <a:ext cx="809625" cy="1049338"/>
            <a:chOff x="6819900" y="4170362"/>
            <a:chExt cx="809625" cy="1049338"/>
          </a:xfrm>
        </p:grpSpPr>
        <p:sp>
          <p:nvSpPr>
            <p:cNvPr id="4834" name="Google Shape;4834;p77"/>
            <p:cNvSpPr txBox="1"/>
            <p:nvPr/>
          </p:nvSpPr>
          <p:spPr>
            <a:xfrm>
              <a:off x="6819900" y="4210050"/>
              <a:ext cx="809625" cy="100965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5" name="Google Shape;4835;p77"/>
            <p:cNvSpPr txBox="1"/>
            <p:nvPr/>
          </p:nvSpPr>
          <p:spPr>
            <a:xfrm>
              <a:off x="6832600" y="4170362"/>
              <a:ext cx="7493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4836" name="Google Shape;4836;p77"/>
            <p:cNvSpPr txBox="1"/>
            <p:nvPr/>
          </p:nvSpPr>
          <p:spPr>
            <a:xfrm>
              <a:off x="6858000" y="4772025"/>
              <a:ext cx="714375" cy="1905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37" name="Google Shape;4837;p77"/>
            <p:cNvCxnSpPr/>
            <p:nvPr/>
          </p:nvCxnSpPr>
          <p:spPr>
            <a:xfrm>
              <a:off x="6935787" y="4816475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38" name="Google Shape;4838;p77"/>
            <p:cNvCxnSpPr/>
            <p:nvPr/>
          </p:nvCxnSpPr>
          <p:spPr>
            <a:xfrm>
              <a:off x="7108825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39" name="Google Shape;4839;p77"/>
            <p:cNvCxnSpPr/>
            <p:nvPr/>
          </p:nvCxnSpPr>
          <p:spPr>
            <a:xfrm>
              <a:off x="7196137" y="481806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40" name="Google Shape;4840;p77"/>
            <p:cNvCxnSpPr/>
            <p:nvPr/>
          </p:nvCxnSpPr>
          <p:spPr>
            <a:xfrm>
              <a:off x="7286625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41" name="Google Shape;4841;p77"/>
            <p:cNvCxnSpPr/>
            <p:nvPr/>
          </p:nvCxnSpPr>
          <p:spPr>
            <a:xfrm>
              <a:off x="7383462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42" name="Google Shape;4842;p77"/>
            <p:cNvCxnSpPr/>
            <p:nvPr/>
          </p:nvCxnSpPr>
          <p:spPr>
            <a:xfrm>
              <a:off x="7472362" y="48148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43" name="Google Shape;4843;p77"/>
            <p:cNvCxnSpPr/>
            <p:nvPr/>
          </p:nvCxnSpPr>
          <p:spPr>
            <a:xfrm>
              <a:off x="7019925" y="4816475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44" name="Google Shape;4844;p77"/>
            <p:cNvSpPr txBox="1"/>
            <p:nvPr/>
          </p:nvSpPr>
          <p:spPr>
            <a:xfrm>
              <a:off x="6870700" y="5037137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5" name="Google Shape;4845;p77"/>
            <p:cNvSpPr txBox="1"/>
            <p:nvPr/>
          </p:nvSpPr>
          <p:spPr>
            <a:xfrm>
              <a:off x="7007225" y="5037137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6" name="Google Shape;4846;p77"/>
            <p:cNvSpPr txBox="1"/>
            <p:nvPr/>
          </p:nvSpPr>
          <p:spPr>
            <a:xfrm>
              <a:off x="7143750" y="5035550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7" name="Google Shape;4847;p77"/>
            <p:cNvSpPr txBox="1"/>
            <p:nvPr/>
          </p:nvSpPr>
          <p:spPr>
            <a:xfrm>
              <a:off x="7297737" y="5032375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8" name="Google Shape;4848;p77"/>
            <p:cNvSpPr txBox="1"/>
            <p:nvPr/>
          </p:nvSpPr>
          <p:spPr>
            <a:xfrm>
              <a:off x="7450137" y="5032375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49" name="Google Shape;4849;p77"/>
          <p:cNvCxnSpPr/>
          <p:nvPr/>
        </p:nvCxnSpPr>
        <p:spPr>
          <a:xfrm>
            <a:off x="1928812" y="5494337"/>
            <a:ext cx="892175" cy="14605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50" name="Google Shape;4850;p77"/>
          <p:cNvCxnSpPr/>
          <p:nvPr/>
        </p:nvCxnSpPr>
        <p:spPr>
          <a:xfrm>
            <a:off x="3614737" y="5629275"/>
            <a:ext cx="1379537" cy="219075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51" name="Google Shape;4851;p77"/>
          <p:cNvCxnSpPr/>
          <p:nvPr/>
        </p:nvCxnSpPr>
        <p:spPr>
          <a:xfrm flipH="1" rot="10800000">
            <a:off x="5845175" y="5408612"/>
            <a:ext cx="1027112" cy="427037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52" name="Google Shape;4852;p77"/>
          <p:cNvSpPr/>
          <p:nvPr/>
        </p:nvSpPr>
        <p:spPr>
          <a:xfrm>
            <a:off x="1058862" y="4943475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853" name="Google Shape;4853;p77"/>
          <p:cNvSpPr/>
          <p:nvPr/>
        </p:nvSpPr>
        <p:spPr>
          <a:xfrm>
            <a:off x="2168525" y="5438775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854" name="Google Shape;4854;p77"/>
          <p:cNvSpPr/>
          <p:nvPr/>
        </p:nvSpPr>
        <p:spPr>
          <a:xfrm>
            <a:off x="3040062" y="5518150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855" name="Google Shape;4855;p77"/>
          <p:cNvSpPr/>
          <p:nvPr/>
        </p:nvSpPr>
        <p:spPr>
          <a:xfrm>
            <a:off x="4151312" y="5603875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856" name="Google Shape;4856;p77"/>
          <p:cNvSpPr/>
          <p:nvPr/>
        </p:nvSpPr>
        <p:spPr>
          <a:xfrm>
            <a:off x="5256212" y="5935662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857" name="Google Shape;4857;p77"/>
          <p:cNvSpPr/>
          <p:nvPr/>
        </p:nvSpPr>
        <p:spPr>
          <a:xfrm>
            <a:off x="6178550" y="5505450"/>
            <a:ext cx="292100" cy="2444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858" name="Google Shape;4858;p77"/>
          <p:cNvSpPr txBox="1"/>
          <p:nvPr/>
        </p:nvSpPr>
        <p:spPr>
          <a:xfrm>
            <a:off x="2324100" y="6069012"/>
            <a:ext cx="1819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Alice’s mail server</a:t>
            </a:r>
            <a:endParaRPr/>
          </a:p>
        </p:txBody>
      </p:sp>
      <p:sp>
        <p:nvSpPr>
          <p:cNvPr id="4859" name="Google Shape;4859;p77"/>
          <p:cNvSpPr txBox="1"/>
          <p:nvPr/>
        </p:nvSpPr>
        <p:spPr>
          <a:xfrm>
            <a:off x="4598987" y="6132512"/>
            <a:ext cx="17414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Bob’s mail server</a:t>
            </a:r>
            <a:endParaRPr/>
          </a:p>
        </p:txBody>
      </p:sp>
      <p:grpSp>
        <p:nvGrpSpPr>
          <p:cNvPr id="4860" name="Google Shape;4860;p77"/>
          <p:cNvGrpSpPr/>
          <p:nvPr/>
        </p:nvGrpSpPr>
        <p:grpSpPr>
          <a:xfrm>
            <a:off x="6672262" y="4808537"/>
            <a:ext cx="912812" cy="1054100"/>
            <a:chOff x="5673725" y="873125"/>
            <a:chExt cx="912812" cy="1054100"/>
          </a:xfrm>
        </p:grpSpPr>
        <p:grpSp>
          <p:nvGrpSpPr>
            <p:cNvPr id="4861" name="Google Shape;4861;p77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4862" name="Google Shape;4862;p7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63" name="Google Shape;4863;p77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64" name="Google Shape;4864;p77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5" name="Google Shape;4865;p77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9" name="Shape 4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0" name="Google Shape;4870;p7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871" name="Google Shape;4871;p7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872" name="Google Shape;487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854075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873" name="Google Shape;4873;p78"/>
          <p:cNvSpPr txBox="1"/>
          <p:nvPr>
            <p:ph type="title"/>
          </p:nvPr>
        </p:nvSpPr>
        <p:spPr>
          <a:xfrm>
            <a:off x="533400" y="201612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Sample SMTP interaction</a:t>
            </a:r>
            <a:endParaRPr/>
          </a:p>
        </p:txBody>
      </p:sp>
      <p:sp>
        <p:nvSpPr>
          <p:cNvPr id="4874" name="Google Shape;4874;p78"/>
          <p:cNvSpPr txBox="1"/>
          <p:nvPr/>
        </p:nvSpPr>
        <p:spPr>
          <a:xfrm>
            <a:off x="-690562" y="1225550"/>
            <a:ext cx="9986962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220 sunset.edu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HELO jupiter.fr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 Hello jupiter.fr, pleased to meet you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MAIL FROM: &lt;alice@jupiter.fr&gt;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alice@jupiter.fr... Sender ok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RCPT TO: &lt;bob@sunset.edu&gt;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bob@sunset.edu ... Recipient ok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DATA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</a:t>
            </a: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354 Enter mail, end with "." on a line by itself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Hi Bob,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How is it in beautiful Paris?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Message accepted for delivery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221 sunset.edu closing connection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8" name="Shape 4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9" name="Google Shape;4879;p7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880" name="Google Shape;4880;p7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4881" name="Google Shape;488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1030287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882" name="Google Shape;4882;p79"/>
          <p:cNvSpPr txBox="1"/>
          <p:nvPr>
            <p:ph type="title"/>
          </p:nvPr>
        </p:nvSpPr>
        <p:spPr>
          <a:xfrm>
            <a:off x="373062" y="414337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Try SMTP interaction for yourself:</a:t>
            </a:r>
            <a:endParaRPr/>
          </a:p>
        </p:txBody>
      </p:sp>
      <p:sp>
        <p:nvSpPr>
          <p:cNvPr id="4883" name="Google Shape;4883;p79"/>
          <p:cNvSpPr txBox="1"/>
          <p:nvPr>
            <p:ph idx="1" type="body"/>
          </p:nvPr>
        </p:nvSpPr>
        <p:spPr>
          <a:xfrm>
            <a:off x="598487" y="1579562"/>
            <a:ext cx="7772400" cy="2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telnet servername 25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see 220 reply from server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enter HELO, MAIL FROM, RCPT TO, DATA, QUIT commands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These above steps lets you send email without using email client (reader)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just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sng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Click here for another example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84" name="Google Shape;4884;p79"/>
          <p:cNvSpPr txBox="1"/>
          <p:nvPr/>
        </p:nvSpPr>
        <p:spPr>
          <a:xfrm>
            <a:off x="601662" y="5259387"/>
            <a:ext cx="45720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Click here to view SMTP codes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8" name="Shape 4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9" name="Google Shape;4889;p8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890" name="Google Shape;4890;p8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91" name="Google Shape;4891;p80"/>
          <p:cNvSpPr txBox="1"/>
          <p:nvPr>
            <p:ph type="title"/>
          </p:nvPr>
        </p:nvSpPr>
        <p:spPr>
          <a:xfrm>
            <a:off x="533400" y="1619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SMTP vs. HTTP</a:t>
            </a:r>
            <a:endParaRPr/>
          </a:p>
        </p:txBody>
      </p:sp>
      <p:pic>
        <p:nvPicPr>
          <p:cNvPr descr="underline_base" id="4892" name="Google Shape;489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968375"/>
            <a:ext cx="4570412" cy="1730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93" name="Google Shape;4893;p80"/>
          <p:cNvGraphicFramePr/>
          <p:nvPr/>
        </p:nvGraphicFramePr>
        <p:xfrm>
          <a:off x="57785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{CA2E0F64-77C2-4170-8A13-D2425FED8B8A}</a:tableStyleId>
              </a:tblPr>
              <a:tblGrid>
                <a:gridCol w="3978275"/>
                <a:gridCol w="3978275"/>
              </a:tblGrid>
              <a:tr h="623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1800"/>
                        <a:buFont typeface="Cabin"/>
                        <a:buNone/>
                      </a:pPr>
                      <a:r>
                        <a:rPr b="1" i="0" lang="en-US" sz="1800" u="non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SMTP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CC"/>
                        </a:buClr>
                        <a:buSzPts val="1800"/>
                        <a:buFont typeface="Cabin"/>
                        <a:buNone/>
                      </a:pPr>
                      <a:r>
                        <a:rPr b="1" i="0" lang="en-US" sz="1800" u="none">
                          <a:solidFill>
                            <a:srgbClr val="FFFFCC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HTTP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69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File transfer: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mail server to mail server 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File transfer: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from a web server to a web client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Persistent TCP connection 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Either persistent  or non-persistent TCP connection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  <a:tr h="47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Push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protocol 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Pull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protocol 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  <a:tr h="118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Messages (headers &amp; body) must be in ASCII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i.e.  special French characters, images, etc. must be encoded into ASCII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 such restriction 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FE8"/>
                    </a:solidFill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All objects (i.e. text and images) are placed in one message (multi-parts of the message)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bi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Each object has its own HTTP response message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986" name="Google Shape;986;p2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987" name="Google Shape;987;p27"/>
          <p:cNvGrpSpPr/>
          <p:nvPr/>
        </p:nvGrpSpPr>
        <p:grpSpPr>
          <a:xfrm>
            <a:off x="5202237" y="1546225"/>
            <a:ext cx="3540125" cy="4545012"/>
            <a:chOff x="5202237" y="1546225"/>
            <a:chExt cx="3540125" cy="4545012"/>
          </a:xfrm>
        </p:grpSpPr>
        <p:sp>
          <p:nvSpPr>
            <p:cNvPr id="988" name="Google Shape;988;p27"/>
            <p:cNvSpPr/>
            <p:nvPr/>
          </p:nvSpPr>
          <p:spPr>
            <a:xfrm>
              <a:off x="5202237" y="1712912"/>
              <a:ext cx="1736725" cy="1071562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9" name="Google Shape;989;p27"/>
            <p:cNvGrpSpPr/>
            <p:nvPr/>
          </p:nvGrpSpPr>
          <p:grpSpPr>
            <a:xfrm>
              <a:off x="5370512" y="3048000"/>
              <a:ext cx="1458912" cy="933450"/>
              <a:chOff x="4586287" y="2589212"/>
              <a:chExt cx="1555750" cy="1179512"/>
            </a:xfrm>
          </p:grpSpPr>
          <p:sp>
            <p:nvSpPr>
              <p:cNvPr id="990" name="Google Shape;990;p27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27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2" name="Google Shape;992;p27"/>
            <p:cNvSpPr/>
            <p:nvPr/>
          </p:nvSpPr>
          <p:spPr>
            <a:xfrm>
              <a:off x="5364162" y="4425950"/>
              <a:ext cx="3225800" cy="1665287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3" name="Google Shape;993;p27"/>
            <p:cNvCxnSpPr/>
            <p:nvPr/>
          </p:nvCxnSpPr>
          <p:spPr>
            <a:xfrm rot="-5400000">
              <a:off x="7816056" y="5264943"/>
              <a:ext cx="450850" cy="1111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4" name="Google Shape;994;p27"/>
            <p:cNvCxnSpPr/>
            <p:nvPr/>
          </p:nvCxnSpPr>
          <p:spPr>
            <a:xfrm flipH="1" rot="-5400000">
              <a:off x="7991475" y="5443537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5" name="Google Shape;995;p27"/>
            <p:cNvCxnSpPr/>
            <p:nvPr/>
          </p:nvCxnSpPr>
          <p:spPr>
            <a:xfrm flipH="1" rot="-5400000">
              <a:off x="8116093" y="5068093"/>
              <a:ext cx="142875" cy="8096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6" name="Google Shape;996;p27"/>
            <p:cNvCxnSpPr/>
            <p:nvPr/>
          </p:nvCxnSpPr>
          <p:spPr>
            <a:xfrm>
              <a:off x="6100762" y="4776787"/>
              <a:ext cx="157162" cy="12858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7" name="Google Shape;997;p27"/>
            <p:cNvCxnSpPr/>
            <p:nvPr/>
          </p:nvCxnSpPr>
          <p:spPr>
            <a:xfrm flipH="1" rot="10800000">
              <a:off x="5842000" y="5014912"/>
              <a:ext cx="406400" cy="984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8" name="Google Shape;998;p27"/>
            <p:cNvCxnSpPr/>
            <p:nvPr/>
          </p:nvCxnSpPr>
          <p:spPr>
            <a:xfrm flipH="1">
              <a:off x="6267450" y="5086350"/>
              <a:ext cx="142875" cy="1857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9" name="Google Shape;999;p27"/>
            <p:cNvCxnSpPr/>
            <p:nvPr/>
          </p:nvCxnSpPr>
          <p:spPr>
            <a:xfrm rot="10800000">
              <a:off x="6581775" y="5100637"/>
              <a:ext cx="80962" cy="1730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0" name="Google Shape;1000;p27"/>
            <p:cNvCxnSpPr/>
            <p:nvPr/>
          </p:nvCxnSpPr>
          <p:spPr>
            <a:xfrm>
              <a:off x="6743700" y="5056187"/>
              <a:ext cx="503237" cy="2698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1" name="Google Shape;1001;p27"/>
            <p:cNvCxnSpPr/>
            <p:nvPr/>
          </p:nvCxnSpPr>
          <p:spPr>
            <a:xfrm>
              <a:off x="6046787" y="3582987"/>
              <a:ext cx="23495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2" name="Google Shape;1002;p27"/>
            <p:cNvCxnSpPr/>
            <p:nvPr/>
          </p:nvCxnSpPr>
          <p:spPr>
            <a:xfrm flipH="1" rot="10800000">
              <a:off x="5891212" y="3736975"/>
              <a:ext cx="168275" cy="31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003" name="Google Shape;1003;p27"/>
            <p:cNvGrpSpPr/>
            <p:nvPr/>
          </p:nvGrpSpPr>
          <p:grpSpPr>
            <a:xfrm>
              <a:off x="5611812" y="3503612"/>
              <a:ext cx="506412" cy="352425"/>
              <a:chOff x="4710112" y="758825"/>
              <a:chExt cx="1250950" cy="992187"/>
            </a:xfrm>
          </p:grpSpPr>
          <p:pic>
            <p:nvPicPr>
              <p:cNvPr descr="access_point_stylized_small" id="1004" name="Google Shape;1004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781550" y="887412"/>
                <a:ext cx="914400" cy="86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005" name="Google Shape;1005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10112" y="758825"/>
                <a:ext cx="1250950" cy="29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06" name="Google Shape;1006;p27"/>
            <p:cNvSpPr/>
            <p:nvPr/>
          </p:nvSpPr>
          <p:spPr>
            <a:xfrm>
              <a:off x="7015162" y="3530600"/>
              <a:ext cx="1314450" cy="674687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7011987" y="2005012"/>
              <a:ext cx="1730375" cy="1125537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8" name="Google Shape;1008;p27"/>
            <p:cNvCxnSpPr/>
            <p:nvPr/>
          </p:nvCxnSpPr>
          <p:spPr>
            <a:xfrm>
              <a:off x="7396162" y="3816350"/>
              <a:ext cx="163512" cy="1206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9" name="Google Shape;1009;p27"/>
            <p:cNvCxnSpPr/>
            <p:nvPr/>
          </p:nvCxnSpPr>
          <p:spPr>
            <a:xfrm>
              <a:off x="7493000" y="3736975"/>
              <a:ext cx="279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0" name="Google Shape;1010;p27"/>
            <p:cNvCxnSpPr/>
            <p:nvPr/>
          </p:nvCxnSpPr>
          <p:spPr>
            <a:xfrm flipH="1" rot="10800000">
              <a:off x="7729537" y="3822700"/>
              <a:ext cx="134937" cy="1047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1" name="Google Shape;1011;p27"/>
            <p:cNvCxnSpPr/>
            <p:nvPr/>
          </p:nvCxnSpPr>
          <p:spPr>
            <a:xfrm>
              <a:off x="6723062" y="2590800"/>
              <a:ext cx="509587" cy="3175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2" name="Google Shape;1012;p27"/>
            <p:cNvCxnSpPr/>
            <p:nvPr/>
          </p:nvCxnSpPr>
          <p:spPr>
            <a:xfrm>
              <a:off x="7358062" y="4700587"/>
              <a:ext cx="390525" cy="1841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3" name="Google Shape;1013;p27"/>
            <p:cNvCxnSpPr/>
            <p:nvPr/>
          </p:nvCxnSpPr>
          <p:spPr>
            <a:xfrm flipH="1" rot="10800000">
              <a:off x="6737350" y="4687887"/>
              <a:ext cx="322262" cy="1984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4" name="Google Shape;1014;p27"/>
            <p:cNvCxnSpPr/>
            <p:nvPr/>
          </p:nvCxnSpPr>
          <p:spPr>
            <a:xfrm>
              <a:off x="6780212" y="4979987"/>
              <a:ext cx="9715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5" name="Google Shape;1015;p27"/>
            <p:cNvCxnSpPr/>
            <p:nvPr/>
          </p:nvCxnSpPr>
          <p:spPr>
            <a:xfrm flipH="1" rot="10800000">
              <a:off x="7577137" y="2495550"/>
              <a:ext cx="123825" cy="873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6" name="Google Shape;1016;p27"/>
            <p:cNvCxnSpPr/>
            <p:nvPr/>
          </p:nvCxnSpPr>
          <p:spPr>
            <a:xfrm>
              <a:off x="7405687" y="2668587"/>
              <a:ext cx="0" cy="825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7" name="Google Shape;1017;p27"/>
            <p:cNvCxnSpPr/>
            <p:nvPr/>
          </p:nvCxnSpPr>
          <p:spPr>
            <a:xfrm flipH="1" rot="10800000">
              <a:off x="7577137" y="2565400"/>
              <a:ext cx="263525" cy="2889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8" name="Google Shape;1018;p27"/>
            <p:cNvCxnSpPr/>
            <p:nvPr/>
          </p:nvCxnSpPr>
          <p:spPr>
            <a:xfrm>
              <a:off x="7942262" y="2563812"/>
              <a:ext cx="0" cy="1968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9" name="Google Shape;1019;p27"/>
            <p:cNvCxnSpPr/>
            <p:nvPr/>
          </p:nvCxnSpPr>
          <p:spPr>
            <a:xfrm>
              <a:off x="7596187" y="2870200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0" name="Google Shape;1020;p27"/>
            <p:cNvCxnSpPr/>
            <p:nvPr/>
          </p:nvCxnSpPr>
          <p:spPr>
            <a:xfrm>
              <a:off x="8150225" y="2860675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1" name="Google Shape;1021;p27"/>
            <p:cNvCxnSpPr/>
            <p:nvPr/>
          </p:nvCxnSpPr>
          <p:spPr>
            <a:xfrm flipH="1">
              <a:off x="7296150" y="2936875"/>
              <a:ext cx="98425" cy="7048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2" name="Google Shape;1022;p27"/>
            <p:cNvCxnSpPr/>
            <p:nvPr/>
          </p:nvCxnSpPr>
          <p:spPr>
            <a:xfrm flipH="1">
              <a:off x="7888287" y="2936875"/>
              <a:ext cx="111125" cy="7270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3" name="Google Shape;1023;p27"/>
            <p:cNvCxnSpPr/>
            <p:nvPr/>
          </p:nvCxnSpPr>
          <p:spPr>
            <a:xfrm flipH="1" rot="10800000">
              <a:off x="7272337" y="4078287"/>
              <a:ext cx="227012" cy="43656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4" name="Google Shape;1024;p27"/>
            <p:cNvCxnSpPr/>
            <p:nvPr/>
          </p:nvCxnSpPr>
          <p:spPr>
            <a:xfrm>
              <a:off x="8345487" y="2859087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025" name="Google Shape;1025;p27"/>
            <p:cNvGrpSpPr/>
            <p:nvPr/>
          </p:nvGrpSpPr>
          <p:grpSpPr>
            <a:xfrm>
              <a:off x="6053137" y="1846262"/>
              <a:ext cx="468312" cy="620712"/>
              <a:chOff x="2624137" y="4799012"/>
              <a:chExt cx="987425" cy="1446213"/>
            </a:xfrm>
          </p:grpSpPr>
          <p:cxnSp>
            <p:nvCxnSpPr>
              <p:cNvPr id="1026" name="Google Shape;1026;p27"/>
              <p:cNvCxnSpPr/>
              <p:nvPr/>
            </p:nvCxnSpPr>
            <p:spPr>
              <a:xfrm flipH="1">
                <a:off x="2803525" y="5218112"/>
                <a:ext cx="298450" cy="9302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7" name="Google Shape;1027;p27"/>
              <p:cNvCxnSpPr/>
              <p:nvPr/>
            </p:nvCxnSpPr>
            <p:spPr>
              <a:xfrm>
                <a:off x="3101975" y="5218112"/>
                <a:ext cx="298450" cy="9255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8" name="Google Shape;1028;p27"/>
              <p:cNvCxnSpPr/>
              <p:nvPr/>
            </p:nvCxnSpPr>
            <p:spPr>
              <a:xfrm>
                <a:off x="280352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9" name="Google Shape;1029;p27"/>
              <p:cNvCxnSpPr/>
              <p:nvPr/>
            </p:nvCxnSpPr>
            <p:spPr>
              <a:xfrm flipH="1">
                <a:off x="310197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0" name="Google Shape;1030;p27"/>
              <p:cNvCxnSpPr/>
              <p:nvPr/>
            </p:nvCxnSpPr>
            <p:spPr>
              <a:xfrm>
                <a:off x="3101975" y="5238750"/>
                <a:ext cx="0" cy="10064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1" name="Google Shape;1031;p27"/>
              <p:cNvCxnSpPr/>
              <p:nvPr/>
            </p:nvCxnSpPr>
            <p:spPr>
              <a:xfrm flipH="1" rot="10800000">
                <a:off x="2803525" y="6048375"/>
                <a:ext cx="298450" cy="1000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2" name="Google Shape;1032;p27"/>
              <p:cNvCxnSpPr/>
              <p:nvPr/>
            </p:nvCxnSpPr>
            <p:spPr>
              <a:xfrm rot="10800000">
                <a:off x="3101975" y="6048375"/>
                <a:ext cx="298450" cy="9525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3" name="Google Shape;1033;p27"/>
              <p:cNvCxnSpPr/>
              <p:nvPr/>
            </p:nvCxnSpPr>
            <p:spPr>
              <a:xfrm>
                <a:off x="2930525" y="5743575"/>
                <a:ext cx="171450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4" name="Google Shape;1034;p27"/>
              <p:cNvCxnSpPr/>
              <p:nvPr/>
            </p:nvCxnSpPr>
            <p:spPr>
              <a:xfrm flipH="1" rot="10800000">
                <a:off x="3101975" y="5743575"/>
                <a:ext cx="180975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5" name="Google Shape;1035;p27"/>
              <p:cNvCxnSpPr/>
              <p:nvPr/>
            </p:nvCxnSpPr>
            <p:spPr>
              <a:xfrm>
                <a:off x="2873375" y="5880100"/>
                <a:ext cx="220662" cy="1031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6" name="Google Shape;1036;p27"/>
              <p:cNvCxnSpPr/>
              <p:nvPr/>
            </p:nvCxnSpPr>
            <p:spPr>
              <a:xfrm flipH="1" rot="10800000">
                <a:off x="3101975" y="5900737"/>
                <a:ext cx="222250" cy="904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7" name="Google Shape;1037;p27"/>
              <p:cNvCxnSpPr/>
              <p:nvPr/>
            </p:nvCxnSpPr>
            <p:spPr>
              <a:xfrm flipH="1" rot="10800000">
                <a:off x="3101975" y="5603875"/>
                <a:ext cx="114300" cy="38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8" name="Google Shape;1038;p27"/>
              <p:cNvCxnSpPr/>
              <p:nvPr/>
            </p:nvCxnSpPr>
            <p:spPr>
              <a:xfrm flipH="1" rot="10800000">
                <a:off x="3101975" y="5411787"/>
                <a:ext cx="71437" cy="285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9" name="Google Shape;1039;p27"/>
              <p:cNvCxnSpPr/>
              <p:nvPr/>
            </p:nvCxnSpPr>
            <p:spPr>
              <a:xfrm>
                <a:off x="2973387" y="5591175"/>
                <a:ext cx="138112" cy="5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0" name="Google Shape;1040;p27"/>
              <p:cNvCxnSpPr/>
              <p:nvPr/>
            </p:nvCxnSpPr>
            <p:spPr>
              <a:xfrm>
                <a:off x="3035300" y="5403850"/>
                <a:ext cx="79375" cy="492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41" name="Google Shape;1041;p27"/>
              <p:cNvSpPr/>
              <p:nvPr/>
            </p:nvSpPr>
            <p:spPr>
              <a:xfrm>
                <a:off x="3049587" y="5132387"/>
                <a:ext cx="100012" cy="107950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ell_tower_radiation_gray" id="1042" name="Google Shape;1042;p2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624137" y="4799012"/>
                <a:ext cx="987425" cy="798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43" name="Google Shape;1043;p27"/>
            <p:cNvGrpSpPr/>
            <p:nvPr/>
          </p:nvGrpSpPr>
          <p:grpSpPr>
            <a:xfrm>
              <a:off x="6289675" y="2406650"/>
              <a:ext cx="454025" cy="254000"/>
              <a:chOff x="6100762" y="2406650"/>
              <a:chExt cx="454025" cy="254000"/>
            </a:xfrm>
          </p:grpSpPr>
          <p:cxnSp>
            <p:nvCxnSpPr>
              <p:cNvPr id="1044" name="Google Shape;1044;p27"/>
              <p:cNvCxnSpPr/>
              <p:nvPr/>
            </p:nvCxnSpPr>
            <p:spPr>
              <a:xfrm>
                <a:off x="6100762" y="2406650"/>
                <a:ext cx="152400" cy="952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45" name="Google Shape;1045;p27"/>
              <p:cNvSpPr/>
              <p:nvPr/>
            </p:nvSpPr>
            <p:spPr>
              <a:xfrm>
                <a:off x="6165850" y="2565400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27"/>
              <p:cNvSpPr txBox="1"/>
              <p:nvPr/>
            </p:nvSpPr>
            <p:spPr>
              <a:xfrm>
                <a:off x="6165850" y="2555875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27"/>
              <p:cNvSpPr/>
              <p:nvPr/>
            </p:nvSpPr>
            <p:spPr>
              <a:xfrm>
                <a:off x="6164262" y="2490787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8" name="Google Shape;1048;p27"/>
              <p:cNvGrpSpPr/>
              <p:nvPr/>
            </p:nvGrpSpPr>
            <p:grpSpPr>
              <a:xfrm>
                <a:off x="6242050" y="2519362"/>
                <a:ext cx="219075" cy="52387"/>
                <a:chOff x="3917950" y="2114550"/>
                <a:chExt cx="492125" cy="95250"/>
              </a:xfrm>
            </p:grpSpPr>
            <p:sp>
              <p:nvSpPr>
                <p:cNvPr id="1049" name="Google Shape;1049;p2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0" name="Google Shape;1050;p2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51" name="Google Shape;1051;p27"/>
              <p:cNvCxnSpPr/>
              <p:nvPr/>
            </p:nvCxnSpPr>
            <p:spPr>
              <a:xfrm>
                <a:off x="6165850" y="2543175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52" name="Google Shape;1052;p27"/>
              <p:cNvCxnSpPr/>
              <p:nvPr/>
            </p:nvCxnSpPr>
            <p:spPr>
              <a:xfrm>
                <a:off x="6551612" y="2546350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53" name="Google Shape;1053;p27"/>
            <p:cNvGrpSpPr/>
            <p:nvPr/>
          </p:nvGrpSpPr>
          <p:grpSpPr>
            <a:xfrm>
              <a:off x="7202487" y="2493962"/>
              <a:ext cx="390524" cy="174625"/>
              <a:chOff x="6880225" y="2333625"/>
              <a:chExt cx="390524" cy="169862"/>
            </a:xfrm>
          </p:grpSpPr>
          <p:sp>
            <p:nvSpPr>
              <p:cNvPr id="1054" name="Google Shape;1054;p27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27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27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7" name="Google Shape;1057;p27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058" name="Google Shape;1058;p2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9" name="Google Shape;1059;p2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60" name="Google Shape;1060;p27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61" name="Google Shape;1061;p27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62" name="Google Shape;1062;p27"/>
            <p:cNvGrpSpPr/>
            <p:nvPr/>
          </p:nvGrpSpPr>
          <p:grpSpPr>
            <a:xfrm>
              <a:off x="7213600" y="2757487"/>
              <a:ext cx="390524" cy="174625"/>
              <a:chOff x="6880225" y="2333625"/>
              <a:chExt cx="390524" cy="169862"/>
            </a:xfrm>
          </p:grpSpPr>
          <p:sp>
            <p:nvSpPr>
              <p:cNvPr id="1063" name="Google Shape;1063;p27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27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27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6" name="Google Shape;1066;p27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067" name="Google Shape;1067;p2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8" name="Google Shape;1068;p2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69" name="Google Shape;1069;p27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70" name="Google Shape;1070;p27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71" name="Google Shape;1071;p27"/>
            <p:cNvGrpSpPr/>
            <p:nvPr/>
          </p:nvGrpSpPr>
          <p:grpSpPr>
            <a:xfrm>
              <a:off x="7762875" y="2759075"/>
              <a:ext cx="390524" cy="174625"/>
              <a:chOff x="6880225" y="2333625"/>
              <a:chExt cx="390524" cy="169862"/>
            </a:xfrm>
          </p:grpSpPr>
          <p:sp>
            <p:nvSpPr>
              <p:cNvPr id="1072" name="Google Shape;1072;p27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27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27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5" name="Google Shape;1075;p27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076" name="Google Shape;1076;p2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2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78" name="Google Shape;1078;p27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79" name="Google Shape;1079;p27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80" name="Google Shape;1080;p27"/>
            <p:cNvGrpSpPr/>
            <p:nvPr/>
          </p:nvGrpSpPr>
          <p:grpSpPr>
            <a:xfrm>
              <a:off x="7689850" y="2393950"/>
              <a:ext cx="390524" cy="174625"/>
              <a:chOff x="6880225" y="2333625"/>
              <a:chExt cx="390524" cy="169862"/>
            </a:xfrm>
          </p:grpSpPr>
          <p:sp>
            <p:nvSpPr>
              <p:cNvPr id="1081" name="Google Shape;1081;p27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27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27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4" name="Google Shape;1084;p27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085" name="Google Shape;1085;p2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2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87" name="Google Shape;1087;p27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88" name="Google Shape;1088;p27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89" name="Google Shape;1089;p27"/>
            <p:cNvGrpSpPr/>
            <p:nvPr/>
          </p:nvGrpSpPr>
          <p:grpSpPr>
            <a:xfrm>
              <a:off x="7737475" y="3644900"/>
              <a:ext cx="492123" cy="206375"/>
              <a:chOff x="6880225" y="2333625"/>
              <a:chExt cx="390524" cy="169862"/>
            </a:xfrm>
          </p:grpSpPr>
          <p:sp>
            <p:nvSpPr>
              <p:cNvPr id="1090" name="Google Shape;1090;p27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27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27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93" name="Google Shape;1093;p27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094" name="Google Shape;1094;p2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2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96" name="Google Shape;1096;p27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27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098" name="Google Shape;1098;p27"/>
            <p:cNvCxnSpPr/>
            <p:nvPr/>
          </p:nvCxnSpPr>
          <p:spPr>
            <a:xfrm>
              <a:off x="6427787" y="3743325"/>
              <a:ext cx="6794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099" name="Google Shape;1099;p27"/>
            <p:cNvGrpSpPr/>
            <p:nvPr/>
          </p:nvGrpSpPr>
          <p:grpSpPr>
            <a:xfrm>
              <a:off x="7086600" y="3632200"/>
              <a:ext cx="492123" cy="206375"/>
              <a:chOff x="6880225" y="2333625"/>
              <a:chExt cx="390524" cy="169862"/>
            </a:xfrm>
          </p:grpSpPr>
          <p:sp>
            <p:nvSpPr>
              <p:cNvPr id="1100" name="Google Shape;1100;p27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27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3" name="Google Shape;1103;p27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104" name="Google Shape;1104;p2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5" name="Google Shape;1105;p2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06" name="Google Shape;1106;p27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27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08" name="Google Shape;1108;p27"/>
            <p:cNvGrpSpPr/>
            <p:nvPr/>
          </p:nvGrpSpPr>
          <p:grpSpPr>
            <a:xfrm>
              <a:off x="7397750" y="3911600"/>
              <a:ext cx="492123" cy="206375"/>
              <a:chOff x="6880225" y="2333625"/>
              <a:chExt cx="390524" cy="169862"/>
            </a:xfrm>
          </p:grpSpPr>
          <p:sp>
            <p:nvSpPr>
              <p:cNvPr id="1109" name="Google Shape;1109;p27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27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27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2" name="Google Shape;1112;p27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113" name="Google Shape;1113;p2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4" name="Google Shape;1114;p2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15" name="Google Shape;1115;p27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16" name="Google Shape;1116;p27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17" name="Google Shape;1117;p27"/>
            <p:cNvGrpSpPr/>
            <p:nvPr/>
          </p:nvGrpSpPr>
          <p:grpSpPr>
            <a:xfrm>
              <a:off x="7591425" y="4806950"/>
              <a:ext cx="622298" cy="244475"/>
              <a:chOff x="6880225" y="2333625"/>
              <a:chExt cx="390524" cy="169862"/>
            </a:xfrm>
          </p:grpSpPr>
          <p:sp>
            <p:nvSpPr>
              <p:cNvPr id="1118" name="Google Shape;1118;p27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27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27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1" name="Google Shape;1121;p27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122" name="Google Shape;1122;p2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3" name="Google Shape;1123;p2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24" name="Google Shape;1124;p27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27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26" name="Google Shape;1126;p27"/>
            <p:cNvGrpSpPr/>
            <p:nvPr/>
          </p:nvGrpSpPr>
          <p:grpSpPr>
            <a:xfrm>
              <a:off x="6965950" y="4508500"/>
              <a:ext cx="622298" cy="244475"/>
              <a:chOff x="6880225" y="2333625"/>
              <a:chExt cx="390524" cy="169862"/>
            </a:xfrm>
          </p:grpSpPr>
          <p:sp>
            <p:nvSpPr>
              <p:cNvPr id="1127" name="Google Shape;1127;p27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27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27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0" name="Google Shape;1130;p27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131" name="Google Shape;1131;p2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2" name="Google Shape;1132;p2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33" name="Google Shape;1133;p27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27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35" name="Google Shape;1135;p27"/>
            <p:cNvGrpSpPr/>
            <p:nvPr/>
          </p:nvGrpSpPr>
          <p:grpSpPr>
            <a:xfrm>
              <a:off x="6242050" y="4851400"/>
              <a:ext cx="622298" cy="244475"/>
              <a:chOff x="6880225" y="2333625"/>
              <a:chExt cx="390524" cy="169862"/>
            </a:xfrm>
          </p:grpSpPr>
          <p:sp>
            <p:nvSpPr>
              <p:cNvPr id="1136" name="Google Shape;1136;p27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27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27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9" name="Google Shape;1139;p27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140" name="Google Shape;1140;p2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1" name="Google Shape;1141;p2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42" name="Google Shape;1142;p27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27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44" name="Google Shape;1144;p27"/>
            <p:cNvGrpSpPr/>
            <p:nvPr/>
          </p:nvGrpSpPr>
          <p:grpSpPr>
            <a:xfrm>
              <a:off x="6051550" y="3644900"/>
              <a:ext cx="390524" cy="171450"/>
              <a:chOff x="6880225" y="2333625"/>
              <a:chExt cx="390524" cy="169862"/>
            </a:xfrm>
          </p:grpSpPr>
          <p:sp>
            <p:nvSpPr>
              <p:cNvPr id="1145" name="Google Shape;1145;p27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7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7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8" name="Google Shape;1148;p27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149" name="Google Shape;1149;p27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0" name="Google Shape;1150;p27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51" name="Google Shape;1151;p27"/>
              <p:cNvCxnSpPr/>
              <p:nvPr/>
            </p:nvCxnSpPr>
            <p:spPr>
              <a:xfrm>
                <a:off x="6881812" y="2386012"/>
                <a:ext cx="0" cy="79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27"/>
              <p:cNvCxnSpPr/>
              <p:nvPr/>
            </p:nvCxnSpPr>
            <p:spPr>
              <a:xfrm>
                <a:off x="7267575" y="2389187"/>
                <a:ext cx="0" cy="777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53" name="Google Shape;1153;p27"/>
            <p:cNvGrpSpPr/>
            <p:nvPr/>
          </p:nvGrpSpPr>
          <p:grpSpPr>
            <a:xfrm>
              <a:off x="7161212" y="5005387"/>
              <a:ext cx="446087" cy="422275"/>
              <a:chOff x="8051800" y="5732462"/>
              <a:chExt cx="728662" cy="603250"/>
            </a:xfrm>
          </p:grpSpPr>
          <p:grpSp>
            <p:nvGrpSpPr>
              <p:cNvPr id="1154" name="Google Shape;1154;p27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1155" name="Google Shape;1155;p27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27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7" name="Google Shape;1157;p27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8" name="Google Shape;1158;p27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9" name="Google Shape;1159;p27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Google Shape;1160;p27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1" name="Google Shape;1161;p27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2" name="Google Shape;1162;p27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3" name="Google Shape;1163;p27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27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Google Shape;1165;p27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Google Shape;1166;p27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1167" name="Google Shape;1167;p2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68" name="Google Shape;1168;p27"/>
            <p:cNvGrpSpPr/>
            <p:nvPr/>
          </p:nvGrpSpPr>
          <p:grpSpPr>
            <a:xfrm>
              <a:off x="5638800" y="3509962"/>
              <a:ext cx="398462" cy="358775"/>
              <a:chOff x="8051800" y="5732462"/>
              <a:chExt cx="728662" cy="603250"/>
            </a:xfrm>
          </p:grpSpPr>
          <p:grpSp>
            <p:nvGrpSpPr>
              <p:cNvPr id="1169" name="Google Shape;1169;p27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1170" name="Google Shape;1170;p27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p27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p27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27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27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27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27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27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27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27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0" name="Google Shape;1180;p27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p27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1182" name="Google Shape;1182;p2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183" name="Google Shape;1183;p27"/>
            <p:cNvCxnSpPr/>
            <p:nvPr/>
          </p:nvCxnSpPr>
          <p:spPr>
            <a:xfrm flipH="1" rot="-5400000">
              <a:off x="7991475" y="5440362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184" name="Google Shape;1184;p27"/>
            <p:cNvGrpSpPr/>
            <p:nvPr/>
          </p:nvGrpSpPr>
          <p:grpSpPr>
            <a:xfrm flipH="1">
              <a:off x="5775325" y="4533900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1185" name="Google Shape;1185;p2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6" name="Google Shape;1186;p27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7" name="Google Shape;1187;p27"/>
            <p:cNvGrpSpPr/>
            <p:nvPr/>
          </p:nvGrpSpPr>
          <p:grpSpPr>
            <a:xfrm flipH="1">
              <a:off x="5457825" y="4954587"/>
              <a:ext cx="482600" cy="406400"/>
              <a:chOff x="4506912" y="5557837"/>
              <a:chExt cx="1198562" cy="1274762"/>
            </a:xfrm>
          </p:grpSpPr>
          <p:pic>
            <p:nvPicPr>
              <p:cNvPr descr="desktop_computer_stylized_medium" id="1188" name="Google Shape;1188;p2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9" name="Google Shape;1189;p27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0" name="Google Shape;1190;p27"/>
            <p:cNvGrpSpPr/>
            <p:nvPr/>
          </p:nvGrpSpPr>
          <p:grpSpPr>
            <a:xfrm flipH="1">
              <a:off x="5935662" y="5256212"/>
              <a:ext cx="427037" cy="349250"/>
              <a:chOff x="4506912" y="5557837"/>
              <a:chExt cx="1198562" cy="1274762"/>
            </a:xfrm>
          </p:grpSpPr>
          <p:pic>
            <p:nvPicPr>
              <p:cNvPr descr="desktop_computer_stylized_medium" id="1191" name="Google Shape;1191;p2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2" name="Google Shape;1192;p27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3" name="Google Shape;1193;p27"/>
            <p:cNvGrpSpPr/>
            <p:nvPr/>
          </p:nvGrpSpPr>
          <p:grpSpPr>
            <a:xfrm>
              <a:off x="6550025" y="5238750"/>
              <a:ext cx="427037" cy="350837"/>
              <a:chOff x="4506912" y="5557837"/>
              <a:chExt cx="1198562" cy="1274762"/>
            </a:xfrm>
          </p:grpSpPr>
          <p:pic>
            <p:nvPicPr>
              <p:cNvPr descr="desktop_computer_stylized_medium" id="1194" name="Google Shape;1194;p2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5" name="Google Shape;1195;p27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1196" name="Google Shape;1196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42062" y="17208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97" name="Google Shape;1197;p27"/>
            <p:cNvGrpSpPr/>
            <p:nvPr/>
          </p:nvGrpSpPr>
          <p:grpSpPr>
            <a:xfrm>
              <a:off x="5613400" y="1546225"/>
              <a:ext cx="415925" cy="385762"/>
              <a:chOff x="4367212" y="2938462"/>
              <a:chExt cx="733425" cy="758825"/>
            </a:xfrm>
          </p:grpSpPr>
          <p:pic>
            <p:nvPicPr>
              <p:cNvPr descr="iphone_stylized_small" id="1198" name="Google Shape;1198;p2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48200" y="3051175"/>
                <a:ext cx="241300" cy="646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199" name="Google Shape;1199;p2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367212" y="2938462"/>
                <a:ext cx="733425" cy="174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00" name="Google Shape;1200;p27"/>
            <p:cNvGrpSpPr/>
            <p:nvPr/>
          </p:nvGrpSpPr>
          <p:grpSpPr>
            <a:xfrm>
              <a:off x="8240712" y="5002212"/>
              <a:ext cx="227012" cy="481012"/>
              <a:chOff x="6572250" y="681037"/>
              <a:chExt cx="2262187" cy="3803650"/>
            </a:xfrm>
          </p:grpSpPr>
          <p:sp>
            <p:nvSpPr>
              <p:cNvPr id="1201" name="Google Shape;1201;p27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7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7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6" name="Google Shape;1206;p27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1207" name="Google Shape;1207;p27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27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09" name="Google Shape;1209;p27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0" name="Google Shape;1210;p27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1211" name="Google Shape;1211;p27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27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13" name="Google Shape;1213;p27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7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5" name="Google Shape;1215;p27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1216" name="Google Shape;1216;p27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27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18" name="Google Shape;1218;p27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9" name="Google Shape;1219;p27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1220" name="Google Shape;1220;p27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1" name="Google Shape;1221;p27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22" name="Google Shape;1222;p27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7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27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27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3" name="Google Shape;1233;p27"/>
            <p:cNvGrpSpPr/>
            <p:nvPr/>
          </p:nvGrpSpPr>
          <p:grpSpPr>
            <a:xfrm>
              <a:off x="7924800" y="5303837"/>
              <a:ext cx="227012" cy="481012"/>
              <a:chOff x="6572250" y="681037"/>
              <a:chExt cx="2262187" cy="3803650"/>
            </a:xfrm>
          </p:grpSpPr>
          <p:sp>
            <p:nvSpPr>
              <p:cNvPr id="1234" name="Google Shape;1234;p27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27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27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9" name="Google Shape;1239;p27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1240" name="Google Shape;1240;p27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1" name="Google Shape;1241;p27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2" name="Google Shape;1242;p27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3" name="Google Shape;1243;p27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1244" name="Google Shape;1244;p27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5" name="Google Shape;1245;p27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6" name="Google Shape;1246;p27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27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8" name="Google Shape;1248;p27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1249" name="Google Shape;1249;p27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1" name="Google Shape;1251;p27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2" name="Google Shape;1252;p27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1253" name="Google Shape;1253;p27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27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5" name="Google Shape;1255;p27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27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6" name="Google Shape;1266;p27"/>
            <p:cNvGrpSpPr/>
            <p:nvPr/>
          </p:nvGrpSpPr>
          <p:grpSpPr>
            <a:xfrm>
              <a:off x="5302250" y="2043112"/>
              <a:ext cx="534987" cy="414107"/>
              <a:chOff x="1392237" y="1600200"/>
              <a:chExt cx="4360862" cy="4174912"/>
            </a:xfrm>
          </p:grpSpPr>
          <p:pic>
            <p:nvPicPr>
              <p:cNvPr descr="antenna_stylized" id="1267" name="Google Shape;1267;p2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268" name="Google Shape;1268;p2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9" name="Google Shape;1269;p27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270" name="Google Shape;1270;p2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1" name="Google Shape;1271;p27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7" name="Google Shape;1277;p27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1278" name="Google Shape;1278;p27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9" name="Google Shape;1279;p27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0" name="Google Shape;1280;p27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1" name="Google Shape;1281;p27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2" name="Google Shape;1282;p27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3" name="Google Shape;1283;p27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84" name="Google Shape;1284;p27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0" name="Google Shape;1290;p27"/>
            <p:cNvGrpSpPr/>
            <p:nvPr/>
          </p:nvGrpSpPr>
          <p:grpSpPr>
            <a:xfrm>
              <a:off x="6872287" y="54864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1291" name="Google Shape;1291;p2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292" name="Google Shape;1292;p2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3" name="Google Shape;1293;p27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294" name="Google Shape;1294;p2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5" name="Google Shape;1295;p27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01" name="Google Shape;1301;p27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1302" name="Google Shape;1302;p27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3" name="Google Shape;1303;p27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4" name="Google Shape;1304;p27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5" name="Google Shape;1305;p27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6" name="Google Shape;1306;p27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7" name="Google Shape;1307;p27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08" name="Google Shape;1308;p27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4" name="Google Shape;1314;p27"/>
            <p:cNvGrpSpPr/>
            <p:nvPr/>
          </p:nvGrpSpPr>
          <p:grpSpPr>
            <a:xfrm>
              <a:off x="5561012" y="3041650"/>
              <a:ext cx="444500" cy="414107"/>
              <a:chOff x="1392237" y="1600200"/>
              <a:chExt cx="4360862" cy="4174912"/>
            </a:xfrm>
          </p:grpSpPr>
          <p:pic>
            <p:nvPicPr>
              <p:cNvPr descr="antenna_stylized" id="1315" name="Google Shape;1315;p2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316" name="Google Shape;1316;p27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7" name="Google Shape;1317;p27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318" name="Google Shape;1318;p27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9" name="Google Shape;1319;p27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5" name="Google Shape;1325;p27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1326" name="Google Shape;1326;p27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7" name="Google Shape;1327;p27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8" name="Google Shape;1328;p27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9" name="Google Shape;1329;p27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0" name="Google Shape;1330;p27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1" name="Google Shape;1331;p27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32" name="Google Shape;1332;p27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27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27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8" name="Google Shape;1338;p27"/>
            <p:cNvGrpSpPr/>
            <p:nvPr/>
          </p:nvGrpSpPr>
          <p:grpSpPr>
            <a:xfrm flipH="1">
              <a:off x="5940425" y="3222625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1339" name="Google Shape;1339;p2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0" name="Google Shape;1340;p27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1" name="Google Shape;1341;p27"/>
            <p:cNvGrpSpPr/>
            <p:nvPr/>
          </p:nvGrpSpPr>
          <p:grpSpPr>
            <a:xfrm>
              <a:off x="7307262" y="54229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1342" name="Google Shape;1342;p2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343" name="Google Shape;1343;p2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4" name="Google Shape;1344;p27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345" name="Google Shape;1345;p2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6" name="Google Shape;1346;p27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2" name="Google Shape;1352;p27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1353" name="Google Shape;1353;p27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4" name="Google Shape;1354;p27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5" name="Google Shape;1355;p27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27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p27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27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59" name="Google Shape;1359;p27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5" name="Google Shape;1365;p27"/>
          <p:cNvSpPr txBox="1"/>
          <p:nvPr>
            <p:ph type="title"/>
          </p:nvPr>
        </p:nvSpPr>
        <p:spPr>
          <a:xfrm>
            <a:off x="309562" y="228600"/>
            <a:ext cx="77724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P2P architecture</a:t>
            </a:r>
            <a:endParaRPr/>
          </a:p>
        </p:txBody>
      </p:sp>
      <p:sp>
        <p:nvSpPr>
          <p:cNvPr id="1366" name="Google Shape;1366;p27"/>
          <p:cNvSpPr txBox="1"/>
          <p:nvPr>
            <p:ph idx="1" type="body"/>
          </p:nvPr>
        </p:nvSpPr>
        <p:spPr>
          <a:xfrm>
            <a:off x="400050" y="1155700"/>
            <a:ext cx="47815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always-on server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arbitrary end systems directly communicate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peers request service from other peers, provide service in return to other peers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self scalability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– new peers bring new service capacity, as well as new service demands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peers are intermittently connected and change IP addresses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complex management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examples of P2P applications include Skype, IPTV, BitTorrent,…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367" name="Google Shape;1367;p2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1950" y="852487"/>
            <a:ext cx="4011612" cy="19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8" name="Google Shape;1368;p27"/>
          <p:cNvCxnSpPr/>
          <p:nvPr/>
        </p:nvCxnSpPr>
        <p:spPr>
          <a:xfrm flipH="1">
            <a:off x="6221412" y="1852612"/>
            <a:ext cx="503237" cy="1389062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69" name="Google Shape;1369;p27"/>
          <p:cNvCxnSpPr/>
          <p:nvPr/>
        </p:nvCxnSpPr>
        <p:spPr>
          <a:xfrm>
            <a:off x="5565775" y="2438400"/>
            <a:ext cx="238125" cy="2568575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70" name="Google Shape;1370;p27"/>
          <p:cNvCxnSpPr/>
          <p:nvPr/>
        </p:nvCxnSpPr>
        <p:spPr>
          <a:xfrm>
            <a:off x="6275387" y="3581400"/>
            <a:ext cx="1198562" cy="1997075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71" name="Google Shape;1371;p27"/>
          <p:cNvSpPr txBox="1"/>
          <p:nvPr/>
        </p:nvSpPr>
        <p:spPr>
          <a:xfrm>
            <a:off x="7239000" y="1373187"/>
            <a:ext cx="1284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peer-peer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7" name="Shape 4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8" name="Google Shape;4898;p8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899" name="Google Shape;4899;p8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00" name="Google Shape;4900;p81"/>
          <p:cNvSpPr txBox="1"/>
          <p:nvPr>
            <p:ph type="title"/>
          </p:nvPr>
        </p:nvSpPr>
        <p:spPr>
          <a:xfrm>
            <a:off x="533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Mail message format</a:t>
            </a:r>
            <a:endParaRPr/>
          </a:p>
        </p:txBody>
      </p:sp>
      <p:sp>
        <p:nvSpPr>
          <p:cNvPr id="4901" name="Google Shape;4901;p81"/>
          <p:cNvSpPr txBox="1"/>
          <p:nvPr>
            <p:ph idx="1" type="body"/>
          </p:nvPr>
        </p:nvSpPr>
        <p:spPr>
          <a:xfrm>
            <a:off x="5334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SMTP: protocol for exchanging email msgs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RFC 822: standard for text message format: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header lines, e.g.,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Subject: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different</a:t>
            </a:r>
            <a:r>
              <a:rPr b="0" i="1" lang="en-US" sz="2400" u="none" cap="none" strike="noStrike">
                <a:solidFill>
                  <a:srgbClr val="66FFC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SMTP MAIL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RCPT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commands!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Body: the “message”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ASCII characters only</a:t>
            </a:r>
            <a:endParaRPr/>
          </a:p>
        </p:txBody>
      </p:sp>
      <p:sp>
        <p:nvSpPr>
          <p:cNvPr id="4902" name="Google Shape;4902;p81"/>
          <p:cNvSpPr txBox="1"/>
          <p:nvPr/>
        </p:nvSpPr>
        <p:spPr>
          <a:xfrm>
            <a:off x="4978400" y="1892300"/>
            <a:ext cx="2832100" cy="43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</p:txBody>
      </p:sp>
      <p:sp>
        <p:nvSpPr>
          <p:cNvPr id="4903" name="Google Shape;4903;p81"/>
          <p:cNvSpPr txBox="1"/>
          <p:nvPr/>
        </p:nvSpPr>
        <p:spPr>
          <a:xfrm>
            <a:off x="4978400" y="2705100"/>
            <a:ext cx="2832100" cy="173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</p:txBody>
      </p:sp>
      <p:sp>
        <p:nvSpPr>
          <p:cNvPr id="4904" name="Google Shape;4904;p81"/>
          <p:cNvSpPr txBox="1"/>
          <p:nvPr/>
        </p:nvSpPr>
        <p:spPr>
          <a:xfrm>
            <a:off x="4775200" y="1778000"/>
            <a:ext cx="3238500" cy="307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5" name="Google Shape;4905;p81"/>
          <p:cNvCxnSpPr/>
          <p:nvPr/>
        </p:nvCxnSpPr>
        <p:spPr>
          <a:xfrm flipH="1" rot="10800000">
            <a:off x="3162300" y="2159000"/>
            <a:ext cx="1765300" cy="101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06" name="Google Shape;4906;p81"/>
          <p:cNvCxnSpPr/>
          <p:nvPr/>
        </p:nvCxnSpPr>
        <p:spPr>
          <a:xfrm flipH="1" rot="10800000">
            <a:off x="3506787" y="3824287"/>
            <a:ext cx="1905000" cy="187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07" name="Google Shape;4907;p81"/>
          <p:cNvSpPr txBox="1"/>
          <p:nvPr/>
        </p:nvSpPr>
        <p:spPr>
          <a:xfrm>
            <a:off x="8139112" y="2112962"/>
            <a:ext cx="792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/>
          </a:p>
        </p:txBody>
      </p:sp>
      <p:cxnSp>
        <p:nvCxnSpPr>
          <p:cNvPr id="4908" name="Google Shape;4908;p81"/>
          <p:cNvCxnSpPr/>
          <p:nvPr/>
        </p:nvCxnSpPr>
        <p:spPr>
          <a:xfrm rot="10800000">
            <a:off x="7251700" y="2552700"/>
            <a:ext cx="965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underline_base" id="4909" name="Google Shape;490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912812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3" name="Shape 4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Google Shape;4914;p8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4915" name="Google Shape;4915;p8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4916" name="Google Shape;4916;p82"/>
          <p:cNvGrpSpPr/>
          <p:nvPr/>
        </p:nvGrpSpPr>
        <p:grpSpPr>
          <a:xfrm>
            <a:off x="2962275" y="1577975"/>
            <a:ext cx="511175" cy="693737"/>
            <a:chOff x="6572250" y="681037"/>
            <a:chExt cx="2262187" cy="3803650"/>
          </a:xfrm>
        </p:grpSpPr>
        <p:sp>
          <p:nvSpPr>
            <p:cNvPr id="4917" name="Google Shape;4917;p8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8" name="Google Shape;4918;p82"/>
            <p:cNvSpPr txBox="1"/>
            <p:nvPr/>
          </p:nvSpPr>
          <p:spPr>
            <a:xfrm>
              <a:off x="6677025" y="681037"/>
              <a:ext cx="1657350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9" name="Google Shape;4919;p8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0" name="Google Shape;4920;p8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1" name="Google Shape;4921;p82"/>
            <p:cNvSpPr txBox="1"/>
            <p:nvPr/>
          </p:nvSpPr>
          <p:spPr>
            <a:xfrm>
              <a:off x="6684962" y="10985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22" name="Google Shape;4922;p82"/>
            <p:cNvGrpSpPr/>
            <p:nvPr/>
          </p:nvGrpSpPr>
          <p:grpSpPr>
            <a:xfrm>
              <a:off x="7541581" y="1063762"/>
              <a:ext cx="919793" cy="226875"/>
              <a:chOff x="977900" y="4079875"/>
              <a:chExt cx="1147762" cy="217487"/>
            </a:xfrm>
          </p:grpSpPr>
          <p:sp>
            <p:nvSpPr>
              <p:cNvPr id="4923" name="Google Shape;4923;p82"/>
              <p:cNvSpPr/>
              <p:nvPr/>
            </p:nvSpPr>
            <p:spPr>
              <a:xfrm>
                <a:off x="977900" y="4079875"/>
                <a:ext cx="1147762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4" name="Google Shape;4924;p82"/>
              <p:cNvSpPr/>
              <p:nvPr/>
            </p:nvSpPr>
            <p:spPr>
              <a:xfrm>
                <a:off x="1004887" y="4105275"/>
                <a:ext cx="109537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25" name="Google Shape;4925;p82"/>
            <p:cNvSpPr txBox="1"/>
            <p:nvPr/>
          </p:nvSpPr>
          <p:spPr>
            <a:xfrm>
              <a:off x="6705600" y="162083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26" name="Google Shape;4926;p82"/>
            <p:cNvGrpSpPr/>
            <p:nvPr/>
          </p:nvGrpSpPr>
          <p:grpSpPr>
            <a:xfrm>
              <a:off x="7534589" y="1577975"/>
              <a:ext cx="913432" cy="200482"/>
              <a:chOff x="973137" y="4076700"/>
              <a:chExt cx="1139825" cy="207962"/>
            </a:xfrm>
          </p:grpSpPr>
          <p:sp>
            <p:nvSpPr>
              <p:cNvPr id="4927" name="Google Shape;4927;p82"/>
              <p:cNvSpPr/>
              <p:nvPr/>
            </p:nvSpPr>
            <p:spPr>
              <a:xfrm>
                <a:off x="973137" y="4076700"/>
                <a:ext cx="113982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8" name="Google Shape;4928;p82"/>
              <p:cNvSpPr/>
              <p:nvPr/>
            </p:nvSpPr>
            <p:spPr>
              <a:xfrm>
                <a:off x="1000125" y="4103687"/>
                <a:ext cx="10953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29" name="Google Shape;4929;p82"/>
            <p:cNvSpPr txBox="1"/>
            <p:nvPr/>
          </p:nvSpPr>
          <p:spPr>
            <a:xfrm>
              <a:off x="6691312" y="21526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0" name="Google Shape;4930;p82"/>
            <p:cNvSpPr txBox="1"/>
            <p:nvPr/>
          </p:nvSpPr>
          <p:spPr>
            <a:xfrm>
              <a:off x="6713537" y="263048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31" name="Google Shape;4931;p82"/>
            <p:cNvGrpSpPr/>
            <p:nvPr/>
          </p:nvGrpSpPr>
          <p:grpSpPr>
            <a:xfrm>
              <a:off x="7514263" y="2605281"/>
              <a:ext cx="927749" cy="217293"/>
              <a:chOff x="971550" y="4097337"/>
              <a:chExt cx="1155700" cy="200025"/>
            </a:xfrm>
          </p:grpSpPr>
          <p:sp>
            <p:nvSpPr>
              <p:cNvPr id="4932" name="Google Shape;4932;p82"/>
              <p:cNvSpPr/>
              <p:nvPr/>
            </p:nvSpPr>
            <p:spPr>
              <a:xfrm>
                <a:off x="971550" y="4097337"/>
                <a:ext cx="1155700" cy="2000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3" name="Google Shape;4933;p82"/>
              <p:cNvSpPr/>
              <p:nvPr/>
            </p:nvSpPr>
            <p:spPr>
              <a:xfrm>
                <a:off x="996950" y="4105275"/>
                <a:ext cx="1103312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34" name="Google Shape;4934;p8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35" name="Google Shape;4935;p82"/>
            <p:cNvGrpSpPr/>
            <p:nvPr/>
          </p:nvGrpSpPr>
          <p:grpSpPr>
            <a:xfrm>
              <a:off x="7520613" y="2108199"/>
              <a:ext cx="927749" cy="217487"/>
              <a:chOff x="971550" y="4078287"/>
              <a:chExt cx="1155700" cy="217487"/>
            </a:xfrm>
          </p:grpSpPr>
          <p:sp>
            <p:nvSpPr>
              <p:cNvPr id="4936" name="Google Shape;4936;p82"/>
              <p:cNvSpPr/>
              <p:nvPr/>
            </p:nvSpPr>
            <p:spPr>
              <a:xfrm>
                <a:off x="971550" y="4078287"/>
                <a:ext cx="11557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7" name="Google Shape;4937;p82"/>
              <p:cNvSpPr/>
              <p:nvPr/>
            </p:nvSpPr>
            <p:spPr>
              <a:xfrm>
                <a:off x="998537" y="4105275"/>
                <a:ext cx="1103312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38" name="Google Shape;4938;p82"/>
            <p:cNvSpPr txBox="1"/>
            <p:nvPr/>
          </p:nvSpPr>
          <p:spPr>
            <a:xfrm>
              <a:off x="8335962" y="681037"/>
              <a:ext cx="10477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9" name="Google Shape;4939;p8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0" name="Google Shape;4940;p8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1" name="Google Shape;4941;p82"/>
            <p:cNvSpPr/>
            <p:nvPr/>
          </p:nvSpPr>
          <p:spPr>
            <a:xfrm>
              <a:off x="8756650" y="4144962"/>
              <a:ext cx="77787" cy="14763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2" name="Google Shape;4942;p8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3" name="Google Shape;4943;p82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4" name="Google Shape;4944;p82"/>
            <p:cNvSpPr/>
            <p:nvPr/>
          </p:nvSpPr>
          <p:spPr>
            <a:xfrm>
              <a:off x="6677025" y="4302125"/>
              <a:ext cx="1700212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5" name="Google Shape;4945;p82"/>
            <p:cNvSpPr/>
            <p:nvPr/>
          </p:nvSpPr>
          <p:spPr>
            <a:xfrm>
              <a:off x="6838950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6" name="Google Shape;4946;p82"/>
            <p:cNvSpPr/>
            <p:nvPr/>
          </p:nvSpPr>
          <p:spPr>
            <a:xfrm>
              <a:off x="7119937" y="3787775"/>
              <a:ext cx="252412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7" name="Google Shape;4947;p82"/>
            <p:cNvSpPr/>
            <p:nvPr/>
          </p:nvSpPr>
          <p:spPr>
            <a:xfrm>
              <a:off x="7400925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8" name="Google Shape;4948;p82"/>
            <p:cNvSpPr txBox="1"/>
            <p:nvPr/>
          </p:nvSpPr>
          <p:spPr>
            <a:xfrm>
              <a:off x="8032750" y="2909887"/>
              <a:ext cx="141287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9" name="Google Shape;4949;p82"/>
          <p:cNvGrpSpPr/>
          <p:nvPr/>
        </p:nvGrpSpPr>
        <p:grpSpPr>
          <a:xfrm>
            <a:off x="4648200" y="1587500"/>
            <a:ext cx="511175" cy="693737"/>
            <a:chOff x="6572250" y="681037"/>
            <a:chExt cx="2262187" cy="3803650"/>
          </a:xfrm>
        </p:grpSpPr>
        <p:sp>
          <p:nvSpPr>
            <p:cNvPr id="4950" name="Google Shape;4950;p8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1" name="Google Shape;4951;p82"/>
            <p:cNvSpPr txBox="1"/>
            <p:nvPr/>
          </p:nvSpPr>
          <p:spPr>
            <a:xfrm>
              <a:off x="6677025" y="681037"/>
              <a:ext cx="1657350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2" name="Google Shape;4952;p8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3" name="Google Shape;4953;p8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4" name="Google Shape;4954;p82"/>
            <p:cNvSpPr txBox="1"/>
            <p:nvPr/>
          </p:nvSpPr>
          <p:spPr>
            <a:xfrm>
              <a:off x="6684962" y="10985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55" name="Google Shape;4955;p82"/>
            <p:cNvGrpSpPr/>
            <p:nvPr/>
          </p:nvGrpSpPr>
          <p:grpSpPr>
            <a:xfrm>
              <a:off x="7541581" y="1063762"/>
              <a:ext cx="919793" cy="226875"/>
              <a:chOff x="977900" y="4079875"/>
              <a:chExt cx="1147762" cy="217487"/>
            </a:xfrm>
          </p:grpSpPr>
          <p:sp>
            <p:nvSpPr>
              <p:cNvPr id="4956" name="Google Shape;4956;p82"/>
              <p:cNvSpPr/>
              <p:nvPr/>
            </p:nvSpPr>
            <p:spPr>
              <a:xfrm>
                <a:off x="977900" y="4079875"/>
                <a:ext cx="1147762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7" name="Google Shape;4957;p82"/>
              <p:cNvSpPr/>
              <p:nvPr/>
            </p:nvSpPr>
            <p:spPr>
              <a:xfrm>
                <a:off x="1004887" y="4105275"/>
                <a:ext cx="109537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58" name="Google Shape;4958;p82"/>
            <p:cNvSpPr txBox="1"/>
            <p:nvPr/>
          </p:nvSpPr>
          <p:spPr>
            <a:xfrm>
              <a:off x="6705600" y="162083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59" name="Google Shape;4959;p82"/>
            <p:cNvGrpSpPr/>
            <p:nvPr/>
          </p:nvGrpSpPr>
          <p:grpSpPr>
            <a:xfrm>
              <a:off x="7534589" y="1577975"/>
              <a:ext cx="913432" cy="200482"/>
              <a:chOff x="973137" y="4076700"/>
              <a:chExt cx="1139825" cy="207962"/>
            </a:xfrm>
          </p:grpSpPr>
          <p:sp>
            <p:nvSpPr>
              <p:cNvPr id="4960" name="Google Shape;4960;p82"/>
              <p:cNvSpPr/>
              <p:nvPr/>
            </p:nvSpPr>
            <p:spPr>
              <a:xfrm>
                <a:off x="973137" y="4076700"/>
                <a:ext cx="113982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1" name="Google Shape;4961;p82"/>
              <p:cNvSpPr/>
              <p:nvPr/>
            </p:nvSpPr>
            <p:spPr>
              <a:xfrm>
                <a:off x="1000125" y="4103687"/>
                <a:ext cx="10953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62" name="Google Shape;4962;p82"/>
            <p:cNvSpPr txBox="1"/>
            <p:nvPr/>
          </p:nvSpPr>
          <p:spPr>
            <a:xfrm>
              <a:off x="6691312" y="21526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3" name="Google Shape;4963;p82"/>
            <p:cNvSpPr txBox="1"/>
            <p:nvPr/>
          </p:nvSpPr>
          <p:spPr>
            <a:xfrm>
              <a:off x="6713537" y="263048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64" name="Google Shape;4964;p82"/>
            <p:cNvGrpSpPr/>
            <p:nvPr/>
          </p:nvGrpSpPr>
          <p:grpSpPr>
            <a:xfrm>
              <a:off x="7514263" y="2605281"/>
              <a:ext cx="927749" cy="217293"/>
              <a:chOff x="971550" y="4097337"/>
              <a:chExt cx="1155700" cy="200025"/>
            </a:xfrm>
          </p:grpSpPr>
          <p:sp>
            <p:nvSpPr>
              <p:cNvPr id="4965" name="Google Shape;4965;p82"/>
              <p:cNvSpPr/>
              <p:nvPr/>
            </p:nvSpPr>
            <p:spPr>
              <a:xfrm>
                <a:off x="971550" y="4097337"/>
                <a:ext cx="1155700" cy="2000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6" name="Google Shape;4966;p82"/>
              <p:cNvSpPr/>
              <p:nvPr/>
            </p:nvSpPr>
            <p:spPr>
              <a:xfrm>
                <a:off x="996950" y="4105275"/>
                <a:ext cx="1103312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67" name="Google Shape;4967;p8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68" name="Google Shape;4968;p82"/>
            <p:cNvGrpSpPr/>
            <p:nvPr/>
          </p:nvGrpSpPr>
          <p:grpSpPr>
            <a:xfrm>
              <a:off x="7520613" y="2108199"/>
              <a:ext cx="927749" cy="217487"/>
              <a:chOff x="971550" y="4078287"/>
              <a:chExt cx="1155700" cy="217487"/>
            </a:xfrm>
          </p:grpSpPr>
          <p:sp>
            <p:nvSpPr>
              <p:cNvPr id="4969" name="Google Shape;4969;p82"/>
              <p:cNvSpPr/>
              <p:nvPr/>
            </p:nvSpPr>
            <p:spPr>
              <a:xfrm>
                <a:off x="971550" y="4078287"/>
                <a:ext cx="11557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0" name="Google Shape;4970;p82"/>
              <p:cNvSpPr/>
              <p:nvPr/>
            </p:nvSpPr>
            <p:spPr>
              <a:xfrm>
                <a:off x="998537" y="4105275"/>
                <a:ext cx="1103312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71" name="Google Shape;4971;p82"/>
            <p:cNvSpPr txBox="1"/>
            <p:nvPr/>
          </p:nvSpPr>
          <p:spPr>
            <a:xfrm>
              <a:off x="8335962" y="681037"/>
              <a:ext cx="10477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2" name="Google Shape;4972;p8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3" name="Google Shape;4973;p8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4" name="Google Shape;4974;p82"/>
            <p:cNvSpPr/>
            <p:nvPr/>
          </p:nvSpPr>
          <p:spPr>
            <a:xfrm>
              <a:off x="8756650" y="4144962"/>
              <a:ext cx="77787" cy="14763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5" name="Google Shape;4975;p8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6" name="Google Shape;4976;p82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7" name="Google Shape;4977;p82"/>
            <p:cNvSpPr/>
            <p:nvPr/>
          </p:nvSpPr>
          <p:spPr>
            <a:xfrm>
              <a:off x="6677025" y="4302125"/>
              <a:ext cx="1700212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8" name="Google Shape;4978;p82"/>
            <p:cNvSpPr/>
            <p:nvPr/>
          </p:nvSpPr>
          <p:spPr>
            <a:xfrm>
              <a:off x="6838950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Google Shape;4979;p82"/>
            <p:cNvSpPr/>
            <p:nvPr/>
          </p:nvSpPr>
          <p:spPr>
            <a:xfrm>
              <a:off x="7119937" y="3787775"/>
              <a:ext cx="252412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0" name="Google Shape;4980;p82"/>
            <p:cNvSpPr/>
            <p:nvPr/>
          </p:nvSpPr>
          <p:spPr>
            <a:xfrm>
              <a:off x="7400925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1" name="Google Shape;4981;p82"/>
            <p:cNvSpPr txBox="1"/>
            <p:nvPr/>
          </p:nvSpPr>
          <p:spPr>
            <a:xfrm>
              <a:off x="8032750" y="2909887"/>
              <a:ext cx="141287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4982" name="Google Shape;4982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525" y="963612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983" name="Google Shape;4983;p82"/>
          <p:cNvSpPr txBox="1"/>
          <p:nvPr>
            <p:ph type="title"/>
          </p:nvPr>
        </p:nvSpPr>
        <p:spPr>
          <a:xfrm>
            <a:off x="500062" y="255587"/>
            <a:ext cx="77724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Mail access protocols</a:t>
            </a:r>
            <a:endParaRPr/>
          </a:p>
        </p:txBody>
      </p:sp>
      <p:sp>
        <p:nvSpPr>
          <p:cNvPr id="4984" name="Google Shape;4984;p82"/>
          <p:cNvSpPr txBox="1"/>
          <p:nvPr>
            <p:ph idx="1" type="body"/>
          </p:nvPr>
        </p:nvSpPr>
        <p:spPr>
          <a:xfrm>
            <a:off x="998537" y="3711575"/>
            <a:ext cx="7381875" cy="9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Why the two-step procedure?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985" name="Google Shape;4985;p82"/>
          <p:cNvGrpSpPr/>
          <p:nvPr/>
        </p:nvGrpSpPr>
        <p:grpSpPr>
          <a:xfrm>
            <a:off x="2797175" y="1987550"/>
            <a:ext cx="1436687" cy="1131887"/>
            <a:chOff x="2851150" y="1914525"/>
            <a:chExt cx="1436687" cy="1131887"/>
          </a:xfrm>
        </p:grpSpPr>
        <p:sp>
          <p:nvSpPr>
            <p:cNvPr id="4986" name="Google Shape;4986;p82"/>
            <p:cNvSpPr txBox="1"/>
            <p:nvPr/>
          </p:nvSpPr>
          <p:spPr>
            <a:xfrm>
              <a:off x="2851150" y="2513012"/>
              <a:ext cx="1436687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sender’s mail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grpSp>
          <p:nvGrpSpPr>
            <p:cNvPr id="4987" name="Google Shape;4987;p82"/>
            <p:cNvGrpSpPr/>
            <p:nvPr/>
          </p:nvGrpSpPr>
          <p:grpSpPr>
            <a:xfrm>
              <a:off x="3162300" y="1914525"/>
              <a:ext cx="809625" cy="561975"/>
              <a:chOff x="3286125" y="3181350"/>
              <a:chExt cx="809625" cy="561975"/>
            </a:xfrm>
          </p:grpSpPr>
          <p:sp>
            <p:nvSpPr>
              <p:cNvPr id="4988" name="Google Shape;4988;p82"/>
              <p:cNvSpPr txBox="1"/>
              <p:nvPr/>
            </p:nvSpPr>
            <p:spPr>
              <a:xfrm>
                <a:off x="3286125" y="3181350"/>
                <a:ext cx="809625" cy="561975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9" name="Google Shape;4989;p82"/>
              <p:cNvSpPr txBox="1"/>
              <p:nvPr/>
            </p:nvSpPr>
            <p:spPr>
              <a:xfrm>
                <a:off x="3324225" y="3295650"/>
                <a:ext cx="714375" cy="1905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90" name="Google Shape;4990;p82"/>
              <p:cNvCxnSpPr/>
              <p:nvPr/>
            </p:nvCxnSpPr>
            <p:spPr>
              <a:xfrm>
                <a:off x="3402012" y="33401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91" name="Google Shape;4991;p82"/>
              <p:cNvCxnSpPr/>
              <p:nvPr/>
            </p:nvCxnSpPr>
            <p:spPr>
              <a:xfrm>
                <a:off x="3575050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92" name="Google Shape;4992;p82"/>
              <p:cNvCxnSpPr/>
              <p:nvPr/>
            </p:nvCxnSpPr>
            <p:spPr>
              <a:xfrm>
                <a:off x="3662362" y="33416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93" name="Google Shape;4993;p82"/>
              <p:cNvCxnSpPr/>
              <p:nvPr/>
            </p:nvCxnSpPr>
            <p:spPr>
              <a:xfrm>
                <a:off x="3752850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94" name="Google Shape;4994;p82"/>
              <p:cNvCxnSpPr/>
              <p:nvPr/>
            </p:nvCxnSpPr>
            <p:spPr>
              <a:xfrm>
                <a:off x="3849687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95" name="Google Shape;4995;p82"/>
              <p:cNvCxnSpPr/>
              <p:nvPr/>
            </p:nvCxnSpPr>
            <p:spPr>
              <a:xfrm>
                <a:off x="3938587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96" name="Google Shape;4996;p82"/>
              <p:cNvCxnSpPr/>
              <p:nvPr/>
            </p:nvCxnSpPr>
            <p:spPr>
              <a:xfrm>
                <a:off x="3486150" y="33401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997" name="Google Shape;4997;p82"/>
              <p:cNvSpPr txBox="1"/>
              <p:nvPr/>
            </p:nvSpPr>
            <p:spPr>
              <a:xfrm>
                <a:off x="3336925" y="3560762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8" name="Google Shape;4998;p82"/>
              <p:cNvSpPr txBox="1"/>
              <p:nvPr/>
            </p:nvSpPr>
            <p:spPr>
              <a:xfrm>
                <a:off x="3473450" y="3560762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9" name="Google Shape;4999;p82"/>
              <p:cNvSpPr txBox="1"/>
              <p:nvPr/>
            </p:nvSpPr>
            <p:spPr>
              <a:xfrm>
                <a:off x="3609975" y="35591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0" name="Google Shape;5000;p82"/>
              <p:cNvSpPr txBox="1"/>
              <p:nvPr/>
            </p:nvSpPr>
            <p:spPr>
              <a:xfrm>
                <a:off x="3763962" y="355600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1" name="Google Shape;5001;p82"/>
              <p:cNvSpPr txBox="1"/>
              <p:nvPr/>
            </p:nvSpPr>
            <p:spPr>
              <a:xfrm>
                <a:off x="3916362" y="355600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2" name="Google Shape;5002;p82"/>
          <p:cNvSpPr txBox="1"/>
          <p:nvPr/>
        </p:nvSpPr>
        <p:spPr>
          <a:xfrm>
            <a:off x="4371975" y="2598737"/>
            <a:ext cx="15382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receiver’s mail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grpSp>
        <p:nvGrpSpPr>
          <p:cNvPr id="5003" name="Google Shape;5003;p82"/>
          <p:cNvGrpSpPr/>
          <p:nvPr/>
        </p:nvGrpSpPr>
        <p:grpSpPr>
          <a:xfrm>
            <a:off x="4800600" y="2000250"/>
            <a:ext cx="809625" cy="561975"/>
            <a:chOff x="3286125" y="3181350"/>
            <a:chExt cx="809625" cy="561975"/>
          </a:xfrm>
        </p:grpSpPr>
        <p:sp>
          <p:nvSpPr>
            <p:cNvPr id="5004" name="Google Shape;5004;p82"/>
            <p:cNvSpPr txBox="1"/>
            <p:nvPr/>
          </p:nvSpPr>
          <p:spPr>
            <a:xfrm>
              <a:off x="3286125" y="3181350"/>
              <a:ext cx="809625" cy="5619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5" name="Google Shape;5005;p82"/>
            <p:cNvSpPr txBox="1"/>
            <p:nvPr/>
          </p:nvSpPr>
          <p:spPr>
            <a:xfrm>
              <a:off x="3324225" y="3295650"/>
              <a:ext cx="714375" cy="1905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06" name="Google Shape;5006;p82"/>
            <p:cNvCxnSpPr/>
            <p:nvPr/>
          </p:nvCxnSpPr>
          <p:spPr>
            <a:xfrm>
              <a:off x="3402012" y="3340100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07" name="Google Shape;5007;p82"/>
            <p:cNvCxnSpPr/>
            <p:nvPr/>
          </p:nvCxnSpPr>
          <p:spPr>
            <a:xfrm>
              <a:off x="3575050" y="333851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08" name="Google Shape;5008;p82"/>
            <p:cNvCxnSpPr/>
            <p:nvPr/>
          </p:nvCxnSpPr>
          <p:spPr>
            <a:xfrm>
              <a:off x="3662362" y="33416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09" name="Google Shape;5009;p82"/>
            <p:cNvCxnSpPr/>
            <p:nvPr/>
          </p:nvCxnSpPr>
          <p:spPr>
            <a:xfrm>
              <a:off x="3752850" y="333851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10" name="Google Shape;5010;p82"/>
            <p:cNvCxnSpPr/>
            <p:nvPr/>
          </p:nvCxnSpPr>
          <p:spPr>
            <a:xfrm>
              <a:off x="3849687" y="333851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11" name="Google Shape;5011;p82"/>
            <p:cNvCxnSpPr/>
            <p:nvPr/>
          </p:nvCxnSpPr>
          <p:spPr>
            <a:xfrm>
              <a:off x="3938587" y="333851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12" name="Google Shape;5012;p82"/>
            <p:cNvCxnSpPr/>
            <p:nvPr/>
          </p:nvCxnSpPr>
          <p:spPr>
            <a:xfrm>
              <a:off x="3486150" y="3340100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13" name="Google Shape;5013;p82"/>
            <p:cNvSpPr txBox="1"/>
            <p:nvPr/>
          </p:nvSpPr>
          <p:spPr>
            <a:xfrm>
              <a:off x="3336925" y="3560762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4" name="Google Shape;5014;p82"/>
            <p:cNvSpPr txBox="1"/>
            <p:nvPr/>
          </p:nvSpPr>
          <p:spPr>
            <a:xfrm>
              <a:off x="3473450" y="3560762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5" name="Google Shape;5015;p82"/>
            <p:cNvSpPr txBox="1"/>
            <p:nvPr/>
          </p:nvSpPr>
          <p:spPr>
            <a:xfrm>
              <a:off x="3609975" y="3559175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6" name="Google Shape;5016;p82"/>
            <p:cNvSpPr txBox="1"/>
            <p:nvPr/>
          </p:nvSpPr>
          <p:spPr>
            <a:xfrm>
              <a:off x="3763962" y="3556000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7" name="Google Shape;5017;p82"/>
            <p:cNvSpPr txBox="1"/>
            <p:nvPr/>
          </p:nvSpPr>
          <p:spPr>
            <a:xfrm>
              <a:off x="3916362" y="3556000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5018" name="Google Shape;5018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500" y="1557337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5019" name="Google Shape;5019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3700" y="1571625"/>
            <a:ext cx="676275" cy="690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0" name="Google Shape;5020;p82"/>
          <p:cNvCxnSpPr/>
          <p:nvPr/>
        </p:nvCxnSpPr>
        <p:spPr>
          <a:xfrm>
            <a:off x="2003425" y="1905000"/>
            <a:ext cx="903287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21" name="Google Shape;5021;p82"/>
          <p:cNvCxnSpPr/>
          <p:nvPr/>
        </p:nvCxnSpPr>
        <p:spPr>
          <a:xfrm>
            <a:off x="3633787" y="1901825"/>
            <a:ext cx="903287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22" name="Google Shape;5022;p82"/>
          <p:cNvCxnSpPr/>
          <p:nvPr/>
        </p:nvCxnSpPr>
        <p:spPr>
          <a:xfrm>
            <a:off x="5253037" y="1898650"/>
            <a:ext cx="1697037" cy="1587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023" name="Google Shape;5023;p82"/>
          <p:cNvGrpSpPr/>
          <p:nvPr/>
        </p:nvGrpSpPr>
        <p:grpSpPr>
          <a:xfrm>
            <a:off x="1066800" y="1419225"/>
            <a:ext cx="912812" cy="1054100"/>
            <a:chOff x="5673725" y="873125"/>
            <a:chExt cx="912812" cy="1054100"/>
          </a:xfrm>
        </p:grpSpPr>
        <p:grpSp>
          <p:nvGrpSpPr>
            <p:cNvPr id="5024" name="Google Shape;5024;p82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5025" name="Google Shape;5025;p8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26" name="Google Shape;5026;p82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27" name="Google Shape;5027;p82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8" name="Google Shape;5028;p82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5029" name="Google Shape;5029;p82"/>
          <p:cNvGrpSpPr/>
          <p:nvPr/>
        </p:nvGrpSpPr>
        <p:grpSpPr>
          <a:xfrm>
            <a:off x="6967537" y="1422400"/>
            <a:ext cx="912812" cy="1054100"/>
            <a:chOff x="5673725" y="873125"/>
            <a:chExt cx="912812" cy="1054100"/>
          </a:xfrm>
        </p:grpSpPr>
        <p:grpSp>
          <p:nvGrpSpPr>
            <p:cNvPr id="5030" name="Google Shape;5030;p82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5031" name="Google Shape;5031;p8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32" name="Google Shape;5032;p82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33" name="Google Shape;5033;p82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4" name="Google Shape;5034;p82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8" name="Shape 5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9" name="Google Shape;5039;p8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5040" name="Google Shape;5040;p8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41" name="Google Shape;5041;p83"/>
          <p:cNvSpPr txBox="1"/>
          <p:nvPr>
            <p:ph type="title"/>
          </p:nvPr>
        </p:nvSpPr>
        <p:spPr>
          <a:xfrm>
            <a:off x="500062" y="255587"/>
            <a:ext cx="77724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Mail access protocols</a:t>
            </a:r>
            <a:endParaRPr/>
          </a:p>
        </p:txBody>
      </p:sp>
      <p:sp>
        <p:nvSpPr>
          <p:cNvPr id="5042" name="Google Shape;5042;p83"/>
          <p:cNvSpPr txBox="1"/>
          <p:nvPr>
            <p:ph idx="1" type="body"/>
          </p:nvPr>
        </p:nvSpPr>
        <p:spPr>
          <a:xfrm>
            <a:off x="612775" y="1128712"/>
            <a:ext cx="7381875" cy="135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Why have a receiver server?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Just install it in the receiver’s local PC, where receiver executes his e-mail agent anyways!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043" name="Google Shape;5043;p83"/>
          <p:cNvGrpSpPr/>
          <p:nvPr/>
        </p:nvGrpSpPr>
        <p:grpSpPr>
          <a:xfrm>
            <a:off x="2994025" y="3198812"/>
            <a:ext cx="511175" cy="693737"/>
            <a:chOff x="6572250" y="681037"/>
            <a:chExt cx="2262187" cy="3803650"/>
          </a:xfrm>
        </p:grpSpPr>
        <p:sp>
          <p:nvSpPr>
            <p:cNvPr id="5044" name="Google Shape;5044;p83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5" name="Google Shape;5045;p83"/>
            <p:cNvSpPr txBox="1"/>
            <p:nvPr/>
          </p:nvSpPr>
          <p:spPr>
            <a:xfrm>
              <a:off x="6677025" y="681037"/>
              <a:ext cx="1657350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6" name="Google Shape;5046;p83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7" name="Google Shape;5047;p83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8" name="Google Shape;5048;p83"/>
            <p:cNvSpPr txBox="1"/>
            <p:nvPr/>
          </p:nvSpPr>
          <p:spPr>
            <a:xfrm>
              <a:off x="6684962" y="10985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49" name="Google Shape;5049;p83"/>
            <p:cNvGrpSpPr/>
            <p:nvPr/>
          </p:nvGrpSpPr>
          <p:grpSpPr>
            <a:xfrm>
              <a:off x="7541581" y="1063762"/>
              <a:ext cx="919793" cy="226875"/>
              <a:chOff x="977900" y="4079875"/>
              <a:chExt cx="1147762" cy="217487"/>
            </a:xfrm>
          </p:grpSpPr>
          <p:sp>
            <p:nvSpPr>
              <p:cNvPr id="5050" name="Google Shape;5050;p83"/>
              <p:cNvSpPr/>
              <p:nvPr/>
            </p:nvSpPr>
            <p:spPr>
              <a:xfrm>
                <a:off x="977900" y="4079875"/>
                <a:ext cx="1147762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1" name="Google Shape;5051;p83"/>
              <p:cNvSpPr/>
              <p:nvPr/>
            </p:nvSpPr>
            <p:spPr>
              <a:xfrm>
                <a:off x="1004887" y="4105275"/>
                <a:ext cx="109537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52" name="Google Shape;5052;p83"/>
            <p:cNvSpPr txBox="1"/>
            <p:nvPr/>
          </p:nvSpPr>
          <p:spPr>
            <a:xfrm>
              <a:off x="6705600" y="162083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53" name="Google Shape;5053;p83"/>
            <p:cNvGrpSpPr/>
            <p:nvPr/>
          </p:nvGrpSpPr>
          <p:grpSpPr>
            <a:xfrm>
              <a:off x="7534589" y="1577975"/>
              <a:ext cx="913432" cy="200482"/>
              <a:chOff x="973137" y="4076700"/>
              <a:chExt cx="1139825" cy="207962"/>
            </a:xfrm>
          </p:grpSpPr>
          <p:sp>
            <p:nvSpPr>
              <p:cNvPr id="5054" name="Google Shape;5054;p83"/>
              <p:cNvSpPr/>
              <p:nvPr/>
            </p:nvSpPr>
            <p:spPr>
              <a:xfrm>
                <a:off x="973137" y="4076700"/>
                <a:ext cx="113982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5" name="Google Shape;5055;p83"/>
              <p:cNvSpPr/>
              <p:nvPr/>
            </p:nvSpPr>
            <p:spPr>
              <a:xfrm>
                <a:off x="1000125" y="4103687"/>
                <a:ext cx="10953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56" name="Google Shape;5056;p83"/>
            <p:cNvSpPr txBox="1"/>
            <p:nvPr/>
          </p:nvSpPr>
          <p:spPr>
            <a:xfrm>
              <a:off x="6691312" y="21526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7" name="Google Shape;5057;p83"/>
            <p:cNvSpPr txBox="1"/>
            <p:nvPr/>
          </p:nvSpPr>
          <p:spPr>
            <a:xfrm>
              <a:off x="6713537" y="263048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58" name="Google Shape;5058;p83"/>
            <p:cNvGrpSpPr/>
            <p:nvPr/>
          </p:nvGrpSpPr>
          <p:grpSpPr>
            <a:xfrm>
              <a:off x="7514263" y="2605281"/>
              <a:ext cx="927749" cy="217293"/>
              <a:chOff x="971550" y="4097337"/>
              <a:chExt cx="1155700" cy="200025"/>
            </a:xfrm>
          </p:grpSpPr>
          <p:sp>
            <p:nvSpPr>
              <p:cNvPr id="5059" name="Google Shape;5059;p83"/>
              <p:cNvSpPr/>
              <p:nvPr/>
            </p:nvSpPr>
            <p:spPr>
              <a:xfrm>
                <a:off x="971550" y="4097337"/>
                <a:ext cx="1155700" cy="2000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0" name="Google Shape;5060;p83"/>
              <p:cNvSpPr/>
              <p:nvPr/>
            </p:nvSpPr>
            <p:spPr>
              <a:xfrm>
                <a:off x="996950" y="4105275"/>
                <a:ext cx="1103312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61" name="Google Shape;5061;p83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62" name="Google Shape;5062;p83"/>
            <p:cNvGrpSpPr/>
            <p:nvPr/>
          </p:nvGrpSpPr>
          <p:grpSpPr>
            <a:xfrm>
              <a:off x="7520613" y="2108199"/>
              <a:ext cx="927749" cy="217487"/>
              <a:chOff x="971550" y="4078287"/>
              <a:chExt cx="1155700" cy="217487"/>
            </a:xfrm>
          </p:grpSpPr>
          <p:sp>
            <p:nvSpPr>
              <p:cNvPr id="5063" name="Google Shape;5063;p83"/>
              <p:cNvSpPr/>
              <p:nvPr/>
            </p:nvSpPr>
            <p:spPr>
              <a:xfrm>
                <a:off x="971550" y="4078287"/>
                <a:ext cx="11557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4" name="Google Shape;5064;p83"/>
              <p:cNvSpPr/>
              <p:nvPr/>
            </p:nvSpPr>
            <p:spPr>
              <a:xfrm>
                <a:off x="998537" y="4105275"/>
                <a:ext cx="1103312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65" name="Google Shape;5065;p83"/>
            <p:cNvSpPr txBox="1"/>
            <p:nvPr/>
          </p:nvSpPr>
          <p:spPr>
            <a:xfrm>
              <a:off x="8335962" y="681037"/>
              <a:ext cx="10477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6" name="Google Shape;5066;p83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7" name="Google Shape;5067;p83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8" name="Google Shape;5068;p83"/>
            <p:cNvSpPr/>
            <p:nvPr/>
          </p:nvSpPr>
          <p:spPr>
            <a:xfrm>
              <a:off x="8756650" y="4144962"/>
              <a:ext cx="77787" cy="14763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9" name="Google Shape;5069;p83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0" name="Google Shape;5070;p83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1" name="Google Shape;5071;p83"/>
            <p:cNvSpPr/>
            <p:nvPr/>
          </p:nvSpPr>
          <p:spPr>
            <a:xfrm>
              <a:off x="6677025" y="4302125"/>
              <a:ext cx="1700212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2" name="Google Shape;5072;p83"/>
            <p:cNvSpPr/>
            <p:nvPr/>
          </p:nvSpPr>
          <p:spPr>
            <a:xfrm>
              <a:off x="6838950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3" name="Google Shape;5073;p83"/>
            <p:cNvSpPr/>
            <p:nvPr/>
          </p:nvSpPr>
          <p:spPr>
            <a:xfrm>
              <a:off x="7119937" y="3787775"/>
              <a:ext cx="252412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4" name="Google Shape;5074;p83"/>
            <p:cNvSpPr/>
            <p:nvPr/>
          </p:nvSpPr>
          <p:spPr>
            <a:xfrm>
              <a:off x="7400925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5" name="Google Shape;5075;p83"/>
            <p:cNvSpPr txBox="1"/>
            <p:nvPr/>
          </p:nvSpPr>
          <p:spPr>
            <a:xfrm>
              <a:off x="8032750" y="2909887"/>
              <a:ext cx="141287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5076" name="Google Shape;507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75" y="995362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7" name="Google Shape;5077;p83"/>
          <p:cNvGrpSpPr/>
          <p:nvPr/>
        </p:nvGrpSpPr>
        <p:grpSpPr>
          <a:xfrm>
            <a:off x="2828925" y="3608387"/>
            <a:ext cx="1436687" cy="1131887"/>
            <a:chOff x="2851150" y="1914525"/>
            <a:chExt cx="1436687" cy="1131887"/>
          </a:xfrm>
        </p:grpSpPr>
        <p:sp>
          <p:nvSpPr>
            <p:cNvPr id="5078" name="Google Shape;5078;p83"/>
            <p:cNvSpPr txBox="1"/>
            <p:nvPr/>
          </p:nvSpPr>
          <p:spPr>
            <a:xfrm>
              <a:off x="2851150" y="2513012"/>
              <a:ext cx="1436687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sender’s mail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grpSp>
          <p:nvGrpSpPr>
            <p:cNvPr id="5079" name="Google Shape;5079;p83"/>
            <p:cNvGrpSpPr/>
            <p:nvPr/>
          </p:nvGrpSpPr>
          <p:grpSpPr>
            <a:xfrm>
              <a:off x="3162300" y="1914525"/>
              <a:ext cx="809625" cy="561975"/>
              <a:chOff x="3286125" y="3181350"/>
              <a:chExt cx="809625" cy="561975"/>
            </a:xfrm>
          </p:grpSpPr>
          <p:sp>
            <p:nvSpPr>
              <p:cNvPr id="5080" name="Google Shape;5080;p83"/>
              <p:cNvSpPr txBox="1"/>
              <p:nvPr/>
            </p:nvSpPr>
            <p:spPr>
              <a:xfrm>
                <a:off x="3286125" y="3181350"/>
                <a:ext cx="809625" cy="561975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1" name="Google Shape;5081;p83"/>
              <p:cNvSpPr txBox="1"/>
              <p:nvPr/>
            </p:nvSpPr>
            <p:spPr>
              <a:xfrm>
                <a:off x="3324225" y="3295650"/>
                <a:ext cx="714375" cy="1905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82" name="Google Shape;5082;p83"/>
              <p:cNvCxnSpPr/>
              <p:nvPr/>
            </p:nvCxnSpPr>
            <p:spPr>
              <a:xfrm>
                <a:off x="3402012" y="33401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083" name="Google Shape;5083;p83"/>
              <p:cNvCxnSpPr/>
              <p:nvPr/>
            </p:nvCxnSpPr>
            <p:spPr>
              <a:xfrm>
                <a:off x="3575050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084" name="Google Shape;5084;p83"/>
              <p:cNvCxnSpPr/>
              <p:nvPr/>
            </p:nvCxnSpPr>
            <p:spPr>
              <a:xfrm>
                <a:off x="3662362" y="33416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085" name="Google Shape;5085;p83"/>
              <p:cNvCxnSpPr/>
              <p:nvPr/>
            </p:nvCxnSpPr>
            <p:spPr>
              <a:xfrm>
                <a:off x="3752850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086" name="Google Shape;5086;p83"/>
              <p:cNvCxnSpPr/>
              <p:nvPr/>
            </p:nvCxnSpPr>
            <p:spPr>
              <a:xfrm>
                <a:off x="3849687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087" name="Google Shape;5087;p83"/>
              <p:cNvCxnSpPr/>
              <p:nvPr/>
            </p:nvCxnSpPr>
            <p:spPr>
              <a:xfrm>
                <a:off x="3938587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088" name="Google Shape;5088;p83"/>
              <p:cNvCxnSpPr/>
              <p:nvPr/>
            </p:nvCxnSpPr>
            <p:spPr>
              <a:xfrm>
                <a:off x="3486150" y="33401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089" name="Google Shape;5089;p83"/>
              <p:cNvSpPr txBox="1"/>
              <p:nvPr/>
            </p:nvSpPr>
            <p:spPr>
              <a:xfrm>
                <a:off x="3336925" y="3560762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0" name="Google Shape;5090;p83"/>
              <p:cNvSpPr txBox="1"/>
              <p:nvPr/>
            </p:nvSpPr>
            <p:spPr>
              <a:xfrm>
                <a:off x="3473450" y="3560762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1" name="Google Shape;5091;p83"/>
              <p:cNvSpPr txBox="1"/>
              <p:nvPr/>
            </p:nvSpPr>
            <p:spPr>
              <a:xfrm>
                <a:off x="3609975" y="35591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2" name="Google Shape;5092;p83"/>
              <p:cNvSpPr txBox="1"/>
              <p:nvPr/>
            </p:nvSpPr>
            <p:spPr>
              <a:xfrm>
                <a:off x="3763962" y="355600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3" name="Google Shape;5093;p83"/>
              <p:cNvSpPr txBox="1"/>
              <p:nvPr/>
            </p:nvSpPr>
            <p:spPr>
              <a:xfrm>
                <a:off x="3916362" y="355600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94" name="Google Shape;5094;p83"/>
          <p:cNvSpPr txBox="1"/>
          <p:nvPr/>
        </p:nvSpPr>
        <p:spPr>
          <a:xfrm>
            <a:off x="2052637" y="3087687"/>
            <a:ext cx="890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/>
          </a:p>
        </p:txBody>
      </p:sp>
      <p:sp>
        <p:nvSpPr>
          <p:cNvPr id="5095" name="Google Shape;5095;p83"/>
          <p:cNvSpPr txBox="1"/>
          <p:nvPr/>
        </p:nvSpPr>
        <p:spPr>
          <a:xfrm>
            <a:off x="4424362" y="3082925"/>
            <a:ext cx="890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/>
          </a:p>
        </p:txBody>
      </p:sp>
      <p:pic>
        <p:nvPicPr>
          <p:cNvPr descr="Alice" id="5096" name="Google Shape;5096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0" y="3178175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5097" name="Google Shape;5097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5450" y="3192462"/>
            <a:ext cx="676275" cy="690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8" name="Google Shape;5098;p83"/>
          <p:cNvCxnSpPr/>
          <p:nvPr/>
        </p:nvCxnSpPr>
        <p:spPr>
          <a:xfrm>
            <a:off x="2035175" y="3525837"/>
            <a:ext cx="903287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99" name="Google Shape;5099;p83"/>
          <p:cNvCxnSpPr/>
          <p:nvPr/>
        </p:nvCxnSpPr>
        <p:spPr>
          <a:xfrm flipH="1" rot="10800000">
            <a:off x="3665537" y="3497262"/>
            <a:ext cx="2622550" cy="25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100" name="Google Shape;5100;p83"/>
          <p:cNvGrpSpPr/>
          <p:nvPr/>
        </p:nvGrpSpPr>
        <p:grpSpPr>
          <a:xfrm>
            <a:off x="1098550" y="3040062"/>
            <a:ext cx="912812" cy="1054100"/>
            <a:chOff x="5673725" y="873125"/>
            <a:chExt cx="912812" cy="1054100"/>
          </a:xfrm>
        </p:grpSpPr>
        <p:grpSp>
          <p:nvGrpSpPr>
            <p:cNvPr id="5101" name="Google Shape;5101;p83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5102" name="Google Shape;5102;p8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03" name="Google Shape;5103;p83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04" name="Google Shape;5104;p83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5" name="Google Shape;5105;p83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pic>
        <p:nvPicPr>
          <p:cNvPr descr="desktop_computer_stylized_medium" id="5106" name="Google Shape;5106;p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03850" y="2230437"/>
            <a:ext cx="2844800" cy="264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07" name="Google Shape;5107;p83"/>
          <p:cNvSpPr txBox="1"/>
          <p:nvPr/>
        </p:nvSpPr>
        <p:spPr>
          <a:xfrm>
            <a:off x="7138987" y="2682875"/>
            <a:ext cx="604837" cy="523875"/>
          </a:xfrm>
          <a:prstGeom prst="rect">
            <a:avLst/>
          </a:prstGeom>
          <a:solidFill>
            <a:schemeClr val="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8" name="Google Shape;5108;p83"/>
          <p:cNvSpPr txBox="1"/>
          <p:nvPr/>
        </p:nvSpPr>
        <p:spPr>
          <a:xfrm>
            <a:off x="7080250" y="2609850"/>
            <a:ext cx="6921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E5E5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E5E500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  <p:grpSp>
        <p:nvGrpSpPr>
          <p:cNvPr id="5109" name="Google Shape;5109;p83"/>
          <p:cNvGrpSpPr/>
          <p:nvPr/>
        </p:nvGrpSpPr>
        <p:grpSpPr>
          <a:xfrm>
            <a:off x="6432550" y="2935287"/>
            <a:ext cx="798512" cy="877887"/>
            <a:chOff x="0" y="0"/>
            <a:chExt cx="2147483647" cy="2147483647"/>
          </a:xfrm>
        </p:grpSpPr>
        <p:grpSp>
          <p:nvGrpSpPr>
            <p:cNvPr id="5110" name="Google Shape;5110;p83"/>
            <p:cNvGrpSpPr/>
            <p:nvPr/>
          </p:nvGrpSpPr>
          <p:grpSpPr>
            <a:xfrm>
              <a:off x="0" y="0"/>
              <a:ext cx="1141072455" cy="1528421927"/>
              <a:chOff x="6572250" y="681037"/>
              <a:chExt cx="2262187" cy="3803650"/>
            </a:xfrm>
          </p:grpSpPr>
          <p:sp>
            <p:nvSpPr>
              <p:cNvPr id="5111" name="Google Shape;5111;p83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2" name="Google Shape;5112;p83"/>
              <p:cNvSpPr txBox="1"/>
              <p:nvPr/>
            </p:nvSpPr>
            <p:spPr>
              <a:xfrm>
                <a:off x="6677025" y="681037"/>
                <a:ext cx="1657350" cy="362902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3" name="Google Shape;5113;p83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4" name="Google Shape;5114;p83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5" name="Google Shape;5115;p83"/>
              <p:cNvSpPr txBox="1"/>
              <p:nvPr/>
            </p:nvSpPr>
            <p:spPr>
              <a:xfrm>
                <a:off x="6684962" y="1098550"/>
                <a:ext cx="947737" cy="777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16" name="Google Shape;5116;p83"/>
              <p:cNvGrpSpPr/>
              <p:nvPr/>
            </p:nvGrpSpPr>
            <p:grpSpPr>
              <a:xfrm>
                <a:off x="7541581" y="1063762"/>
                <a:ext cx="919793" cy="226875"/>
                <a:chOff x="977900" y="4079875"/>
                <a:chExt cx="1147762" cy="217487"/>
              </a:xfrm>
            </p:grpSpPr>
            <p:sp>
              <p:nvSpPr>
                <p:cNvPr id="5117" name="Google Shape;5117;p83"/>
                <p:cNvSpPr/>
                <p:nvPr/>
              </p:nvSpPr>
              <p:spPr>
                <a:xfrm>
                  <a:off x="977900" y="4079875"/>
                  <a:ext cx="1147762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8" name="Google Shape;5118;p83"/>
                <p:cNvSpPr/>
                <p:nvPr/>
              </p:nvSpPr>
              <p:spPr>
                <a:xfrm>
                  <a:off x="1004887" y="4105275"/>
                  <a:ext cx="1095375" cy="1666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19" name="Google Shape;5119;p83"/>
              <p:cNvSpPr txBox="1"/>
              <p:nvPr/>
            </p:nvSpPr>
            <p:spPr>
              <a:xfrm>
                <a:off x="6705600" y="1620837"/>
                <a:ext cx="947737" cy="6985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20" name="Google Shape;5120;p83"/>
              <p:cNvGrpSpPr/>
              <p:nvPr/>
            </p:nvGrpSpPr>
            <p:grpSpPr>
              <a:xfrm>
                <a:off x="7534589" y="1577975"/>
                <a:ext cx="913432" cy="200482"/>
                <a:chOff x="973137" y="4076700"/>
                <a:chExt cx="1139825" cy="207962"/>
              </a:xfrm>
            </p:grpSpPr>
            <p:sp>
              <p:nvSpPr>
                <p:cNvPr id="5121" name="Google Shape;5121;p83"/>
                <p:cNvSpPr/>
                <p:nvPr/>
              </p:nvSpPr>
              <p:spPr>
                <a:xfrm>
                  <a:off x="973137" y="4076700"/>
                  <a:ext cx="1139825" cy="2079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2" name="Google Shape;5122;p83"/>
                <p:cNvSpPr/>
                <p:nvPr/>
              </p:nvSpPr>
              <p:spPr>
                <a:xfrm>
                  <a:off x="1000125" y="4103687"/>
                  <a:ext cx="1095375" cy="1619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23" name="Google Shape;5123;p83"/>
              <p:cNvSpPr txBox="1"/>
              <p:nvPr/>
            </p:nvSpPr>
            <p:spPr>
              <a:xfrm>
                <a:off x="6691312" y="2152650"/>
                <a:ext cx="947737" cy="777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4" name="Google Shape;5124;p83"/>
              <p:cNvSpPr txBox="1"/>
              <p:nvPr/>
            </p:nvSpPr>
            <p:spPr>
              <a:xfrm>
                <a:off x="6713537" y="2630487"/>
                <a:ext cx="947737" cy="6985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25" name="Google Shape;5125;p83"/>
              <p:cNvGrpSpPr/>
              <p:nvPr/>
            </p:nvGrpSpPr>
            <p:grpSpPr>
              <a:xfrm>
                <a:off x="7514263" y="2605281"/>
                <a:ext cx="927749" cy="217293"/>
                <a:chOff x="971550" y="4097337"/>
                <a:chExt cx="1155700" cy="200025"/>
              </a:xfrm>
            </p:grpSpPr>
            <p:sp>
              <p:nvSpPr>
                <p:cNvPr id="5126" name="Google Shape;5126;p83"/>
                <p:cNvSpPr/>
                <p:nvPr/>
              </p:nvSpPr>
              <p:spPr>
                <a:xfrm>
                  <a:off x="971550" y="4097337"/>
                  <a:ext cx="1155700" cy="2000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7" name="Google Shape;5127;p83"/>
                <p:cNvSpPr/>
                <p:nvPr/>
              </p:nvSpPr>
              <p:spPr>
                <a:xfrm>
                  <a:off x="996950" y="4105275"/>
                  <a:ext cx="1103312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28" name="Google Shape;5128;p83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29" name="Google Shape;5129;p83"/>
              <p:cNvGrpSpPr/>
              <p:nvPr/>
            </p:nvGrpSpPr>
            <p:grpSpPr>
              <a:xfrm>
                <a:off x="7520613" y="2108199"/>
                <a:ext cx="927749" cy="217487"/>
                <a:chOff x="971550" y="4078287"/>
                <a:chExt cx="1155700" cy="217487"/>
              </a:xfrm>
            </p:grpSpPr>
            <p:sp>
              <p:nvSpPr>
                <p:cNvPr id="5130" name="Google Shape;5130;p83"/>
                <p:cNvSpPr/>
                <p:nvPr/>
              </p:nvSpPr>
              <p:spPr>
                <a:xfrm>
                  <a:off x="971550" y="4078287"/>
                  <a:ext cx="1155700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1" name="Google Shape;5131;p83"/>
                <p:cNvSpPr/>
                <p:nvPr/>
              </p:nvSpPr>
              <p:spPr>
                <a:xfrm>
                  <a:off x="998537" y="4105275"/>
                  <a:ext cx="1103312" cy="16510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32" name="Google Shape;5132;p83"/>
              <p:cNvSpPr txBox="1"/>
              <p:nvPr/>
            </p:nvSpPr>
            <p:spPr>
              <a:xfrm>
                <a:off x="8335962" y="681037"/>
                <a:ext cx="104775" cy="362902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3" name="Google Shape;5133;p83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4" name="Google Shape;5134;p83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5" name="Google Shape;5135;p83"/>
              <p:cNvSpPr/>
              <p:nvPr/>
            </p:nvSpPr>
            <p:spPr>
              <a:xfrm>
                <a:off x="8756650" y="4144962"/>
                <a:ext cx="77787" cy="14763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6" name="Google Shape;5136;p83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7" name="Google Shape;5137;p83"/>
              <p:cNvSpPr/>
              <p:nvPr/>
            </p:nvSpPr>
            <p:spPr>
              <a:xfrm>
                <a:off x="6572250" y="4249737"/>
                <a:ext cx="1903412" cy="23495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8" name="Google Shape;5138;p83"/>
              <p:cNvSpPr/>
              <p:nvPr/>
            </p:nvSpPr>
            <p:spPr>
              <a:xfrm>
                <a:off x="6677025" y="4302125"/>
                <a:ext cx="1700212" cy="1301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9" name="Google Shape;5139;p83"/>
              <p:cNvSpPr/>
              <p:nvPr/>
            </p:nvSpPr>
            <p:spPr>
              <a:xfrm>
                <a:off x="6838950" y="3779837"/>
                <a:ext cx="252412" cy="22701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0" name="Google Shape;5140;p83"/>
              <p:cNvSpPr/>
              <p:nvPr/>
            </p:nvSpPr>
            <p:spPr>
              <a:xfrm>
                <a:off x="7119937" y="3787775"/>
                <a:ext cx="252412" cy="2270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1" name="Google Shape;5141;p83"/>
              <p:cNvSpPr/>
              <p:nvPr/>
            </p:nvSpPr>
            <p:spPr>
              <a:xfrm>
                <a:off x="7400925" y="3779837"/>
                <a:ext cx="252412" cy="22701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2" name="Google Shape;5142;p83"/>
              <p:cNvSpPr txBox="1"/>
              <p:nvPr/>
            </p:nvSpPr>
            <p:spPr>
              <a:xfrm>
                <a:off x="8032750" y="2909887"/>
                <a:ext cx="141287" cy="1209675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43" name="Google Shape;5143;p83"/>
            <p:cNvGrpSpPr/>
            <p:nvPr/>
          </p:nvGrpSpPr>
          <p:grpSpPr>
            <a:xfrm>
              <a:off x="340195109" y="909357890"/>
              <a:ext cx="1807288537" cy="1238125756"/>
              <a:chOff x="3286125" y="3181350"/>
              <a:chExt cx="809625" cy="561975"/>
            </a:xfrm>
          </p:grpSpPr>
          <p:sp>
            <p:nvSpPr>
              <p:cNvPr id="5144" name="Google Shape;5144;p83"/>
              <p:cNvSpPr txBox="1"/>
              <p:nvPr/>
            </p:nvSpPr>
            <p:spPr>
              <a:xfrm>
                <a:off x="3286125" y="3181350"/>
                <a:ext cx="809625" cy="561975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5" name="Google Shape;5145;p83"/>
              <p:cNvSpPr txBox="1"/>
              <p:nvPr/>
            </p:nvSpPr>
            <p:spPr>
              <a:xfrm>
                <a:off x="3324225" y="3295650"/>
                <a:ext cx="714375" cy="1905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46" name="Google Shape;5146;p83"/>
              <p:cNvCxnSpPr/>
              <p:nvPr/>
            </p:nvCxnSpPr>
            <p:spPr>
              <a:xfrm>
                <a:off x="3402012" y="33401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47" name="Google Shape;5147;p83"/>
              <p:cNvCxnSpPr/>
              <p:nvPr/>
            </p:nvCxnSpPr>
            <p:spPr>
              <a:xfrm>
                <a:off x="3575050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48" name="Google Shape;5148;p83"/>
              <p:cNvCxnSpPr/>
              <p:nvPr/>
            </p:nvCxnSpPr>
            <p:spPr>
              <a:xfrm>
                <a:off x="3662362" y="33416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49" name="Google Shape;5149;p83"/>
              <p:cNvCxnSpPr/>
              <p:nvPr/>
            </p:nvCxnSpPr>
            <p:spPr>
              <a:xfrm>
                <a:off x="3752850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50" name="Google Shape;5150;p83"/>
              <p:cNvCxnSpPr/>
              <p:nvPr/>
            </p:nvCxnSpPr>
            <p:spPr>
              <a:xfrm>
                <a:off x="3849687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51" name="Google Shape;5151;p83"/>
              <p:cNvCxnSpPr/>
              <p:nvPr/>
            </p:nvCxnSpPr>
            <p:spPr>
              <a:xfrm>
                <a:off x="3938587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52" name="Google Shape;5152;p83"/>
              <p:cNvCxnSpPr/>
              <p:nvPr/>
            </p:nvCxnSpPr>
            <p:spPr>
              <a:xfrm>
                <a:off x="3486150" y="33401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153" name="Google Shape;5153;p83"/>
              <p:cNvSpPr txBox="1"/>
              <p:nvPr/>
            </p:nvSpPr>
            <p:spPr>
              <a:xfrm>
                <a:off x="3336925" y="3560762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4" name="Google Shape;5154;p83"/>
              <p:cNvSpPr txBox="1"/>
              <p:nvPr/>
            </p:nvSpPr>
            <p:spPr>
              <a:xfrm>
                <a:off x="3473450" y="3560762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5" name="Google Shape;5155;p83"/>
              <p:cNvSpPr txBox="1"/>
              <p:nvPr/>
            </p:nvSpPr>
            <p:spPr>
              <a:xfrm>
                <a:off x="3609975" y="35591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6" name="Google Shape;5156;p83"/>
              <p:cNvSpPr txBox="1"/>
              <p:nvPr/>
            </p:nvSpPr>
            <p:spPr>
              <a:xfrm>
                <a:off x="3763962" y="355600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7" name="Google Shape;5157;p83"/>
              <p:cNvSpPr txBox="1"/>
              <p:nvPr/>
            </p:nvSpPr>
            <p:spPr>
              <a:xfrm>
                <a:off x="3916362" y="355600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1" name="Shape 5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2" name="Google Shape;5162;p8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5163" name="Google Shape;5163;p8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64" name="Google Shape;5164;p84"/>
          <p:cNvSpPr txBox="1"/>
          <p:nvPr>
            <p:ph type="title"/>
          </p:nvPr>
        </p:nvSpPr>
        <p:spPr>
          <a:xfrm>
            <a:off x="500062" y="255587"/>
            <a:ext cx="77724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Mail access protocols</a:t>
            </a:r>
            <a:endParaRPr/>
          </a:p>
        </p:txBody>
      </p:sp>
      <p:sp>
        <p:nvSpPr>
          <p:cNvPr id="5165" name="Google Shape;5165;p84"/>
          <p:cNvSpPr txBox="1"/>
          <p:nvPr>
            <p:ph idx="1" type="body"/>
          </p:nvPr>
        </p:nvSpPr>
        <p:spPr>
          <a:xfrm>
            <a:off x="612775" y="1128712"/>
            <a:ext cx="7381875" cy="135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Why have a sender server?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Just let the sender’s user agent place the message directly on the receiver mail server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166" name="Google Shape;5166;p84"/>
          <p:cNvGrpSpPr/>
          <p:nvPr/>
        </p:nvGrpSpPr>
        <p:grpSpPr>
          <a:xfrm>
            <a:off x="5513387" y="3198812"/>
            <a:ext cx="511175" cy="693737"/>
            <a:chOff x="6572250" y="681037"/>
            <a:chExt cx="2262187" cy="3803650"/>
          </a:xfrm>
        </p:grpSpPr>
        <p:sp>
          <p:nvSpPr>
            <p:cNvPr id="5167" name="Google Shape;5167;p84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8" name="Google Shape;5168;p84"/>
            <p:cNvSpPr txBox="1"/>
            <p:nvPr/>
          </p:nvSpPr>
          <p:spPr>
            <a:xfrm>
              <a:off x="6677025" y="681037"/>
              <a:ext cx="1657350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9" name="Google Shape;5169;p84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0" name="Google Shape;5170;p84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1" name="Google Shape;5171;p84"/>
            <p:cNvSpPr txBox="1"/>
            <p:nvPr/>
          </p:nvSpPr>
          <p:spPr>
            <a:xfrm>
              <a:off x="6684962" y="10985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72" name="Google Shape;5172;p84"/>
            <p:cNvGrpSpPr/>
            <p:nvPr/>
          </p:nvGrpSpPr>
          <p:grpSpPr>
            <a:xfrm>
              <a:off x="7541581" y="1063762"/>
              <a:ext cx="919793" cy="226875"/>
              <a:chOff x="977900" y="4079875"/>
              <a:chExt cx="1147762" cy="217487"/>
            </a:xfrm>
          </p:grpSpPr>
          <p:sp>
            <p:nvSpPr>
              <p:cNvPr id="5173" name="Google Shape;5173;p84"/>
              <p:cNvSpPr/>
              <p:nvPr/>
            </p:nvSpPr>
            <p:spPr>
              <a:xfrm>
                <a:off x="977900" y="4079875"/>
                <a:ext cx="1147762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4" name="Google Shape;5174;p84"/>
              <p:cNvSpPr/>
              <p:nvPr/>
            </p:nvSpPr>
            <p:spPr>
              <a:xfrm>
                <a:off x="1004887" y="4105275"/>
                <a:ext cx="109537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75" name="Google Shape;5175;p84"/>
            <p:cNvSpPr txBox="1"/>
            <p:nvPr/>
          </p:nvSpPr>
          <p:spPr>
            <a:xfrm>
              <a:off x="6705600" y="162083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76" name="Google Shape;5176;p84"/>
            <p:cNvGrpSpPr/>
            <p:nvPr/>
          </p:nvGrpSpPr>
          <p:grpSpPr>
            <a:xfrm>
              <a:off x="7534589" y="1577975"/>
              <a:ext cx="913432" cy="200482"/>
              <a:chOff x="973137" y="4076700"/>
              <a:chExt cx="1139825" cy="207962"/>
            </a:xfrm>
          </p:grpSpPr>
          <p:sp>
            <p:nvSpPr>
              <p:cNvPr id="5177" name="Google Shape;5177;p84"/>
              <p:cNvSpPr/>
              <p:nvPr/>
            </p:nvSpPr>
            <p:spPr>
              <a:xfrm>
                <a:off x="973137" y="4076700"/>
                <a:ext cx="113982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8" name="Google Shape;5178;p84"/>
              <p:cNvSpPr/>
              <p:nvPr/>
            </p:nvSpPr>
            <p:spPr>
              <a:xfrm>
                <a:off x="1000125" y="4103687"/>
                <a:ext cx="10953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79" name="Google Shape;5179;p84"/>
            <p:cNvSpPr txBox="1"/>
            <p:nvPr/>
          </p:nvSpPr>
          <p:spPr>
            <a:xfrm>
              <a:off x="6691312" y="21526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0" name="Google Shape;5180;p84"/>
            <p:cNvSpPr txBox="1"/>
            <p:nvPr/>
          </p:nvSpPr>
          <p:spPr>
            <a:xfrm>
              <a:off x="6713537" y="263048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81" name="Google Shape;5181;p84"/>
            <p:cNvGrpSpPr/>
            <p:nvPr/>
          </p:nvGrpSpPr>
          <p:grpSpPr>
            <a:xfrm>
              <a:off x="7514263" y="2605281"/>
              <a:ext cx="927749" cy="217293"/>
              <a:chOff x="971550" y="4097337"/>
              <a:chExt cx="1155700" cy="200025"/>
            </a:xfrm>
          </p:grpSpPr>
          <p:sp>
            <p:nvSpPr>
              <p:cNvPr id="5182" name="Google Shape;5182;p84"/>
              <p:cNvSpPr/>
              <p:nvPr/>
            </p:nvSpPr>
            <p:spPr>
              <a:xfrm>
                <a:off x="971550" y="4097337"/>
                <a:ext cx="1155700" cy="2000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3" name="Google Shape;5183;p84"/>
              <p:cNvSpPr/>
              <p:nvPr/>
            </p:nvSpPr>
            <p:spPr>
              <a:xfrm>
                <a:off x="996950" y="4105275"/>
                <a:ext cx="1103312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84" name="Google Shape;5184;p84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85" name="Google Shape;5185;p84"/>
            <p:cNvGrpSpPr/>
            <p:nvPr/>
          </p:nvGrpSpPr>
          <p:grpSpPr>
            <a:xfrm>
              <a:off x="7520613" y="2108199"/>
              <a:ext cx="927749" cy="217487"/>
              <a:chOff x="971550" y="4078287"/>
              <a:chExt cx="1155700" cy="217487"/>
            </a:xfrm>
          </p:grpSpPr>
          <p:sp>
            <p:nvSpPr>
              <p:cNvPr id="5186" name="Google Shape;5186;p84"/>
              <p:cNvSpPr/>
              <p:nvPr/>
            </p:nvSpPr>
            <p:spPr>
              <a:xfrm>
                <a:off x="971550" y="4078287"/>
                <a:ext cx="11557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7" name="Google Shape;5187;p84"/>
              <p:cNvSpPr/>
              <p:nvPr/>
            </p:nvSpPr>
            <p:spPr>
              <a:xfrm>
                <a:off x="998537" y="4105275"/>
                <a:ext cx="1103312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88" name="Google Shape;5188;p84"/>
            <p:cNvSpPr txBox="1"/>
            <p:nvPr/>
          </p:nvSpPr>
          <p:spPr>
            <a:xfrm>
              <a:off x="8335962" y="681037"/>
              <a:ext cx="10477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9" name="Google Shape;5189;p84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0" name="Google Shape;5190;p84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1" name="Google Shape;5191;p84"/>
            <p:cNvSpPr/>
            <p:nvPr/>
          </p:nvSpPr>
          <p:spPr>
            <a:xfrm>
              <a:off x="8756650" y="4144962"/>
              <a:ext cx="77787" cy="14763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2" name="Google Shape;5192;p84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3" name="Google Shape;5193;p84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4" name="Google Shape;5194;p84"/>
            <p:cNvSpPr/>
            <p:nvPr/>
          </p:nvSpPr>
          <p:spPr>
            <a:xfrm>
              <a:off x="6677025" y="4302125"/>
              <a:ext cx="1700212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5" name="Google Shape;5195;p84"/>
            <p:cNvSpPr/>
            <p:nvPr/>
          </p:nvSpPr>
          <p:spPr>
            <a:xfrm>
              <a:off x="6838950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6" name="Google Shape;5196;p84"/>
            <p:cNvSpPr/>
            <p:nvPr/>
          </p:nvSpPr>
          <p:spPr>
            <a:xfrm>
              <a:off x="7119937" y="3787775"/>
              <a:ext cx="252412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7" name="Google Shape;5197;p84"/>
            <p:cNvSpPr/>
            <p:nvPr/>
          </p:nvSpPr>
          <p:spPr>
            <a:xfrm>
              <a:off x="7400925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8" name="Google Shape;5198;p84"/>
            <p:cNvSpPr txBox="1"/>
            <p:nvPr/>
          </p:nvSpPr>
          <p:spPr>
            <a:xfrm>
              <a:off x="8032750" y="2909887"/>
              <a:ext cx="141287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5199" name="Google Shape;5199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75" y="995362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0" name="Google Shape;5200;p84"/>
          <p:cNvGrpSpPr/>
          <p:nvPr/>
        </p:nvGrpSpPr>
        <p:grpSpPr>
          <a:xfrm>
            <a:off x="5260975" y="3608387"/>
            <a:ext cx="1609725" cy="1133474"/>
            <a:chOff x="2763837" y="1914525"/>
            <a:chExt cx="1609725" cy="1133474"/>
          </a:xfrm>
        </p:grpSpPr>
        <p:sp>
          <p:nvSpPr>
            <p:cNvPr id="5201" name="Google Shape;5201;p84"/>
            <p:cNvSpPr txBox="1"/>
            <p:nvPr/>
          </p:nvSpPr>
          <p:spPr>
            <a:xfrm>
              <a:off x="2763837" y="2513012"/>
              <a:ext cx="1609725" cy="534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receiver’s mail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grpSp>
          <p:nvGrpSpPr>
            <p:cNvPr id="5202" name="Google Shape;5202;p84"/>
            <p:cNvGrpSpPr/>
            <p:nvPr/>
          </p:nvGrpSpPr>
          <p:grpSpPr>
            <a:xfrm>
              <a:off x="3162300" y="1914525"/>
              <a:ext cx="809625" cy="561975"/>
              <a:chOff x="3286125" y="3181350"/>
              <a:chExt cx="809625" cy="561975"/>
            </a:xfrm>
          </p:grpSpPr>
          <p:sp>
            <p:nvSpPr>
              <p:cNvPr id="5203" name="Google Shape;5203;p84"/>
              <p:cNvSpPr txBox="1"/>
              <p:nvPr/>
            </p:nvSpPr>
            <p:spPr>
              <a:xfrm>
                <a:off x="3286125" y="3181350"/>
                <a:ext cx="809625" cy="561975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4" name="Google Shape;5204;p84"/>
              <p:cNvSpPr txBox="1"/>
              <p:nvPr/>
            </p:nvSpPr>
            <p:spPr>
              <a:xfrm>
                <a:off x="3324225" y="3295650"/>
                <a:ext cx="714375" cy="1905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05" name="Google Shape;5205;p84"/>
              <p:cNvCxnSpPr/>
              <p:nvPr/>
            </p:nvCxnSpPr>
            <p:spPr>
              <a:xfrm>
                <a:off x="3402012" y="33401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06" name="Google Shape;5206;p84"/>
              <p:cNvCxnSpPr/>
              <p:nvPr/>
            </p:nvCxnSpPr>
            <p:spPr>
              <a:xfrm>
                <a:off x="3575050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07" name="Google Shape;5207;p84"/>
              <p:cNvCxnSpPr/>
              <p:nvPr/>
            </p:nvCxnSpPr>
            <p:spPr>
              <a:xfrm>
                <a:off x="3662362" y="33416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08" name="Google Shape;5208;p84"/>
              <p:cNvCxnSpPr/>
              <p:nvPr/>
            </p:nvCxnSpPr>
            <p:spPr>
              <a:xfrm>
                <a:off x="3752850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09" name="Google Shape;5209;p84"/>
              <p:cNvCxnSpPr/>
              <p:nvPr/>
            </p:nvCxnSpPr>
            <p:spPr>
              <a:xfrm>
                <a:off x="3849687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10" name="Google Shape;5210;p84"/>
              <p:cNvCxnSpPr/>
              <p:nvPr/>
            </p:nvCxnSpPr>
            <p:spPr>
              <a:xfrm>
                <a:off x="3938587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11" name="Google Shape;5211;p84"/>
              <p:cNvCxnSpPr/>
              <p:nvPr/>
            </p:nvCxnSpPr>
            <p:spPr>
              <a:xfrm>
                <a:off x="3486150" y="33401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212" name="Google Shape;5212;p84"/>
              <p:cNvSpPr txBox="1"/>
              <p:nvPr/>
            </p:nvSpPr>
            <p:spPr>
              <a:xfrm>
                <a:off x="3336925" y="3560762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3" name="Google Shape;5213;p84"/>
              <p:cNvSpPr txBox="1"/>
              <p:nvPr/>
            </p:nvSpPr>
            <p:spPr>
              <a:xfrm>
                <a:off x="3473450" y="3560762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4" name="Google Shape;5214;p84"/>
              <p:cNvSpPr txBox="1"/>
              <p:nvPr/>
            </p:nvSpPr>
            <p:spPr>
              <a:xfrm>
                <a:off x="3609975" y="35591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5" name="Google Shape;5215;p84"/>
              <p:cNvSpPr txBox="1"/>
              <p:nvPr/>
            </p:nvSpPr>
            <p:spPr>
              <a:xfrm>
                <a:off x="3763962" y="355600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6" name="Google Shape;5216;p84"/>
              <p:cNvSpPr txBox="1"/>
              <p:nvPr/>
            </p:nvSpPr>
            <p:spPr>
              <a:xfrm>
                <a:off x="3916362" y="355600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17" name="Google Shape;5217;p84"/>
          <p:cNvSpPr txBox="1"/>
          <p:nvPr/>
        </p:nvSpPr>
        <p:spPr>
          <a:xfrm>
            <a:off x="3448050" y="3071812"/>
            <a:ext cx="890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/>
          </a:p>
        </p:txBody>
      </p:sp>
      <p:pic>
        <p:nvPicPr>
          <p:cNvPr descr="Alice" id="5218" name="Google Shape;5218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0" y="3178175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5219" name="Google Shape;5219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5450" y="3192462"/>
            <a:ext cx="676275" cy="690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20" name="Google Shape;5220;p84"/>
          <p:cNvCxnSpPr/>
          <p:nvPr/>
        </p:nvCxnSpPr>
        <p:spPr>
          <a:xfrm>
            <a:off x="2035175" y="3525837"/>
            <a:ext cx="3370262" cy="349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21" name="Google Shape;5221;p84"/>
          <p:cNvCxnSpPr/>
          <p:nvPr/>
        </p:nvCxnSpPr>
        <p:spPr>
          <a:xfrm flipH="1" rot="10800000">
            <a:off x="6208712" y="3497262"/>
            <a:ext cx="977900" cy="1587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222" name="Google Shape;5222;p84"/>
          <p:cNvGrpSpPr/>
          <p:nvPr/>
        </p:nvGrpSpPr>
        <p:grpSpPr>
          <a:xfrm>
            <a:off x="1098550" y="3040062"/>
            <a:ext cx="912812" cy="1054100"/>
            <a:chOff x="5673725" y="873125"/>
            <a:chExt cx="912812" cy="1054100"/>
          </a:xfrm>
        </p:grpSpPr>
        <p:grpSp>
          <p:nvGrpSpPr>
            <p:cNvPr id="5223" name="Google Shape;5223;p84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5224" name="Google Shape;5224;p8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25" name="Google Shape;5225;p84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26" name="Google Shape;5226;p84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7" name="Google Shape;5227;p84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pic>
        <p:nvPicPr>
          <p:cNvPr descr="desktop_computer_stylized_medium" id="5228" name="Google Shape;5228;p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86562" y="2754312"/>
            <a:ext cx="1349375" cy="1255712"/>
          </a:xfrm>
          <a:prstGeom prst="rect">
            <a:avLst/>
          </a:prstGeom>
          <a:noFill/>
          <a:ln>
            <a:noFill/>
          </a:ln>
        </p:spPr>
      </p:pic>
      <p:sp>
        <p:nvSpPr>
          <p:cNvPr id="5229" name="Google Shape;5229;p84"/>
          <p:cNvSpPr txBox="1"/>
          <p:nvPr/>
        </p:nvSpPr>
        <p:spPr>
          <a:xfrm>
            <a:off x="7138987" y="2682875"/>
            <a:ext cx="604837" cy="523875"/>
          </a:xfrm>
          <a:prstGeom prst="rect">
            <a:avLst/>
          </a:prstGeom>
          <a:solidFill>
            <a:schemeClr val="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0" name="Google Shape;5230;p84"/>
          <p:cNvSpPr txBox="1"/>
          <p:nvPr/>
        </p:nvSpPr>
        <p:spPr>
          <a:xfrm>
            <a:off x="7080250" y="2609850"/>
            <a:ext cx="6921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E5E5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E5E500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4" name="Shape 5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" name="Google Shape;5235;p8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5236" name="Google Shape;5236;p8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5237" name="Google Shape;5237;p85"/>
          <p:cNvGrpSpPr/>
          <p:nvPr/>
        </p:nvGrpSpPr>
        <p:grpSpPr>
          <a:xfrm>
            <a:off x="2962275" y="1577975"/>
            <a:ext cx="511175" cy="693737"/>
            <a:chOff x="6572250" y="681037"/>
            <a:chExt cx="2262187" cy="3803650"/>
          </a:xfrm>
        </p:grpSpPr>
        <p:sp>
          <p:nvSpPr>
            <p:cNvPr id="5238" name="Google Shape;5238;p85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9" name="Google Shape;5239;p85"/>
            <p:cNvSpPr txBox="1"/>
            <p:nvPr/>
          </p:nvSpPr>
          <p:spPr>
            <a:xfrm>
              <a:off x="6677025" y="681037"/>
              <a:ext cx="1657350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0" name="Google Shape;5240;p85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1" name="Google Shape;5241;p85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2" name="Google Shape;5242;p85"/>
            <p:cNvSpPr txBox="1"/>
            <p:nvPr/>
          </p:nvSpPr>
          <p:spPr>
            <a:xfrm>
              <a:off x="6684962" y="10985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43" name="Google Shape;5243;p85"/>
            <p:cNvGrpSpPr/>
            <p:nvPr/>
          </p:nvGrpSpPr>
          <p:grpSpPr>
            <a:xfrm>
              <a:off x="7541581" y="1063762"/>
              <a:ext cx="919793" cy="226875"/>
              <a:chOff x="977900" y="4079875"/>
              <a:chExt cx="1147762" cy="217487"/>
            </a:xfrm>
          </p:grpSpPr>
          <p:sp>
            <p:nvSpPr>
              <p:cNvPr id="5244" name="Google Shape;5244;p85"/>
              <p:cNvSpPr/>
              <p:nvPr/>
            </p:nvSpPr>
            <p:spPr>
              <a:xfrm>
                <a:off x="977900" y="4079875"/>
                <a:ext cx="1147762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5" name="Google Shape;5245;p85"/>
              <p:cNvSpPr/>
              <p:nvPr/>
            </p:nvSpPr>
            <p:spPr>
              <a:xfrm>
                <a:off x="1004887" y="4105275"/>
                <a:ext cx="109537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46" name="Google Shape;5246;p85"/>
            <p:cNvSpPr txBox="1"/>
            <p:nvPr/>
          </p:nvSpPr>
          <p:spPr>
            <a:xfrm>
              <a:off x="6705600" y="162083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47" name="Google Shape;5247;p85"/>
            <p:cNvGrpSpPr/>
            <p:nvPr/>
          </p:nvGrpSpPr>
          <p:grpSpPr>
            <a:xfrm>
              <a:off x="7534589" y="1577975"/>
              <a:ext cx="913432" cy="200482"/>
              <a:chOff x="973137" y="4076700"/>
              <a:chExt cx="1139825" cy="207962"/>
            </a:xfrm>
          </p:grpSpPr>
          <p:sp>
            <p:nvSpPr>
              <p:cNvPr id="5248" name="Google Shape;5248;p85"/>
              <p:cNvSpPr/>
              <p:nvPr/>
            </p:nvSpPr>
            <p:spPr>
              <a:xfrm>
                <a:off x="973137" y="4076700"/>
                <a:ext cx="113982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9" name="Google Shape;5249;p85"/>
              <p:cNvSpPr/>
              <p:nvPr/>
            </p:nvSpPr>
            <p:spPr>
              <a:xfrm>
                <a:off x="1000125" y="4103687"/>
                <a:ext cx="10953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50" name="Google Shape;5250;p85"/>
            <p:cNvSpPr txBox="1"/>
            <p:nvPr/>
          </p:nvSpPr>
          <p:spPr>
            <a:xfrm>
              <a:off x="6691312" y="21526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1" name="Google Shape;5251;p85"/>
            <p:cNvSpPr txBox="1"/>
            <p:nvPr/>
          </p:nvSpPr>
          <p:spPr>
            <a:xfrm>
              <a:off x="6713537" y="263048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52" name="Google Shape;5252;p85"/>
            <p:cNvGrpSpPr/>
            <p:nvPr/>
          </p:nvGrpSpPr>
          <p:grpSpPr>
            <a:xfrm>
              <a:off x="7514263" y="2605281"/>
              <a:ext cx="927749" cy="217293"/>
              <a:chOff x="971550" y="4097337"/>
              <a:chExt cx="1155700" cy="200025"/>
            </a:xfrm>
          </p:grpSpPr>
          <p:sp>
            <p:nvSpPr>
              <p:cNvPr id="5253" name="Google Shape;5253;p85"/>
              <p:cNvSpPr/>
              <p:nvPr/>
            </p:nvSpPr>
            <p:spPr>
              <a:xfrm>
                <a:off x="971550" y="4097337"/>
                <a:ext cx="1155700" cy="2000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4" name="Google Shape;5254;p85"/>
              <p:cNvSpPr/>
              <p:nvPr/>
            </p:nvSpPr>
            <p:spPr>
              <a:xfrm>
                <a:off x="996950" y="4105275"/>
                <a:ext cx="1103312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55" name="Google Shape;5255;p85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56" name="Google Shape;5256;p85"/>
            <p:cNvGrpSpPr/>
            <p:nvPr/>
          </p:nvGrpSpPr>
          <p:grpSpPr>
            <a:xfrm>
              <a:off x="7520613" y="2108199"/>
              <a:ext cx="927749" cy="217487"/>
              <a:chOff x="971550" y="4078287"/>
              <a:chExt cx="1155700" cy="217487"/>
            </a:xfrm>
          </p:grpSpPr>
          <p:sp>
            <p:nvSpPr>
              <p:cNvPr id="5257" name="Google Shape;5257;p85"/>
              <p:cNvSpPr/>
              <p:nvPr/>
            </p:nvSpPr>
            <p:spPr>
              <a:xfrm>
                <a:off x="971550" y="4078287"/>
                <a:ext cx="11557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8" name="Google Shape;5258;p85"/>
              <p:cNvSpPr/>
              <p:nvPr/>
            </p:nvSpPr>
            <p:spPr>
              <a:xfrm>
                <a:off x="998537" y="4105275"/>
                <a:ext cx="1103312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59" name="Google Shape;5259;p85"/>
            <p:cNvSpPr txBox="1"/>
            <p:nvPr/>
          </p:nvSpPr>
          <p:spPr>
            <a:xfrm>
              <a:off x="8335962" y="681037"/>
              <a:ext cx="10477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0" name="Google Shape;5260;p85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1" name="Google Shape;5261;p85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2" name="Google Shape;5262;p85"/>
            <p:cNvSpPr/>
            <p:nvPr/>
          </p:nvSpPr>
          <p:spPr>
            <a:xfrm>
              <a:off x="8756650" y="4144962"/>
              <a:ext cx="77787" cy="14763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3" name="Google Shape;5263;p85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4" name="Google Shape;5264;p85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5" name="Google Shape;5265;p85"/>
            <p:cNvSpPr/>
            <p:nvPr/>
          </p:nvSpPr>
          <p:spPr>
            <a:xfrm>
              <a:off x="6677025" y="4302125"/>
              <a:ext cx="1700212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6" name="Google Shape;5266;p85"/>
            <p:cNvSpPr/>
            <p:nvPr/>
          </p:nvSpPr>
          <p:spPr>
            <a:xfrm>
              <a:off x="6838950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7" name="Google Shape;5267;p85"/>
            <p:cNvSpPr/>
            <p:nvPr/>
          </p:nvSpPr>
          <p:spPr>
            <a:xfrm>
              <a:off x="7119937" y="3787775"/>
              <a:ext cx="252412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8" name="Google Shape;5268;p85"/>
            <p:cNvSpPr/>
            <p:nvPr/>
          </p:nvSpPr>
          <p:spPr>
            <a:xfrm>
              <a:off x="7400925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9" name="Google Shape;5269;p85"/>
            <p:cNvSpPr txBox="1"/>
            <p:nvPr/>
          </p:nvSpPr>
          <p:spPr>
            <a:xfrm>
              <a:off x="8032750" y="2909887"/>
              <a:ext cx="141287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0" name="Google Shape;5270;p85"/>
          <p:cNvGrpSpPr/>
          <p:nvPr/>
        </p:nvGrpSpPr>
        <p:grpSpPr>
          <a:xfrm>
            <a:off x="4953000" y="1587500"/>
            <a:ext cx="511175" cy="693737"/>
            <a:chOff x="6572250" y="681037"/>
            <a:chExt cx="2262187" cy="3803650"/>
          </a:xfrm>
        </p:grpSpPr>
        <p:sp>
          <p:nvSpPr>
            <p:cNvPr id="5271" name="Google Shape;5271;p85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2" name="Google Shape;5272;p85"/>
            <p:cNvSpPr txBox="1"/>
            <p:nvPr/>
          </p:nvSpPr>
          <p:spPr>
            <a:xfrm>
              <a:off x="6677025" y="681037"/>
              <a:ext cx="1657350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3" name="Google Shape;5273;p85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4" name="Google Shape;5274;p85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5" name="Google Shape;5275;p85"/>
            <p:cNvSpPr txBox="1"/>
            <p:nvPr/>
          </p:nvSpPr>
          <p:spPr>
            <a:xfrm>
              <a:off x="6684962" y="10985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6" name="Google Shape;5276;p85"/>
            <p:cNvGrpSpPr/>
            <p:nvPr/>
          </p:nvGrpSpPr>
          <p:grpSpPr>
            <a:xfrm>
              <a:off x="7541581" y="1063762"/>
              <a:ext cx="919793" cy="226875"/>
              <a:chOff x="977900" y="4079875"/>
              <a:chExt cx="1147762" cy="217487"/>
            </a:xfrm>
          </p:grpSpPr>
          <p:sp>
            <p:nvSpPr>
              <p:cNvPr id="5277" name="Google Shape;5277;p85"/>
              <p:cNvSpPr/>
              <p:nvPr/>
            </p:nvSpPr>
            <p:spPr>
              <a:xfrm>
                <a:off x="977900" y="4079875"/>
                <a:ext cx="1147762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8" name="Google Shape;5278;p85"/>
              <p:cNvSpPr/>
              <p:nvPr/>
            </p:nvSpPr>
            <p:spPr>
              <a:xfrm>
                <a:off x="1004887" y="4105275"/>
                <a:ext cx="109537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79" name="Google Shape;5279;p85"/>
            <p:cNvSpPr txBox="1"/>
            <p:nvPr/>
          </p:nvSpPr>
          <p:spPr>
            <a:xfrm>
              <a:off x="6705600" y="162083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80" name="Google Shape;5280;p85"/>
            <p:cNvGrpSpPr/>
            <p:nvPr/>
          </p:nvGrpSpPr>
          <p:grpSpPr>
            <a:xfrm>
              <a:off x="7534589" y="1577975"/>
              <a:ext cx="913432" cy="200482"/>
              <a:chOff x="973137" y="4076700"/>
              <a:chExt cx="1139825" cy="207962"/>
            </a:xfrm>
          </p:grpSpPr>
          <p:sp>
            <p:nvSpPr>
              <p:cNvPr id="5281" name="Google Shape;5281;p85"/>
              <p:cNvSpPr/>
              <p:nvPr/>
            </p:nvSpPr>
            <p:spPr>
              <a:xfrm>
                <a:off x="973137" y="4076700"/>
                <a:ext cx="113982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2" name="Google Shape;5282;p85"/>
              <p:cNvSpPr/>
              <p:nvPr/>
            </p:nvSpPr>
            <p:spPr>
              <a:xfrm>
                <a:off x="1000125" y="4103687"/>
                <a:ext cx="10953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83" name="Google Shape;5283;p85"/>
            <p:cNvSpPr txBox="1"/>
            <p:nvPr/>
          </p:nvSpPr>
          <p:spPr>
            <a:xfrm>
              <a:off x="6691312" y="21526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4" name="Google Shape;5284;p85"/>
            <p:cNvSpPr txBox="1"/>
            <p:nvPr/>
          </p:nvSpPr>
          <p:spPr>
            <a:xfrm>
              <a:off x="6713537" y="263048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85" name="Google Shape;5285;p85"/>
            <p:cNvGrpSpPr/>
            <p:nvPr/>
          </p:nvGrpSpPr>
          <p:grpSpPr>
            <a:xfrm>
              <a:off x="7514263" y="2605281"/>
              <a:ext cx="927749" cy="217293"/>
              <a:chOff x="971550" y="4097337"/>
              <a:chExt cx="1155700" cy="200025"/>
            </a:xfrm>
          </p:grpSpPr>
          <p:sp>
            <p:nvSpPr>
              <p:cNvPr id="5286" name="Google Shape;5286;p85"/>
              <p:cNvSpPr/>
              <p:nvPr/>
            </p:nvSpPr>
            <p:spPr>
              <a:xfrm>
                <a:off x="971550" y="4097337"/>
                <a:ext cx="1155700" cy="2000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7" name="Google Shape;5287;p85"/>
              <p:cNvSpPr/>
              <p:nvPr/>
            </p:nvSpPr>
            <p:spPr>
              <a:xfrm>
                <a:off x="996950" y="4105275"/>
                <a:ext cx="1103312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88" name="Google Shape;5288;p85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89" name="Google Shape;5289;p85"/>
            <p:cNvGrpSpPr/>
            <p:nvPr/>
          </p:nvGrpSpPr>
          <p:grpSpPr>
            <a:xfrm>
              <a:off x="7520613" y="2108199"/>
              <a:ext cx="927749" cy="217487"/>
              <a:chOff x="971550" y="4078287"/>
              <a:chExt cx="1155700" cy="217487"/>
            </a:xfrm>
          </p:grpSpPr>
          <p:sp>
            <p:nvSpPr>
              <p:cNvPr id="5290" name="Google Shape;5290;p85"/>
              <p:cNvSpPr/>
              <p:nvPr/>
            </p:nvSpPr>
            <p:spPr>
              <a:xfrm>
                <a:off x="971550" y="4078287"/>
                <a:ext cx="11557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1" name="Google Shape;5291;p85"/>
              <p:cNvSpPr/>
              <p:nvPr/>
            </p:nvSpPr>
            <p:spPr>
              <a:xfrm>
                <a:off x="998537" y="4105275"/>
                <a:ext cx="1103312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92" name="Google Shape;5292;p85"/>
            <p:cNvSpPr txBox="1"/>
            <p:nvPr/>
          </p:nvSpPr>
          <p:spPr>
            <a:xfrm>
              <a:off x="8335962" y="681037"/>
              <a:ext cx="10477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3" name="Google Shape;5293;p85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4" name="Google Shape;5294;p85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5" name="Google Shape;5295;p85"/>
            <p:cNvSpPr/>
            <p:nvPr/>
          </p:nvSpPr>
          <p:spPr>
            <a:xfrm>
              <a:off x="8756650" y="4144962"/>
              <a:ext cx="77787" cy="14763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6" name="Google Shape;5296;p85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7" name="Google Shape;5297;p85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8" name="Google Shape;5298;p85"/>
            <p:cNvSpPr/>
            <p:nvPr/>
          </p:nvSpPr>
          <p:spPr>
            <a:xfrm>
              <a:off x="6677025" y="4302125"/>
              <a:ext cx="1700212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9" name="Google Shape;5299;p85"/>
            <p:cNvSpPr/>
            <p:nvPr/>
          </p:nvSpPr>
          <p:spPr>
            <a:xfrm>
              <a:off x="6838950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0" name="Google Shape;5300;p85"/>
            <p:cNvSpPr/>
            <p:nvPr/>
          </p:nvSpPr>
          <p:spPr>
            <a:xfrm>
              <a:off x="7119937" y="3787775"/>
              <a:ext cx="252412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1" name="Google Shape;5301;p85"/>
            <p:cNvSpPr/>
            <p:nvPr/>
          </p:nvSpPr>
          <p:spPr>
            <a:xfrm>
              <a:off x="7400925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2" name="Google Shape;5302;p85"/>
            <p:cNvSpPr txBox="1"/>
            <p:nvPr/>
          </p:nvSpPr>
          <p:spPr>
            <a:xfrm>
              <a:off x="8032750" y="2909887"/>
              <a:ext cx="141287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5303" name="Google Shape;5303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525" y="963612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304" name="Google Shape;5304;p85"/>
          <p:cNvSpPr txBox="1"/>
          <p:nvPr>
            <p:ph type="title"/>
          </p:nvPr>
        </p:nvSpPr>
        <p:spPr>
          <a:xfrm>
            <a:off x="500062" y="255587"/>
            <a:ext cx="77724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Mail access protocols</a:t>
            </a:r>
            <a:endParaRPr/>
          </a:p>
        </p:txBody>
      </p:sp>
      <p:sp>
        <p:nvSpPr>
          <p:cNvPr id="5305" name="Google Shape;5305;p85"/>
          <p:cNvSpPr txBox="1"/>
          <p:nvPr>
            <p:ph idx="1" type="body"/>
          </p:nvPr>
        </p:nvSpPr>
        <p:spPr>
          <a:xfrm>
            <a:off x="998537" y="3711575"/>
            <a:ext cx="7381875" cy="9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OK: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We need both of them, but will it work?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306" name="Google Shape;5306;p85"/>
          <p:cNvGrpSpPr/>
          <p:nvPr/>
        </p:nvGrpSpPr>
        <p:grpSpPr>
          <a:xfrm>
            <a:off x="2797175" y="1987550"/>
            <a:ext cx="1436687" cy="1131887"/>
            <a:chOff x="2851150" y="1914525"/>
            <a:chExt cx="1436687" cy="1131887"/>
          </a:xfrm>
        </p:grpSpPr>
        <p:sp>
          <p:nvSpPr>
            <p:cNvPr id="5307" name="Google Shape;5307;p85"/>
            <p:cNvSpPr txBox="1"/>
            <p:nvPr/>
          </p:nvSpPr>
          <p:spPr>
            <a:xfrm>
              <a:off x="2851150" y="2513012"/>
              <a:ext cx="1436687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sender’s mail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grpSp>
          <p:nvGrpSpPr>
            <p:cNvPr id="5308" name="Google Shape;5308;p85"/>
            <p:cNvGrpSpPr/>
            <p:nvPr/>
          </p:nvGrpSpPr>
          <p:grpSpPr>
            <a:xfrm>
              <a:off x="3162300" y="1914525"/>
              <a:ext cx="809625" cy="561975"/>
              <a:chOff x="3286125" y="3181350"/>
              <a:chExt cx="809625" cy="561975"/>
            </a:xfrm>
          </p:grpSpPr>
          <p:sp>
            <p:nvSpPr>
              <p:cNvPr id="5309" name="Google Shape;5309;p85"/>
              <p:cNvSpPr txBox="1"/>
              <p:nvPr/>
            </p:nvSpPr>
            <p:spPr>
              <a:xfrm>
                <a:off x="3286125" y="3181350"/>
                <a:ext cx="809625" cy="561975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0" name="Google Shape;5310;p85"/>
              <p:cNvSpPr txBox="1"/>
              <p:nvPr/>
            </p:nvSpPr>
            <p:spPr>
              <a:xfrm>
                <a:off x="3324225" y="3295650"/>
                <a:ext cx="714375" cy="1905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11" name="Google Shape;5311;p85"/>
              <p:cNvCxnSpPr/>
              <p:nvPr/>
            </p:nvCxnSpPr>
            <p:spPr>
              <a:xfrm>
                <a:off x="3402012" y="33401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12" name="Google Shape;5312;p85"/>
              <p:cNvCxnSpPr/>
              <p:nvPr/>
            </p:nvCxnSpPr>
            <p:spPr>
              <a:xfrm>
                <a:off x="3575050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13" name="Google Shape;5313;p85"/>
              <p:cNvCxnSpPr/>
              <p:nvPr/>
            </p:nvCxnSpPr>
            <p:spPr>
              <a:xfrm>
                <a:off x="3662362" y="33416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14" name="Google Shape;5314;p85"/>
              <p:cNvCxnSpPr/>
              <p:nvPr/>
            </p:nvCxnSpPr>
            <p:spPr>
              <a:xfrm>
                <a:off x="3752850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15" name="Google Shape;5315;p85"/>
              <p:cNvCxnSpPr/>
              <p:nvPr/>
            </p:nvCxnSpPr>
            <p:spPr>
              <a:xfrm>
                <a:off x="3849687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16" name="Google Shape;5316;p85"/>
              <p:cNvCxnSpPr/>
              <p:nvPr/>
            </p:nvCxnSpPr>
            <p:spPr>
              <a:xfrm>
                <a:off x="3938587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17" name="Google Shape;5317;p85"/>
              <p:cNvCxnSpPr/>
              <p:nvPr/>
            </p:nvCxnSpPr>
            <p:spPr>
              <a:xfrm>
                <a:off x="3486150" y="33401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318" name="Google Shape;5318;p85"/>
              <p:cNvSpPr txBox="1"/>
              <p:nvPr/>
            </p:nvSpPr>
            <p:spPr>
              <a:xfrm>
                <a:off x="3336925" y="3560762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9" name="Google Shape;5319;p85"/>
              <p:cNvSpPr txBox="1"/>
              <p:nvPr/>
            </p:nvSpPr>
            <p:spPr>
              <a:xfrm>
                <a:off x="3473450" y="3560762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0" name="Google Shape;5320;p85"/>
              <p:cNvSpPr txBox="1"/>
              <p:nvPr/>
            </p:nvSpPr>
            <p:spPr>
              <a:xfrm>
                <a:off x="3609975" y="35591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1" name="Google Shape;5321;p85"/>
              <p:cNvSpPr txBox="1"/>
              <p:nvPr/>
            </p:nvSpPr>
            <p:spPr>
              <a:xfrm>
                <a:off x="3763962" y="355600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2" name="Google Shape;5322;p85"/>
              <p:cNvSpPr txBox="1"/>
              <p:nvPr/>
            </p:nvSpPr>
            <p:spPr>
              <a:xfrm>
                <a:off x="3916362" y="355600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23" name="Google Shape;5323;p85"/>
          <p:cNvSpPr txBox="1"/>
          <p:nvPr/>
        </p:nvSpPr>
        <p:spPr>
          <a:xfrm>
            <a:off x="4676775" y="2598737"/>
            <a:ext cx="15382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receiver’s mail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grpSp>
        <p:nvGrpSpPr>
          <p:cNvPr id="5324" name="Google Shape;5324;p85"/>
          <p:cNvGrpSpPr/>
          <p:nvPr/>
        </p:nvGrpSpPr>
        <p:grpSpPr>
          <a:xfrm>
            <a:off x="5105400" y="2000250"/>
            <a:ext cx="809625" cy="561975"/>
            <a:chOff x="3286125" y="3181350"/>
            <a:chExt cx="809625" cy="561975"/>
          </a:xfrm>
        </p:grpSpPr>
        <p:sp>
          <p:nvSpPr>
            <p:cNvPr id="5325" name="Google Shape;5325;p85"/>
            <p:cNvSpPr txBox="1"/>
            <p:nvPr/>
          </p:nvSpPr>
          <p:spPr>
            <a:xfrm>
              <a:off x="3286125" y="3181350"/>
              <a:ext cx="809625" cy="5619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6" name="Google Shape;5326;p85"/>
            <p:cNvSpPr txBox="1"/>
            <p:nvPr/>
          </p:nvSpPr>
          <p:spPr>
            <a:xfrm>
              <a:off x="3324225" y="3295650"/>
              <a:ext cx="714375" cy="1905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27" name="Google Shape;5327;p85"/>
            <p:cNvCxnSpPr/>
            <p:nvPr/>
          </p:nvCxnSpPr>
          <p:spPr>
            <a:xfrm>
              <a:off x="3402012" y="3340100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28" name="Google Shape;5328;p85"/>
            <p:cNvCxnSpPr/>
            <p:nvPr/>
          </p:nvCxnSpPr>
          <p:spPr>
            <a:xfrm>
              <a:off x="3575050" y="333851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29" name="Google Shape;5329;p85"/>
            <p:cNvCxnSpPr/>
            <p:nvPr/>
          </p:nvCxnSpPr>
          <p:spPr>
            <a:xfrm>
              <a:off x="3662362" y="33416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30" name="Google Shape;5330;p85"/>
            <p:cNvCxnSpPr/>
            <p:nvPr/>
          </p:nvCxnSpPr>
          <p:spPr>
            <a:xfrm>
              <a:off x="3752850" y="333851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31" name="Google Shape;5331;p85"/>
            <p:cNvCxnSpPr/>
            <p:nvPr/>
          </p:nvCxnSpPr>
          <p:spPr>
            <a:xfrm>
              <a:off x="3849687" y="333851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32" name="Google Shape;5332;p85"/>
            <p:cNvCxnSpPr/>
            <p:nvPr/>
          </p:nvCxnSpPr>
          <p:spPr>
            <a:xfrm>
              <a:off x="3938587" y="333851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33" name="Google Shape;5333;p85"/>
            <p:cNvCxnSpPr/>
            <p:nvPr/>
          </p:nvCxnSpPr>
          <p:spPr>
            <a:xfrm>
              <a:off x="3486150" y="3340100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34" name="Google Shape;5334;p85"/>
            <p:cNvSpPr txBox="1"/>
            <p:nvPr/>
          </p:nvSpPr>
          <p:spPr>
            <a:xfrm>
              <a:off x="3336925" y="3560762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5" name="Google Shape;5335;p85"/>
            <p:cNvSpPr txBox="1"/>
            <p:nvPr/>
          </p:nvSpPr>
          <p:spPr>
            <a:xfrm>
              <a:off x="3473450" y="3560762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6" name="Google Shape;5336;p85"/>
            <p:cNvSpPr txBox="1"/>
            <p:nvPr/>
          </p:nvSpPr>
          <p:spPr>
            <a:xfrm>
              <a:off x="3609975" y="3559175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7" name="Google Shape;5337;p85"/>
            <p:cNvSpPr txBox="1"/>
            <p:nvPr/>
          </p:nvSpPr>
          <p:spPr>
            <a:xfrm>
              <a:off x="3763962" y="3556000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8" name="Google Shape;5338;p85"/>
            <p:cNvSpPr txBox="1"/>
            <p:nvPr/>
          </p:nvSpPr>
          <p:spPr>
            <a:xfrm>
              <a:off x="3916362" y="3556000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5339" name="Google Shape;5339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500" y="1557337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5340" name="Google Shape;5340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3700" y="1571625"/>
            <a:ext cx="676275" cy="690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1" name="Google Shape;5341;p85"/>
          <p:cNvCxnSpPr/>
          <p:nvPr/>
        </p:nvCxnSpPr>
        <p:spPr>
          <a:xfrm>
            <a:off x="2003425" y="1905000"/>
            <a:ext cx="903287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42" name="Google Shape;5342;p85"/>
          <p:cNvCxnSpPr/>
          <p:nvPr/>
        </p:nvCxnSpPr>
        <p:spPr>
          <a:xfrm>
            <a:off x="3633787" y="1901825"/>
            <a:ext cx="1274762" cy="7937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43" name="Google Shape;5343;p85"/>
          <p:cNvCxnSpPr/>
          <p:nvPr/>
        </p:nvCxnSpPr>
        <p:spPr>
          <a:xfrm>
            <a:off x="5646737" y="1892300"/>
            <a:ext cx="1303337" cy="7937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344" name="Google Shape;5344;p85"/>
          <p:cNvGrpSpPr/>
          <p:nvPr/>
        </p:nvGrpSpPr>
        <p:grpSpPr>
          <a:xfrm>
            <a:off x="1066800" y="1419225"/>
            <a:ext cx="912812" cy="1054100"/>
            <a:chOff x="5673725" y="873125"/>
            <a:chExt cx="912812" cy="1054100"/>
          </a:xfrm>
        </p:grpSpPr>
        <p:grpSp>
          <p:nvGrpSpPr>
            <p:cNvPr id="5345" name="Google Shape;5345;p85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5346" name="Google Shape;5346;p8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47" name="Google Shape;5347;p85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8" name="Google Shape;5348;p85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9" name="Google Shape;5349;p85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5350" name="Google Shape;5350;p85"/>
          <p:cNvGrpSpPr/>
          <p:nvPr/>
        </p:nvGrpSpPr>
        <p:grpSpPr>
          <a:xfrm>
            <a:off x="6967537" y="1422400"/>
            <a:ext cx="912812" cy="1054100"/>
            <a:chOff x="5673725" y="873125"/>
            <a:chExt cx="912812" cy="1054100"/>
          </a:xfrm>
        </p:grpSpPr>
        <p:grpSp>
          <p:nvGrpSpPr>
            <p:cNvPr id="5351" name="Google Shape;5351;p85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5352" name="Google Shape;5352;p8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53" name="Google Shape;5353;p85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54" name="Google Shape;5354;p85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5" name="Google Shape;5355;p85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sp>
        <p:nvSpPr>
          <p:cNvPr id="5356" name="Google Shape;5356;p85"/>
          <p:cNvSpPr txBox="1"/>
          <p:nvPr/>
        </p:nvSpPr>
        <p:spPr>
          <a:xfrm>
            <a:off x="2005012" y="1482725"/>
            <a:ext cx="890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/>
          </a:p>
        </p:txBody>
      </p:sp>
      <p:sp>
        <p:nvSpPr>
          <p:cNvPr id="5357" name="Google Shape;5357;p85"/>
          <p:cNvSpPr txBox="1"/>
          <p:nvPr/>
        </p:nvSpPr>
        <p:spPr>
          <a:xfrm>
            <a:off x="3786187" y="1498600"/>
            <a:ext cx="890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/>
          </a:p>
        </p:txBody>
      </p:sp>
      <p:sp>
        <p:nvSpPr>
          <p:cNvPr id="5358" name="Google Shape;5358;p85"/>
          <p:cNvSpPr txBox="1"/>
          <p:nvPr/>
        </p:nvSpPr>
        <p:spPr>
          <a:xfrm>
            <a:off x="5838825" y="1482725"/>
            <a:ext cx="890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2" name="Shape 5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3" name="Google Shape;5363;p8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5364" name="Google Shape;5364;p8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5365" name="Google Shape;5365;p86"/>
          <p:cNvGrpSpPr/>
          <p:nvPr/>
        </p:nvGrpSpPr>
        <p:grpSpPr>
          <a:xfrm>
            <a:off x="2962275" y="1577975"/>
            <a:ext cx="511175" cy="693737"/>
            <a:chOff x="6572250" y="681037"/>
            <a:chExt cx="2262187" cy="3803650"/>
          </a:xfrm>
        </p:grpSpPr>
        <p:sp>
          <p:nvSpPr>
            <p:cNvPr id="5366" name="Google Shape;5366;p86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7" name="Google Shape;5367;p86"/>
            <p:cNvSpPr txBox="1"/>
            <p:nvPr/>
          </p:nvSpPr>
          <p:spPr>
            <a:xfrm>
              <a:off x="6677025" y="681037"/>
              <a:ext cx="1657350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8" name="Google Shape;5368;p86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9" name="Google Shape;5369;p86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0" name="Google Shape;5370;p86"/>
            <p:cNvSpPr txBox="1"/>
            <p:nvPr/>
          </p:nvSpPr>
          <p:spPr>
            <a:xfrm>
              <a:off x="6684962" y="10985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71" name="Google Shape;5371;p86"/>
            <p:cNvGrpSpPr/>
            <p:nvPr/>
          </p:nvGrpSpPr>
          <p:grpSpPr>
            <a:xfrm>
              <a:off x="7541581" y="1063762"/>
              <a:ext cx="919793" cy="226875"/>
              <a:chOff x="977900" y="4079875"/>
              <a:chExt cx="1147762" cy="217487"/>
            </a:xfrm>
          </p:grpSpPr>
          <p:sp>
            <p:nvSpPr>
              <p:cNvPr id="5372" name="Google Shape;5372;p86"/>
              <p:cNvSpPr/>
              <p:nvPr/>
            </p:nvSpPr>
            <p:spPr>
              <a:xfrm>
                <a:off x="977900" y="4079875"/>
                <a:ext cx="1147762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3" name="Google Shape;5373;p86"/>
              <p:cNvSpPr/>
              <p:nvPr/>
            </p:nvSpPr>
            <p:spPr>
              <a:xfrm>
                <a:off x="1004887" y="4105275"/>
                <a:ext cx="109537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74" name="Google Shape;5374;p86"/>
            <p:cNvSpPr txBox="1"/>
            <p:nvPr/>
          </p:nvSpPr>
          <p:spPr>
            <a:xfrm>
              <a:off x="6705600" y="162083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75" name="Google Shape;5375;p86"/>
            <p:cNvGrpSpPr/>
            <p:nvPr/>
          </p:nvGrpSpPr>
          <p:grpSpPr>
            <a:xfrm>
              <a:off x="7534589" y="1577975"/>
              <a:ext cx="913432" cy="200482"/>
              <a:chOff x="973137" y="4076700"/>
              <a:chExt cx="1139825" cy="207962"/>
            </a:xfrm>
          </p:grpSpPr>
          <p:sp>
            <p:nvSpPr>
              <p:cNvPr id="5376" name="Google Shape;5376;p86"/>
              <p:cNvSpPr/>
              <p:nvPr/>
            </p:nvSpPr>
            <p:spPr>
              <a:xfrm>
                <a:off x="973137" y="4076700"/>
                <a:ext cx="113982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7" name="Google Shape;5377;p86"/>
              <p:cNvSpPr/>
              <p:nvPr/>
            </p:nvSpPr>
            <p:spPr>
              <a:xfrm>
                <a:off x="1000125" y="4103687"/>
                <a:ext cx="10953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78" name="Google Shape;5378;p86"/>
            <p:cNvSpPr txBox="1"/>
            <p:nvPr/>
          </p:nvSpPr>
          <p:spPr>
            <a:xfrm>
              <a:off x="6691312" y="21526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9" name="Google Shape;5379;p86"/>
            <p:cNvSpPr txBox="1"/>
            <p:nvPr/>
          </p:nvSpPr>
          <p:spPr>
            <a:xfrm>
              <a:off x="6713537" y="263048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80" name="Google Shape;5380;p86"/>
            <p:cNvGrpSpPr/>
            <p:nvPr/>
          </p:nvGrpSpPr>
          <p:grpSpPr>
            <a:xfrm>
              <a:off x="7514263" y="2605281"/>
              <a:ext cx="927749" cy="217293"/>
              <a:chOff x="971550" y="4097337"/>
              <a:chExt cx="1155700" cy="200025"/>
            </a:xfrm>
          </p:grpSpPr>
          <p:sp>
            <p:nvSpPr>
              <p:cNvPr id="5381" name="Google Shape;5381;p86"/>
              <p:cNvSpPr/>
              <p:nvPr/>
            </p:nvSpPr>
            <p:spPr>
              <a:xfrm>
                <a:off x="971550" y="4097337"/>
                <a:ext cx="1155700" cy="2000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2" name="Google Shape;5382;p86"/>
              <p:cNvSpPr/>
              <p:nvPr/>
            </p:nvSpPr>
            <p:spPr>
              <a:xfrm>
                <a:off x="996950" y="4105275"/>
                <a:ext cx="1103312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83" name="Google Shape;5383;p86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84" name="Google Shape;5384;p86"/>
            <p:cNvGrpSpPr/>
            <p:nvPr/>
          </p:nvGrpSpPr>
          <p:grpSpPr>
            <a:xfrm>
              <a:off x="7520613" y="2108199"/>
              <a:ext cx="927749" cy="217487"/>
              <a:chOff x="971550" y="4078287"/>
              <a:chExt cx="1155700" cy="217487"/>
            </a:xfrm>
          </p:grpSpPr>
          <p:sp>
            <p:nvSpPr>
              <p:cNvPr id="5385" name="Google Shape;5385;p86"/>
              <p:cNvSpPr/>
              <p:nvPr/>
            </p:nvSpPr>
            <p:spPr>
              <a:xfrm>
                <a:off x="971550" y="4078287"/>
                <a:ext cx="11557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6" name="Google Shape;5386;p86"/>
              <p:cNvSpPr/>
              <p:nvPr/>
            </p:nvSpPr>
            <p:spPr>
              <a:xfrm>
                <a:off x="998537" y="4105275"/>
                <a:ext cx="1103312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87" name="Google Shape;5387;p86"/>
            <p:cNvSpPr txBox="1"/>
            <p:nvPr/>
          </p:nvSpPr>
          <p:spPr>
            <a:xfrm>
              <a:off x="8335962" y="681037"/>
              <a:ext cx="10477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8" name="Google Shape;5388;p86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9" name="Google Shape;5389;p86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0" name="Google Shape;5390;p86"/>
            <p:cNvSpPr/>
            <p:nvPr/>
          </p:nvSpPr>
          <p:spPr>
            <a:xfrm>
              <a:off x="8756650" y="4144962"/>
              <a:ext cx="77787" cy="14763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1" name="Google Shape;5391;p86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2" name="Google Shape;5392;p86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3" name="Google Shape;5393;p86"/>
            <p:cNvSpPr/>
            <p:nvPr/>
          </p:nvSpPr>
          <p:spPr>
            <a:xfrm>
              <a:off x="6677025" y="4302125"/>
              <a:ext cx="1700212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4" name="Google Shape;5394;p86"/>
            <p:cNvSpPr/>
            <p:nvPr/>
          </p:nvSpPr>
          <p:spPr>
            <a:xfrm>
              <a:off x="6838950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5" name="Google Shape;5395;p86"/>
            <p:cNvSpPr/>
            <p:nvPr/>
          </p:nvSpPr>
          <p:spPr>
            <a:xfrm>
              <a:off x="7119937" y="3787775"/>
              <a:ext cx="252412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6" name="Google Shape;5396;p86"/>
            <p:cNvSpPr/>
            <p:nvPr/>
          </p:nvSpPr>
          <p:spPr>
            <a:xfrm>
              <a:off x="7400925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7" name="Google Shape;5397;p86"/>
            <p:cNvSpPr txBox="1"/>
            <p:nvPr/>
          </p:nvSpPr>
          <p:spPr>
            <a:xfrm>
              <a:off x="8032750" y="2909887"/>
              <a:ext cx="141287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8" name="Google Shape;5398;p86"/>
          <p:cNvGrpSpPr/>
          <p:nvPr/>
        </p:nvGrpSpPr>
        <p:grpSpPr>
          <a:xfrm>
            <a:off x="4648200" y="1587500"/>
            <a:ext cx="511175" cy="693737"/>
            <a:chOff x="6572250" y="681037"/>
            <a:chExt cx="2262187" cy="3803650"/>
          </a:xfrm>
        </p:grpSpPr>
        <p:sp>
          <p:nvSpPr>
            <p:cNvPr id="5399" name="Google Shape;5399;p86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0" name="Google Shape;5400;p86"/>
            <p:cNvSpPr txBox="1"/>
            <p:nvPr/>
          </p:nvSpPr>
          <p:spPr>
            <a:xfrm>
              <a:off x="6677025" y="681037"/>
              <a:ext cx="1657350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1" name="Google Shape;5401;p86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2" name="Google Shape;5402;p86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3" name="Google Shape;5403;p86"/>
            <p:cNvSpPr txBox="1"/>
            <p:nvPr/>
          </p:nvSpPr>
          <p:spPr>
            <a:xfrm>
              <a:off x="6684962" y="10985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04" name="Google Shape;5404;p86"/>
            <p:cNvGrpSpPr/>
            <p:nvPr/>
          </p:nvGrpSpPr>
          <p:grpSpPr>
            <a:xfrm>
              <a:off x="7541581" y="1063762"/>
              <a:ext cx="919793" cy="226875"/>
              <a:chOff x="977900" y="4079875"/>
              <a:chExt cx="1147762" cy="217487"/>
            </a:xfrm>
          </p:grpSpPr>
          <p:sp>
            <p:nvSpPr>
              <p:cNvPr id="5405" name="Google Shape;5405;p86"/>
              <p:cNvSpPr/>
              <p:nvPr/>
            </p:nvSpPr>
            <p:spPr>
              <a:xfrm>
                <a:off x="977900" y="4079875"/>
                <a:ext cx="1147762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6" name="Google Shape;5406;p86"/>
              <p:cNvSpPr/>
              <p:nvPr/>
            </p:nvSpPr>
            <p:spPr>
              <a:xfrm>
                <a:off x="1004887" y="4105275"/>
                <a:ext cx="109537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07" name="Google Shape;5407;p86"/>
            <p:cNvSpPr txBox="1"/>
            <p:nvPr/>
          </p:nvSpPr>
          <p:spPr>
            <a:xfrm>
              <a:off x="6705600" y="162083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08" name="Google Shape;5408;p86"/>
            <p:cNvGrpSpPr/>
            <p:nvPr/>
          </p:nvGrpSpPr>
          <p:grpSpPr>
            <a:xfrm>
              <a:off x="7534589" y="1577975"/>
              <a:ext cx="913432" cy="200482"/>
              <a:chOff x="973137" y="4076700"/>
              <a:chExt cx="1139825" cy="207962"/>
            </a:xfrm>
          </p:grpSpPr>
          <p:sp>
            <p:nvSpPr>
              <p:cNvPr id="5409" name="Google Shape;5409;p86"/>
              <p:cNvSpPr/>
              <p:nvPr/>
            </p:nvSpPr>
            <p:spPr>
              <a:xfrm>
                <a:off x="973137" y="4076700"/>
                <a:ext cx="113982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0" name="Google Shape;5410;p86"/>
              <p:cNvSpPr/>
              <p:nvPr/>
            </p:nvSpPr>
            <p:spPr>
              <a:xfrm>
                <a:off x="1000125" y="4103687"/>
                <a:ext cx="10953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11" name="Google Shape;5411;p86"/>
            <p:cNvSpPr txBox="1"/>
            <p:nvPr/>
          </p:nvSpPr>
          <p:spPr>
            <a:xfrm>
              <a:off x="6691312" y="2152650"/>
              <a:ext cx="947737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2" name="Google Shape;5412;p86"/>
            <p:cNvSpPr txBox="1"/>
            <p:nvPr/>
          </p:nvSpPr>
          <p:spPr>
            <a:xfrm>
              <a:off x="6713537" y="2630487"/>
              <a:ext cx="947737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13" name="Google Shape;5413;p86"/>
            <p:cNvGrpSpPr/>
            <p:nvPr/>
          </p:nvGrpSpPr>
          <p:grpSpPr>
            <a:xfrm>
              <a:off x="7514263" y="2605281"/>
              <a:ext cx="927749" cy="217293"/>
              <a:chOff x="971550" y="4097337"/>
              <a:chExt cx="1155700" cy="200025"/>
            </a:xfrm>
          </p:grpSpPr>
          <p:sp>
            <p:nvSpPr>
              <p:cNvPr id="5414" name="Google Shape;5414;p86"/>
              <p:cNvSpPr/>
              <p:nvPr/>
            </p:nvSpPr>
            <p:spPr>
              <a:xfrm>
                <a:off x="971550" y="4097337"/>
                <a:ext cx="1155700" cy="2000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5" name="Google Shape;5415;p86"/>
              <p:cNvSpPr/>
              <p:nvPr/>
            </p:nvSpPr>
            <p:spPr>
              <a:xfrm>
                <a:off x="996950" y="4105275"/>
                <a:ext cx="1103312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16" name="Google Shape;5416;p86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17" name="Google Shape;5417;p86"/>
            <p:cNvGrpSpPr/>
            <p:nvPr/>
          </p:nvGrpSpPr>
          <p:grpSpPr>
            <a:xfrm>
              <a:off x="7520613" y="2108199"/>
              <a:ext cx="927749" cy="217487"/>
              <a:chOff x="971550" y="4078287"/>
              <a:chExt cx="1155700" cy="217487"/>
            </a:xfrm>
          </p:grpSpPr>
          <p:sp>
            <p:nvSpPr>
              <p:cNvPr id="5418" name="Google Shape;5418;p86"/>
              <p:cNvSpPr/>
              <p:nvPr/>
            </p:nvSpPr>
            <p:spPr>
              <a:xfrm>
                <a:off x="971550" y="4078287"/>
                <a:ext cx="1155700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9" name="Google Shape;5419;p86"/>
              <p:cNvSpPr/>
              <p:nvPr/>
            </p:nvSpPr>
            <p:spPr>
              <a:xfrm>
                <a:off x="998537" y="4105275"/>
                <a:ext cx="1103312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20" name="Google Shape;5420;p86"/>
            <p:cNvSpPr txBox="1"/>
            <p:nvPr/>
          </p:nvSpPr>
          <p:spPr>
            <a:xfrm>
              <a:off x="8335962" y="681037"/>
              <a:ext cx="10477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1" name="Google Shape;5421;p86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2" name="Google Shape;5422;p86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3" name="Google Shape;5423;p86"/>
            <p:cNvSpPr/>
            <p:nvPr/>
          </p:nvSpPr>
          <p:spPr>
            <a:xfrm>
              <a:off x="8756650" y="4144962"/>
              <a:ext cx="77787" cy="14763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4" name="Google Shape;5424;p86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5" name="Google Shape;5425;p86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6" name="Google Shape;5426;p86"/>
            <p:cNvSpPr/>
            <p:nvPr/>
          </p:nvSpPr>
          <p:spPr>
            <a:xfrm>
              <a:off x="6677025" y="4302125"/>
              <a:ext cx="1700212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7" name="Google Shape;5427;p86"/>
            <p:cNvSpPr/>
            <p:nvPr/>
          </p:nvSpPr>
          <p:spPr>
            <a:xfrm>
              <a:off x="6838950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8" name="Google Shape;5428;p86"/>
            <p:cNvSpPr/>
            <p:nvPr/>
          </p:nvSpPr>
          <p:spPr>
            <a:xfrm>
              <a:off x="7119937" y="3787775"/>
              <a:ext cx="252412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9" name="Google Shape;5429;p86"/>
            <p:cNvSpPr/>
            <p:nvPr/>
          </p:nvSpPr>
          <p:spPr>
            <a:xfrm>
              <a:off x="7400925" y="3779837"/>
              <a:ext cx="252412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0" name="Google Shape;5430;p86"/>
            <p:cNvSpPr txBox="1"/>
            <p:nvPr/>
          </p:nvSpPr>
          <p:spPr>
            <a:xfrm>
              <a:off x="8032750" y="2909887"/>
              <a:ext cx="141287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5431" name="Google Shape;543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525" y="963612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432" name="Google Shape;5432;p86"/>
          <p:cNvSpPr txBox="1"/>
          <p:nvPr>
            <p:ph type="title"/>
          </p:nvPr>
        </p:nvSpPr>
        <p:spPr>
          <a:xfrm>
            <a:off x="500062" y="255587"/>
            <a:ext cx="77724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Mail access protocols</a:t>
            </a:r>
            <a:endParaRPr/>
          </a:p>
        </p:txBody>
      </p:sp>
      <p:sp>
        <p:nvSpPr>
          <p:cNvPr id="5433" name="Google Shape;5433;p86"/>
          <p:cNvSpPr txBox="1"/>
          <p:nvPr>
            <p:ph idx="1" type="body"/>
          </p:nvPr>
        </p:nvSpPr>
        <p:spPr>
          <a:xfrm>
            <a:off x="581025" y="3230562"/>
            <a:ext cx="7381875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SMTP: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delivery/storage to receiver’s server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mail access protocol: retrieval from server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POP: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Post Office Protocol [RFC 1939]: authorization, download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IMAP: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Internet Mail Access Protocol [RFC 1730]: more features, including manipulation of stored msgs on server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HTTP: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gmail, Hotmail, Yahoo! Mail, etc.</a:t>
            </a:r>
            <a:endParaRPr/>
          </a:p>
          <a:p>
            <a:pPr indent="-252095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434" name="Google Shape;5434;p86"/>
          <p:cNvGrpSpPr/>
          <p:nvPr/>
        </p:nvGrpSpPr>
        <p:grpSpPr>
          <a:xfrm>
            <a:off x="2797175" y="1987550"/>
            <a:ext cx="1436687" cy="1131887"/>
            <a:chOff x="2851150" y="1914525"/>
            <a:chExt cx="1436687" cy="1131887"/>
          </a:xfrm>
        </p:grpSpPr>
        <p:sp>
          <p:nvSpPr>
            <p:cNvPr id="5435" name="Google Shape;5435;p86"/>
            <p:cNvSpPr txBox="1"/>
            <p:nvPr/>
          </p:nvSpPr>
          <p:spPr>
            <a:xfrm>
              <a:off x="2851150" y="2513012"/>
              <a:ext cx="1436687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sender’s mail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grpSp>
          <p:nvGrpSpPr>
            <p:cNvPr id="5436" name="Google Shape;5436;p86"/>
            <p:cNvGrpSpPr/>
            <p:nvPr/>
          </p:nvGrpSpPr>
          <p:grpSpPr>
            <a:xfrm>
              <a:off x="3162300" y="1914525"/>
              <a:ext cx="809625" cy="561975"/>
              <a:chOff x="3286125" y="3181350"/>
              <a:chExt cx="809625" cy="561975"/>
            </a:xfrm>
          </p:grpSpPr>
          <p:sp>
            <p:nvSpPr>
              <p:cNvPr id="5437" name="Google Shape;5437;p86"/>
              <p:cNvSpPr txBox="1"/>
              <p:nvPr/>
            </p:nvSpPr>
            <p:spPr>
              <a:xfrm>
                <a:off x="3286125" y="3181350"/>
                <a:ext cx="809625" cy="561975"/>
              </a:xfrm>
              <a:prstGeom prst="rect">
                <a:avLst/>
              </a:prstGeom>
              <a:solidFill>
                <a:schemeClr val="hlink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8" name="Google Shape;5438;p86"/>
              <p:cNvSpPr txBox="1"/>
              <p:nvPr/>
            </p:nvSpPr>
            <p:spPr>
              <a:xfrm>
                <a:off x="3324225" y="3295650"/>
                <a:ext cx="714375" cy="19050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39" name="Google Shape;5439;p86"/>
              <p:cNvCxnSpPr/>
              <p:nvPr/>
            </p:nvCxnSpPr>
            <p:spPr>
              <a:xfrm>
                <a:off x="3402012" y="33401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40" name="Google Shape;5440;p86"/>
              <p:cNvCxnSpPr/>
              <p:nvPr/>
            </p:nvCxnSpPr>
            <p:spPr>
              <a:xfrm>
                <a:off x="3575050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41" name="Google Shape;5441;p86"/>
              <p:cNvCxnSpPr/>
              <p:nvPr/>
            </p:nvCxnSpPr>
            <p:spPr>
              <a:xfrm>
                <a:off x="3662362" y="3341687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42" name="Google Shape;5442;p86"/>
              <p:cNvCxnSpPr/>
              <p:nvPr/>
            </p:nvCxnSpPr>
            <p:spPr>
              <a:xfrm>
                <a:off x="3752850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43" name="Google Shape;5443;p86"/>
              <p:cNvCxnSpPr/>
              <p:nvPr/>
            </p:nvCxnSpPr>
            <p:spPr>
              <a:xfrm>
                <a:off x="3849687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44" name="Google Shape;5444;p86"/>
              <p:cNvCxnSpPr/>
              <p:nvPr/>
            </p:nvCxnSpPr>
            <p:spPr>
              <a:xfrm>
                <a:off x="3938587" y="3338512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45" name="Google Shape;5445;p86"/>
              <p:cNvCxnSpPr/>
              <p:nvPr/>
            </p:nvCxnSpPr>
            <p:spPr>
              <a:xfrm>
                <a:off x="3486150" y="3340100"/>
                <a:ext cx="0" cy="11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446" name="Google Shape;5446;p86"/>
              <p:cNvSpPr txBox="1"/>
              <p:nvPr/>
            </p:nvSpPr>
            <p:spPr>
              <a:xfrm>
                <a:off x="3336925" y="3560762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7" name="Google Shape;5447;p86"/>
              <p:cNvSpPr txBox="1"/>
              <p:nvPr/>
            </p:nvSpPr>
            <p:spPr>
              <a:xfrm>
                <a:off x="3473450" y="3560762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8" name="Google Shape;5448;p86"/>
              <p:cNvSpPr txBox="1"/>
              <p:nvPr/>
            </p:nvSpPr>
            <p:spPr>
              <a:xfrm>
                <a:off x="3609975" y="3559175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9" name="Google Shape;5449;p86"/>
              <p:cNvSpPr txBox="1"/>
              <p:nvPr/>
            </p:nvSpPr>
            <p:spPr>
              <a:xfrm>
                <a:off x="3763962" y="355600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0" name="Google Shape;5450;p86"/>
              <p:cNvSpPr txBox="1"/>
              <p:nvPr/>
            </p:nvSpPr>
            <p:spPr>
              <a:xfrm>
                <a:off x="3916362" y="3556000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51" name="Google Shape;5451;p86"/>
          <p:cNvSpPr txBox="1"/>
          <p:nvPr/>
        </p:nvSpPr>
        <p:spPr>
          <a:xfrm>
            <a:off x="2020887" y="1466850"/>
            <a:ext cx="890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/>
          </a:p>
        </p:txBody>
      </p:sp>
      <p:sp>
        <p:nvSpPr>
          <p:cNvPr id="5452" name="Google Shape;5452;p86"/>
          <p:cNvSpPr txBox="1"/>
          <p:nvPr/>
        </p:nvSpPr>
        <p:spPr>
          <a:xfrm>
            <a:off x="3622675" y="1477962"/>
            <a:ext cx="890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/>
          </a:p>
        </p:txBody>
      </p:sp>
      <p:sp>
        <p:nvSpPr>
          <p:cNvPr id="5453" name="Google Shape;5453;p86"/>
          <p:cNvSpPr txBox="1"/>
          <p:nvPr/>
        </p:nvSpPr>
        <p:spPr>
          <a:xfrm>
            <a:off x="5484812" y="906462"/>
            <a:ext cx="1511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mail access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endParaRPr/>
          </a:p>
        </p:txBody>
      </p:sp>
      <p:sp>
        <p:nvSpPr>
          <p:cNvPr id="5454" name="Google Shape;5454;p86"/>
          <p:cNvSpPr txBox="1"/>
          <p:nvPr/>
        </p:nvSpPr>
        <p:spPr>
          <a:xfrm>
            <a:off x="4371975" y="2598737"/>
            <a:ext cx="153828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receiver’s mail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grpSp>
        <p:nvGrpSpPr>
          <p:cNvPr id="5455" name="Google Shape;5455;p86"/>
          <p:cNvGrpSpPr/>
          <p:nvPr/>
        </p:nvGrpSpPr>
        <p:grpSpPr>
          <a:xfrm>
            <a:off x="4800600" y="2000250"/>
            <a:ext cx="809625" cy="561975"/>
            <a:chOff x="3286125" y="3181350"/>
            <a:chExt cx="809625" cy="561975"/>
          </a:xfrm>
        </p:grpSpPr>
        <p:sp>
          <p:nvSpPr>
            <p:cNvPr id="5456" name="Google Shape;5456;p86"/>
            <p:cNvSpPr txBox="1"/>
            <p:nvPr/>
          </p:nvSpPr>
          <p:spPr>
            <a:xfrm>
              <a:off x="3286125" y="3181350"/>
              <a:ext cx="809625" cy="5619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7" name="Google Shape;5457;p86"/>
            <p:cNvSpPr txBox="1"/>
            <p:nvPr/>
          </p:nvSpPr>
          <p:spPr>
            <a:xfrm>
              <a:off x="3324225" y="3295650"/>
              <a:ext cx="714375" cy="19050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58" name="Google Shape;5458;p86"/>
            <p:cNvCxnSpPr/>
            <p:nvPr/>
          </p:nvCxnSpPr>
          <p:spPr>
            <a:xfrm>
              <a:off x="3402012" y="3340100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59" name="Google Shape;5459;p86"/>
            <p:cNvCxnSpPr/>
            <p:nvPr/>
          </p:nvCxnSpPr>
          <p:spPr>
            <a:xfrm>
              <a:off x="3575050" y="333851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60" name="Google Shape;5460;p86"/>
            <p:cNvCxnSpPr/>
            <p:nvPr/>
          </p:nvCxnSpPr>
          <p:spPr>
            <a:xfrm>
              <a:off x="3662362" y="3341687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61" name="Google Shape;5461;p86"/>
            <p:cNvCxnSpPr/>
            <p:nvPr/>
          </p:nvCxnSpPr>
          <p:spPr>
            <a:xfrm>
              <a:off x="3752850" y="333851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62" name="Google Shape;5462;p86"/>
            <p:cNvCxnSpPr/>
            <p:nvPr/>
          </p:nvCxnSpPr>
          <p:spPr>
            <a:xfrm>
              <a:off x="3849687" y="333851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63" name="Google Shape;5463;p86"/>
            <p:cNvCxnSpPr/>
            <p:nvPr/>
          </p:nvCxnSpPr>
          <p:spPr>
            <a:xfrm>
              <a:off x="3938587" y="3338512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64" name="Google Shape;5464;p86"/>
            <p:cNvCxnSpPr/>
            <p:nvPr/>
          </p:nvCxnSpPr>
          <p:spPr>
            <a:xfrm>
              <a:off x="3486150" y="3340100"/>
              <a:ext cx="0" cy="11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65" name="Google Shape;5465;p86"/>
            <p:cNvSpPr txBox="1"/>
            <p:nvPr/>
          </p:nvSpPr>
          <p:spPr>
            <a:xfrm>
              <a:off x="3336925" y="3560762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6" name="Google Shape;5466;p86"/>
            <p:cNvSpPr txBox="1"/>
            <p:nvPr/>
          </p:nvSpPr>
          <p:spPr>
            <a:xfrm>
              <a:off x="3473450" y="3560762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7" name="Google Shape;5467;p86"/>
            <p:cNvSpPr txBox="1"/>
            <p:nvPr/>
          </p:nvSpPr>
          <p:spPr>
            <a:xfrm>
              <a:off x="3609975" y="3559175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8" name="Google Shape;5468;p86"/>
            <p:cNvSpPr txBox="1"/>
            <p:nvPr/>
          </p:nvSpPr>
          <p:spPr>
            <a:xfrm>
              <a:off x="3763962" y="3556000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9" name="Google Shape;5469;p86"/>
            <p:cNvSpPr txBox="1"/>
            <p:nvPr/>
          </p:nvSpPr>
          <p:spPr>
            <a:xfrm>
              <a:off x="3916362" y="3556000"/>
              <a:ext cx="101600" cy="14763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5470" name="Google Shape;5470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500" y="1557337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5471" name="Google Shape;5471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3700" y="1571625"/>
            <a:ext cx="676275" cy="690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72" name="Google Shape;5472;p86"/>
          <p:cNvCxnSpPr/>
          <p:nvPr/>
        </p:nvCxnSpPr>
        <p:spPr>
          <a:xfrm>
            <a:off x="2003425" y="1905000"/>
            <a:ext cx="903287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73" name="Google Shape;5473;p86"/>
          <p:cNvCxnSpPr/>
          <p:nvPr/>
        </p:nvCxnSpPr>
        <p:spPr>
          <a:xfrm>
            <a:off x="3633787" y="1901825"/>
            <a:ext cx="903287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74" name="Google Shape;5474;p86"/>
          <p:cNvCxnSpPr/>
          <p:nvPr/>
        </p:nvCxnSpPr>
        <p:spPr>
          <a:xfrm>
            <a:off x="5253037" y="1898650"/>
            <a:ext cx="1697037" cy="1587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75" name="Google Shape;5475;p86"/>
          <p:cNvSpPr txBox="1"/>
          <p:nvPr/>
        </p:nvSpPr>
        <p:spPr>
          <a:xfrm>
            <a:off x="5710237" y="1927225"/>
            <a:ext cx="131127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(e.g., </a:t>
            </a:r>
            <a:r>
              <a:rPr b="0" i="1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POP,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IMAP</a:t>
            </a: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pSp>
        <p:nvGrpSpPr>
          <p:cNvPr id="5476" name="Google Shape;5476;p86"/>
          <p:cNvGrpSpPr/>
          <p:nvPr/>
        </p:nvGrpSpPr>
        <p:grpSpPr>
          <a:xfrm>
            <a:off x="1066800" y="1419225"/>
            <a:ext cx="912812" cy="1054100"/>
            <a:chOff x="5673725" y="873125"/>
            <a:chExt cx="912812" cy="1054100"/>
          </a:xfrm>
        </p:grpSpPr>
        <p:grpSp>
          <p:nvGrpSpPr>
            <p:cNvPr id="5477" name="Google Shape;5477;p86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5478" name="Google Shape;5478;p8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79" name="Google Shape;5479;p86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80" name="Google Shape;5480;p86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1" name="Google Shape;5481;p86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  <p:grpSp>
        <p:nvGrpSpPr>
          <p:cNvPr id="5482" name="Google Shape;5482;p86"/>
          <p:cNvGrpSpPr/>
          <p:nvPr/>
        </p:nvGrpSpPr>
        <p:grpSpPr>
          <a:xfrm>
            <a:off x="6967537" y="1422400"/>
            <a:ext cx="912812" cy="1054100"/>
            <a:chOff x="5673725" y="873125"/>
            <a:chExt cx="912812" cy="1054100"/>
          </a:xfrm>
        </p:grpSpPr>
        <p:grpSp>
          <p:nvGrpSpPr>
            <p:cNvPr id="5483" name="Google Shape;5483;p86"/>
            <p:cNvGrpSpPr/>
            <p:nvPr/>
          </p:nvGrpSpPr>
          <p:grpSpPr>
            <a:xfrm>
              <a:off x="5695950" y="1098550"/>
              <a:ext cx="890587" cy="828675"/>
              <a:chOff x="-69850" y="2338387"/>
              <a:chExt cx="1557337" cy="1754187"/>
            </a:xfrm>
          </p:grpSpPr>
          <p:pic>
            <p:nvPicPr>
              <p:cNvPr descr="desktop_computer_stylized_medium" id="5484" name="Google Shape;5484;p8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85" name="Google Shape;5485;p86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86" name="Google Shape;5486;p86"/>
            <p:cNvSpPr txBox="1"/>
            <p:nvPr/>
          </p:nvSpPr>
          <p:spPr>
            <a:xfrm>
              <a:off x="5732462" y="914400"/>
              <a:ext cx="604837" cy="523875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7" name="Google Shape;5487;p86"/>
            <p:cNvSpPr txBox="1"/>
            <p:nvPr/>
          </p:nvSpPr>
          <p:spPr>
            <a:xfrm>
              <a:off x="5673725" y="873125"/>
              <a:ext cx="69215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E5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E5E5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1" name="Shape 5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2" name="Google Shape;5492;p8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5493" name="Google Shape;5493;p8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5494" name="Google Shape;549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858837"/>
            <a:ext cx="3317875" cy="163512"/>
          </a:xfrm>
          <a:prstGeom prst="rect">
            <a:avLst/>
          </a:prstGeom>
          <a:noFill/>
          <a:ln>
            <a:noFill/>
          </a:ln>
        </p:spPr>
      </p:pic>
      <p:sp>
        <p:nvSpPr>
          <p:cNvPr id="5495" name="Google Shape;5495;p87"/>
          <p:cNvSpPr txBox="1"/>
          <p:nvPr>
            <p:ph type="title"/>
          </p:nvPr>
        </p:nvSpPr>
        <p:spPr>
          <a:xfrm>
            <a:off x="403225" y="131762"/>
            <a:ext cx="7772400" cy="96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POP3 protocol</a:t>
            </a:r>
            <a:endParaRPr/>
          </a:p>
        </p:txBody>
      </p:sp>
      <p:sp>
        <p:nvSpPr>
          <p:cNvPr id="5496" name="Google Shape;5496;p87"/>
          <p:cNvSpPr txBox="1"/>
          <p:nvPr>
            <p:ph idx="1" type="body"/>
          </p:nvPr>
        </p:nvSpPr>
        <p:spPr>
          <a:xfrm>
            <a:off x="495300" y="1438275"/>
            <a:ext cx="80867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extremely simple mail access protocol, but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limited !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agent opens a TCP connection with the mail server on port 110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progress through 3 phases: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authorization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username/password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transaction, and 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retrieves &amp; manipulate message (i.e. mark message for deletion, obtain statistics, …)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clients “quits”, server updates what is needed (i.e. delete messages that were marked for deletion). 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52400" lvl="2" marL="1143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3370" lvl="0" marL="342900" marR="0" rtl="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78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0" name="Shape 5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1" name="Google Shape;5501;p8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5502" name="Google Shape;5502;p8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5503" name="Google Shape;550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858837"/>
            <a:ext cx="3317875" cy="163512"/>
          </a:xfrm>
          <a:prstGeom prst="rect">
            <a:avLst/>
          </a:prstGeom>
          <a:noFill/>
          <a:ln>
            <a:noFill/>
          </a:ln>
        </p:spPr>
      </p:pic>
      <p:sp>
        <p:nvSpPr>
          <p:cNvPr id="5504" name="Google Shape;5504;p88"/>
          <p:cNvSpPr txBox="1"/>
          <p:nvPr>
            <p:ph type="title"/>
          </p:nvPr>
        </p:nvSpPr>
        <p:spPr>
          <a:xfrm>
            <a:off x="403225" y="131762"/>
            <a:ext cx="7772400" cy="96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POP3 protocol</a:t>
            </a:r>
            <a:endParaRPr/>
          </a:p>
        </p:txBody>
      </p:sp>
      <p:sp>
        <p:nvSpPr>
          <p:cNvPr id="5505" name="Google Shape;5505;p88"/>
          <p:cNvSpPr txBox="1"/>
          <p:nvPr>
            <p:ph idx="1" type="body"/>
          </p:nvPr>
        </p:nvSpPr>
        <p:spPr>
          <a:xfrm>
            <a:off x="495300" y="1438275"/>
            <a:ext cx="39719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authorization phase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 commands: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declare username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password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responses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+OK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-ERR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transaction phase,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client: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list: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list message numbers and there sizes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retr: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retrieve message by number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dele: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delete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endParaRPr/>
          </a:p>
        </p:txBody>
      </p:sp>
      <p:sp>
        <p:nvSpPr>
          <p:cNvPr id="5506" name="Google Shape;5506;p88"/>
          <p:cNvSpPr txBox="1"/>
          <p:nvPr/>
        </p:nvSpPr>
        <p:spPr>
          <a:xfrm>
            <a:off x="4340225" y="2309812"/>
            <a:ext cx="4268787" cy="40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</a:t>
            </a: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1 498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2 912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</a:t>
            </a: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retr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&lt;message 1 contents&gt;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</a:t>
            </a: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dele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retr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&lt;message 1 contents&gt;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dele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</a:t>
            </a: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quit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</a:t>
            </a: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+OK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POP3 server signing off</a:t>
            </a:r>
            <a:endParaRPr/>
          </a:p>
        </p:txBody>
      </p:sp>
      <p:sp>
        <p:nvSpPr>
          <p:cNvPr id="5507" name="Google Shape;5507;p88"/>
          <p:cNvSpPr txBox="1"/>
          <p:nvPr/>
        </p:nvSpPr>
        <p:spPr>
          <a:xfrm>
            <a:off x="4989512" y="590550"/>
            <a:ext cx="398145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</a:t>
            </a: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+OK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POP3 server ready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</a:t>
            </a: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bob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</a:t>
            </a: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+OK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</a:t>
            </a: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hungry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</a:t>
            </a: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+OK</a:t>
            </a:r>
            <a:r>
              <a:rPr b="1" i="0" lang="en-US" sz="14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successfully logged on</a:t>
            </a:r>
            <a:endParaRPr/>
          </a:p>
        </p:txBody>
      </p:sp>
      <p:sp>
        <p:nvSpPr>
          <p:cNvPr id="5508" name="Google Shape;5508;p88"/>
          <p:cNvSpPr/>
          <p:nvPr/>
        </p:nvSpPr>
        <p:spPr>
          <a:xfrm>
            <a:off x="4972050" y="847725"/>
            <a:ext cx="371475" cy="1457325"/>
          </a:xfrm>
          <a:custGeom>
            <a:rect b="b" l="l" r="r" t="t"/>
            <a:pathLst>
              <a:path extrusionOk="0" h="918" w="234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9" name="Google Shape;5509;p88"/>
          <p:cNvCxnSpPr/>
          <p:nvPr/>
        </p:nvCxnSpPr>
        <p:spPr>
          <a:xfrm flipH="1" rot="10800000">
            <a:off x="3486150" y="1449387"/>
            <a:ext cx="1400175" cy="23812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10" name="Google Shape;5510;p88"/>
          <p:cNvSpPr/>
          <p:nvPr/>
        </p:nvSpPr>
        <p:spPr>
          <a:xfrm>
            <a:off x="4973637" y="2428875"/>
            <a:ext cx="371475" cy="3895725"/>
          </a:xfrm>
          <a:custGeom>
            <a:rect b="b" l="l" r="r" t="t"/>
            <a:pathLst>
              <a:path extrusionOk="0" h="918" w="234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11" name="Google Shape;5511;p88"/>
          <p:cNvCxnSpPr/>
          <p:nvPr/>
        </p:nvCxnSpPr>
        <p:spPr>
          <a:xfrm flipH="1" rot="10800000">
            <a:off x="3152775" y="3941762"/>
            <a:ext cx="1733550" cy="32385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5" name="Shape 5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6" name="Google Shape;5516;p8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5517" name="Google Shape;5517;p8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5518" name="Google Shape;551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957262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519" name="Google Shape;5519;p89"/>
          <p:cNvSpPr txBox="1"/>
          <p:nvPr>
            <p:ph type="title"/>
          </p:nvPr>
        </p:nvSpPr>
        <p:spPr>
          <a:xfrm>
            <a:off x="381000" y="293687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IMAP</a:t>
            </a:r>
            <a:endParaRPr/>
          </a:p>
        </p:txBody>
      </p:sp>
      <p:sp>
        <p:nvSpPr>
          <p:cNvPr id="5520" name="Google Shape;5520;p89"/>
          <p:cNvSpPr txBox="1"/>
          <p:nvPr>
            <p:ph idx="1" type="body"/>
          </p:nvPr>
        </p:nvSpPr>
        <p:spPr>
          <a:xfrm>
            <a:off x="546100" y="1381125"/>
            <a:ext cx="7747000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 POP3 user can manage downloaded messages into folders in local machine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search can be done on that file system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hierarchy however is on the local machine only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cannot be seen on the server, or from different machines, which may be very inconvenient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IMAP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keeps all messages in one place: at server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allows user to create folders and organize messages in them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keeps user state across sessions: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names of folders and mappings between message IDs and folder name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4" name="Shape 5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5" name="Google Shape;5525;p9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5526" name="Google Shape;5526;p9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5527" name="Google Shape;5527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957262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528" name="Google Shape;5528;p90"/>
          <p:cNvSpPr txBox="1"/>
          <p:nvPr>
            <p:ph type="title"/>
          </p:nvPr>
        </p:nvSpPr>
        <p:spPr>
          <a:xfrm>
            <a:off x="381000" y="293687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IMAP</a:t>
            </a:r>
            <a:endParaRPr/>
          </a:p>
        </p:txBody>
      </p:sp>
      <p:sp>
        <p:nvSpPr>
          <p:cNvPr id="5529" name="Google Shape;5529;p90"/>
          <p:cNvSpPr txBox="1"/>
          <p:nvPr>
            <p:ph idx="1" type="body"/>
          </p:nvPr>
        </p:nvSpPr>
        <p:spPr>
          <a:xfrm>
            <a:off x="546100" y="1236662"/>
            <a:ext cx="7747000" cy="558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messages are assigned into folders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messages are associated with INBOX folder</a:t>
            </a:r>
            <a:endParaRPr/>
          </a:p>
          <a:p>
            <a:pPr indent="-158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 provide commands to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allow user to create folders and move messages to them,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remotely, search folders for messages matching some criteria 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delete, manipulate messages, …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unlike, POP3, IMAP maintains state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i.e. created folders keep their names across multiple IMAP sessions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permits user to obtain components of a message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i.e. obtain only the header or just a part of a multipart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message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is useful, especially under low bandwidth connections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377" name="Google Shape;1377;p2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378" name="Google Shape;1378;p28"/>
          <p:cNvGrpSpPr/>
          <p:nvPr/>
        </p:nvGrpSpPr>
        <p:grpSpPr>
          <a:xfrm>
            <a:off x="5202237" y="1546225"/>
            <a:ext cx="3540125" cy="4545012"/>
            <a:chOff x="5202237" y="1546225"/>
            <a:chExt cx="3540125" cy="4545012"/>
          </a:xfrm>
        </p:grpSpPr>
        <p:sp>
          <p:nvSpPr>
            <p:cNvPr id="1379" name="Google Shape;1379;p28"/>
            <p:cNvSpPr/>
            <p:nvPr/>
          </p:nvSpPr>
          <p:spPr>
            <a:xfrm>
              <a:off x="5202237" y="1712912"/>
              <a:ext cx="1736725" cy="1071562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0" name="Google Shape;1380;p28"/>
            <p:cNvGrpSpPr/>
            <p:nvPr/>
          </p:nvGrpSpPr>
          <p:grpSpPr>
            <a:xfrm>
              <a:off x="5370512" y="3048000"/>
              <a:ext cx="1458912" cy="933450"/>
              <a:chOff x="4586287" y="2589212"/>
              <a:chExt cx="1555750" cy="1179512"/>
            </a:xfrm>
          </p:grpSpPr>
          <p:sp>
            <p:nvSpPr>
              <p:cNvPr id="1381" name="Google Shape;1381;p28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8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3" name="Google Shape;1383;p28"/>
            <p:cNvSpPr/>
            <p:nvPr/>
          </p:nvSpPr>
          <p:spPr>
            <a:xfrm>
              <a:off x="5364162" y="4425950"/>
              <a:ext cx="3225800" cy="1665287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4" name="Google Shape;1384;p28"/>
            <p:cNvCxnSpPr/>
            <p:nvPr/>
          </p:nvCxnSpPr>
          <p:spPr>
            <a:xfrm rot="-5400000">
              <a:off x="7816056" y="5264943"/>
              <a:ext cx="450850" cy="1111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5" name="Google Shape;1385;p28"/>
            <p:cNvCxnSpPr/>
            <p:nvPr/>
          </p:nvCxnSpPr>
          <p:spPr>
            <a:xfrm flipH="1" rot="-5400000">
              <a:off x="7991475" y="5443537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6" name="Google Shape;1386;p28"/>
            <p:cNvCxnSpPr/>
            <p:nvPr/>
          </p:nvCxnSpPr>
          <p:spPr>
            <a:xfrm flipH="1" rot="-5400000">
              <a:off x="8116093" y="5068093"/>
              <a:ext cx="142875" cy="8096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7" name="Google Shape;1387;p28"/>
            <p:cNvCxnSpPr/>
            <p:nvPr/>
          </p:nvCxnSpPr>
          <p:spPr>
            <a:xfrm>
              <a:off x="6100762" y="4776787"/>
              <a:ext cx="157162" cy="12858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8" name="Google Shape;1388;p28"/>
            <p:cNvCxnSpPr/>
            <p:nvPr/>
          </p:nvCxnSpPr>
          <p:spPr>
            <a:xfrm flipH="1" rot="10800000">
              <a:off x="5842000" y="5014912"/>
              <a:ext cx="406400" cy="984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9" name="Google Shape;1389;p28"/>
            <p:cNvCxnSpPr/>
            <p:nvPr/>
          </p:nvCxnSpPr>
          <p:spPr>
            <a:xfrm flipH="1">
              <a:off x="6267450" y="5086350"/>
              <a:ext cx="142875" cy="1857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0" name="Google Shape;1390;p28"/>
            <p:cNvCxnSpPr/>
            <p:nvPr/>
          </p:nvCxnSpPr>
          <p:spPr>
            <a:xfrm rot="10800000">
              <a:off x="6581775" y="5100637"/>
              <a:ext cx="80962" cy="1730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1" name="Google Shape;1391;p28"/>
            <p:cNvCxnSpPr/>
            <p:nvPr/>
          </p:nvCxnSpPr>
          <p:spPr>
            <a:xfrm>
              <a:off x="6743700" y="5056187"/>
              <a:ext cx="503237" cy="2698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2" name="Google Shape;1392;p28"/>
            <p:cNvCxnSpPr/>
            <p:nvPr/>
          </p:nvCxnSpPr>
          <p:spPr>
            <a:xfrm>
              <a:off x="6046787" y="3582987"/>
              <a:ext cx="23495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3" name="Google Shape;1393;p28"/>
            <p:cNvCxnSpPr/>
            <p:nvPr/>
          </p:nvCxnSpPr>
          <p:spPr>
            <a:xfrm flipH="1" rot="10800000">
              <a:off x="5891212" y="3736975"/>
              <a:ext cx="168275" cy="31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394" name="Google Shape;1394;p28"/>
            <p:cNvGrpSpPr/>
            <p:nvPr/>
          </p:nvGrpSpPr>
          <p:grpSpPr>
            <a:xfrm>
              <a:off x="5611812" y="3503612"/>
              <a:ext cx="506412" cy="352425"/>
              <a:chOff x="4710112" y="758825"/>
              <a:chExt cx="1250950" cy="992187"/>
            </a:xfrm>
          </p:grpSpPr>
          <p:pic>
            <p:nvPicPr>
              <p:cNvPr descr="access_point_stylized_small" id="1395" name="Google Shape;1395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781550" y="887412"/>
                <a:ext cx="914400" cy="86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396" name="Google Shape;1396;p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10112" y="758825"/>
                <a:ext cx="1250950" cy="29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97" name="Google Shape;1397;p28"/>
            <p:cNvSpPr/>
            <p:nvPr/>
          </p:nvSpPr>
          <p:spPr>
            <a:xfrm>
              <a:off x="7015162" y="3530600"/>
              <a:ext cx="1314450" cy="674687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7011987" y="2005012"/>
              <a:ext cx="1730375" cy="1125537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9" name="Google Shape;1399;p28"/>
            <p:cNvCxnSpPr/>
            <p:nvPr/>
          </p:nvCxnSpPr>
          <p:spPr>
            <a:xfrm>
              <a:off x="7396162" y="3816350"/>
              <a:ext cx="163512" cy="1206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7493000" y="3736975"/>
              <a:ext cx="279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1" name="Google Shape;1401;p28"/>
            <p:cNvCxnSpPr/>
            <p:nvPr/>
          </p:nvCxnSpPr>
          <p:spPr>
            <a:xfrm flipH="1" rot="10800000">
              <a:off x="7729537" y="3822700"/>
              <a:ext cx="134937" cy="1047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2" name="Google Shape;1402;p28"/>
            <p:cNvCxnSpPr/>
            <p:nvPr/>
          </p:nvCxnSpPr>
          <p:spPr>
            <a:xfrm>
              <a:off x="6723062" y="2590800"/>
              <a:ext cx="509587" cy="3175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3" name="Google Shape;1403;p28"/>
            <p:cNvCxnSpPr/>
            <p:nvPr/>
          </p:nvCxnSpPr>
          <p:spPr>
            <a:xfrm>
              <a:off x="7358062" y="4700587"/>
              <a:ext cx="390525" cy="1841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4" name="Google Shape;1404;p28"/>
            <p:cNvCxnSpPr/>
            <p:nvPr/>
          </p:nvCxnSpPr>
          <p:spPr>
            <a:xfrm flipH="1" rot="10800000">
              <a:off x="6737350" y="4687887"/>
              <a:ext cx="322262" cy="1984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5" name="Google Shape;1405;p28"/>
            <p:cNvCxnSpPr/>
            <p:nvPr/>
          </p:nvCxnSpPr>
          <p:spPr>
            <a:xfrm>
              <a:off x="6780212" y="4979987"/>
              <a:ext cx="9715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6" name="Google Shape;1406;p28"/>
            <p:cNvCxnSpPr/>
            <p:nvPr/>
          </p:nvCxnSpPr>
          <p:spPr>
            <a:xfrm flipH="1" rot="10800000">
              <a:off x="7577137" y="2495550"/>
              <a:ext cx="123825" cy="873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7" name="Google Shape;1407;p28"/>
            <p:cNvCxnSpPr/>
            <p:nvPr/>
          </p:nvCxnSpPr>
          <p:spPr>
            <a:xfrm>
              <a:off x="7405687" y="2668587"/>
              <a:ext cx="0" cy="825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8" name="Google Shape;1408;p28"/>
            <p:cNvCxnSpPr/>
            <p:nvPr/>
          </p:nvCxnSpPr>
          <p:spPr>
            <a:xfrm flipH="1" rot="10800000">
              <a:off x="7577137" y="2565400"/>
              <a:ext cx="263525" cy="2889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9" name="Google Shape;1409;p28"/>
            <p:cNvCxnSpPr/>
            <p:nvPr/>
          </p:nvCxnSpPr>
          <p:spPr>
            <a:xfrm>
              <a:off x="7942262" y="2563812"/>
              <a:ext cx="0" cy="1968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0" name="Google Shape;1410;p28"/>
            <p:cNvCxnSpPr/>
            <p:nvPr/>
          </p:nvCxnSpPr>
          <p:spPr>
            <a:xfrm>
              <a:off x="7596187" y="2870200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1" name="Google Shape;1411;p28"/>
            <p:cNvCxnSpPr/>
            <p:nvPr/>
          </p:nvCxnSpPr>
          <p:spPr>
            <a:xfrm>
              <a:off x="8150225" y="2860675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2" name="Google Shape;1412;p28"/>
            <p:cNvCxnSpPr/>
            <p:nvPr/>
          </p:nvCxnSpPr>
          <p:spPr>
            <a:xfrm flipH="1">
              <a:off x="7296150" y="2936875"/>
              <a:ext cx="98425" cy="7048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3" name="Google Shape;1413;p28"/>
            <p:cNvCxnSpPr/>
            <p:nvPr/>
          </p:nvCxnSpPr>
          <p:spPr>
            <a:xfrm flipH="1">
              <a:off x="7888287" y="2936875"/>
              <a:ext cx="111125" cy="7270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4" name="Google Shape;1414;p28"/>
            <p:cNvCxnSpPr/>
            <p:nvPr/>
          </p:nvCxnSpPr>
          <p:spPr>
            <a:xfrm flipH="1" rot="10800000">
              <a:off x="7272337" y="4078287"/>
              <a:ext cx="227012" cy="43656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5" name="Google Shape;1415;p28"/>
            <p:cNvCxnSpPr/>
            <p:nvPr/>
          </p:nvCxnSpPr>
          <p:spPr>
            <a:xfrm>
              <a:off x="8345487" y="2859087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16" name="Google Shape;1416;p28"/>
            <p:cNvGrpSpPr/>
            <p:nvPr/>
          </p:nvGrpSpPr>
          <p:grpSpPr>
            <a:xfrm>
              <a:off x="6053137" y="1846262"/>
              <a:ext cx="468312" cy="620712"/>
              <a:chOff x="2624137" y="4799012"/>
              <a:chExt cx="987425" cy="1446213"/>
            </a:xfrm>
          </p:grpSpPr>
          <p:cxnSp>
            <p:nvCxnSpPr>
              <p:cNvPr id="1417" name="Google Shape;1417;p28"/>
              <p:cNvCxnSpPr/>
              <p:nvPr/>
            </p:nvCxnSpPr>
            <p:spPr>
              <a:xfrm flipH="1">
                <a:off x="2803525" y="5218112"/>
                <a:ext cx="298450" cy="9302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28"/>
              <p:cNvCxnSpPr/>
              <p:nvPr/>
            </p:nvCxnSpPr>
            <p:spPr>
              <a:xfrm>
                <a:off x="3101975" y="5218112"/>
                <a:ext cx="298450" cy="9255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28"/>
              <p:cNvCxnSpPr/>
              <p:nvPr/>
            </p:nvCxnSpPr>
            <p:spPr>
              <a:xfrm>
                <a:off x="280352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28"/>
              <p:cNvCxnSpPr/>
              <p:nvPr/>
            </p:nvCxnSpPr>
            <p:spPr>
              <a:xfrm flipH="1">
                <a:off x="310197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28"/>
              <p:cNvCxnSpPr/>
              <p:nvPr/>
            </p:nvCxnSpPr>
            <p:spPr>
              <a:xfrm>
                <a:off x="3101975" y="5238750"/>
                <a:ext cx="0" cy="10064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28"/>
              <p:cNvCxnSpPr/>
              <p:nvPr/>
            </p:nvCxnSpPr>
            <p:spPr>
              <a:xfrm flipH="1" rot="10800000">
                <a:off x="2803525" y="6048375"/>
                <a:ext cx="298450" cy="1000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3" name="Google Shape;1423;p28"/>
              <p:cNvCxnSpPr/>
              <p:nvPr/>
            </p:nvCxnSpPr>
            <p:spPr>
              <a:xfrm rot="10800000">
                <a:off x="3101975" y="6048375"/>
                <a:ext cx="298450" cy="9525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4" name="Google Shape;1424;p28"/>
              <p:cNvCxnSpPr/>
              <p:nvPr/>
            </p:nvCxnSpPr>
            <p:spPr>
              <a:xfrm>
                <a:off x="2930525" y="5743575"/>
                <a:ext cx="171450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5" name="Google Shape;1425;p28"/>
              <p:cNvCxnSpPr/>
              <p:nvPr/>
            </p:nvCxnSpPr>
            <p:spPr>
              <a:xfrm flipH="1" rot="10800000">
                <a:off x="3101975" y="5743575"/>
                <a:ext cx="180975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6" name="Google Shape;1426;p28"/>
              <p:cNvCxnSpPr/>
              <p:nvPr/>
            </p:nvCxnSpPr>
            <p:spPr>
              <a:xfrm>
                <a:off x="2873375" y="5880100"/>
                <a:ext cx="220662" cy="1031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28"/>
              <p:cNvCxnSpPr/>
              <p:nvPr/>
            </p:nvCxnSpPr>
            <p:spPr>
              <a:xfrm flipH="1" rot="10800000">
                <a:off x="3101975" y="5900737"/>
                <a:ext cx="222250" cy="904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8" name="Google Shape;1428;p28"/>
              <p:cNvCxnSpPr/>
              <p:nvPr/>
            </p:nvCxnSpPr>
            <p:spPr>
              <a:xfrm flipH="1" rot="10800000">
                <a:off x="3101975" y="5603875"/>
                <a:ext cx="114300" cy="38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9" name="Google Shape;1429;p28"/>
              <p:cNvCxnSpPr/>
              <p:nvPr/>
            </p:nvCxnSpPr>
            <p:spPr>
              <a:xfrm flipH="1" rot="10800000">
                <a:off x="3101975" y="5411787"/>
                <a:ext cx="71437" cy="285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30" name="Google Shape;1430;p28"/>
              <p:cNvCxnSpPr/>
              <p:nvPr/>
            </p:nvCxnSpPr>
            <p:spPr>
              <a:xfrm>
                <a:off x="2973387" y="5591175"/>
                <a:ext cx="138112" cy="5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31" name="Google Shape;1431;p28"/>
              <p:cNvCxnSpPr/>
              <p:nvPr/>
            </p:nvCxnSpPr>
            <p:spPr>
              <a:xfrm>
                <a:off x="3035300" y="5403850"/>
                <a:ext cx="79375" cy="492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32" name="Google Shape;1432;p28"/>
              <p:cNvSpPr/>
              <p:nvPr/>
            </p:nvSpPr>
            <p:spPr>
              <a:xfrm>
                <a:off x="3049587" y="5132387"/>
                <a:ext cx="100012" cy="107950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ell_tower_radiation_gray" id="1433" name="Google Shape;1433;p2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624137" y="4799012"/>
                <a:ext cx="987425" cy="798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34" name="Google Shape;1434;p28"/>
            <p:cNvGrpSpPr/>
            <p:nvPr/>
          </p:nvGrpSpPr>
          <p:grpSpPr>
            <a:xfrm>
              <a:off x="6289675" y="2406650"/>
              <a:ext cx="454025" cy="254000"/>
              <a:chOff x="6100762" y="2406650"/>
              <a:chExt cx="454025" cy="254000"/>
            </a:xfrm>
          </p:grpSpPr>
          <p:cxnSp>
            <p:nvCxnSpPr>
              <p:cNvPr id="1435" name="Google Shape;1435;p28"/>
              <p:cNvCxnSpPr/>
              <p:nvPr/>
            </p:nvCxnSpPr>
            <p:spPr>
              <a:xfrm>
                <a:off x="6100762" y="2406650"/>
                <a:ext cx="152400" cy="952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36" name="Google Shape;1436;p28"/>
              <p:cNvSpPr/>
              <p:nvPr/>
            </p:nvSpPr>
            <p:spPr>
              <a:xfrm>
                <a:off x="6165850" y="2565400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28"/>
              <p:cNvSpPr txBox="1"/>
              <p:nvPr/>
            </p:nvSpPr>
            <p:spPr>
              <a:xfrm>
                <a:off x="6165850" y="2555875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28"/>
              <p:cNvSpPr/>
              <p:nvPr/>
            </p:nvSpPr>
            <p:spPr>
              <a:xfrm>
                <a:off x="6164262" y="2490787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9" name="Google Shape;1439;p28"/>
              <p:cNvGrpSpPr/>
              <p:nvPr/>
            </p:nvGrpSpPr>
            <p:grpSpPr>
              <a:xfrm>
                <a:off x="6242050" y="2519362"/>
                <a:ext cx="219075" cy="52387"/>
                <a:chOff x="3917950" y="2114550"/>
                <a:chExt cx="492125" cy="95250"/>
              </a:xfrm>
            </p:grpSpPr>
            <p:sp>
              <p:nvSpPr>
                <p:cNvPr id="1440" name="Google Shape;1440;p2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42" name="Google Shape;1442;p28"/>
              <p:cNvCxnSpPr/>
              <p:nvPr/>
            </p:nvCxnSpPr>
            <p:spPr>
              <a:xfrm>
                <a:off x="6165850" y="2543175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43" name="Google Shape;1443;p28"/>
              <p:cNvCxnSpPr/>
              <p:nvPr/>
            </p:nvCxnSpPr>
            <p:spPr>
              <a:xfrm>
                <a:off x="6551612" y="2546350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444" name="Google Shape;1444;p28"/>
            <p:cNvGrpSpPr/>
            <p:nvPr/>
          </p:nvGrpSpPr>
          <p:grpSpPr>
            <a:xfrm>
              <a:off x="7202487" y="2493962"/>
              <a:ext cx="390524" cy="174625"/>
              <a:chOff x="6880225" y="2333625"/>
              <a:chExt cx="390524" cy="169862"/>
            </a:xfrm>
          </p:grpSpPr>
          <p:sp>
            <p:nvSpPr>
              <p:cNvPr id="1445" name="Google Shape;1445;p2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2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2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48" name="Google Shape;1448;p2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449" name="Google Shape;1449;p2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0" name="Google Shape;1450;p2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51" name="Google Shape;1451;p2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52" name="Google Shape;1452;p28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453" name="Google Shape;1453;p28"/>
            <p:cNvGrpSpPr/>
            <p:nvPr/>
          </p:nvGrpSpPr>
          <p:grpSpPr>
            <a:xfrm>
              <a:off x="7213600" y="2757487"/>
              <a:ext cx="390524" cy="174625"/>
              <a:chOff x="6880225" y="2333625"/>
              <a:chExt cx="390524" cy="169862"/>
            </a:xfrm>
          </p:grpSpPr>
          <p:sp>
            <p:nvSpPr>
              <p:cNvPr id="1454" name="Google Shape;1454;p2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2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2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7" name="Google Shape;1457;p2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458" name="Google Shape;1458;p2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9" name="Google Shape;1459;p2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60" name="Google Shape;1460;p2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28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462" name="Google Shape;1462;p28"/>
            <p:cNvGrpSpPr/>
            <p:nvPr/>
          </p:nvGrpSpPr>
          <p:grpSpPr>
            <a:xfrm>
              <a:off x="7762875" y="2759075"/>
              <a:ext cx="390524" cy="174625"/>
              <a:chOff x="6880225" y="2333625"/>
              <a:chExt cx="390524" cy="169862"/>
            </a:xfrm>
          </p:grpSpPr>
          <p:sp>
            <p:nvSpPr>
              <p:cNvPr id="1463" name="Google Shape;1463;p2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2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2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6" name="Google Shape;1466;p2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467" name="Google Shape;1467;p2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2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69" name="Google Shape;1469;p2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28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471" name="Google Shape;1471;p28"/>
            <p:cNvGrpSpPr/>
            <p:nvPr/>
          </p:nvGrpSpPr>
          <p:grpSpPr>
            <a:xfrm>
              <a:off x="7689850" y="2393950"/>
              <a:ext cx="390524" cy="174625"/>
              <a:chOff x="6880225" y="2333625"/>
              <a:chExt cx="390524" cy="169862"/>
            </a:xfrm>
          </p:grpSpPr>
          <p:sp>
            <p:nvSpPr>
              <p:cNvPr id="1472" name="Google Shape;1472;p2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75" name="Google Shape;1475;p2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476" name="Google Shape;1476;p2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7" name="Google Shape;1477;p2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78" name="Google Shape;1478;p2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79" name="Google Shape;1479;p28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480" name="Google Shape;1480;p28"/>
            <p:cNvGrpSpPr/>
            <p:nvPr/>
          </p:nvGrpSpPr>
          <p:grpSpPr>
            <a:xfrm>
              <a:off x="7737475" y="3644900"/>
              <a:ext cx="492123" cy="206375"/>
              <a:chOff x="6880225" y="2333625"/>
              <a:chExt cx="390524" cy="169862"/>
            </a:xfrm>
          </p:grpSpPr>
          <p:sp>
            <p:nvSpPr>
              <p:cNvPr id="1481" name="Google Shape;1481;p2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84" name="Google Shape;1484;p2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485" name="Google Shape;1485;p2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6" name="Google Shape;1486;p2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87" name="Google Shape;1487;p2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28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489" name="Google Shape;1489;p28"/>
            <p:cNvCxnSpPr/>
            <p:nvPr/>
          </p:nvCxnSpPr>
          <p:spPr>
            <a:xfrm>
              <a:off x="6427787" y="3743325"/>
              <a:ext cx="6794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90" name="Google Shape;1490;p28"/>
            <p:cNvGrpSpPr/>
            <p:nvPr/>
          </p:nvGrpSpPr>
          <p:grpSpPr>
            <a:xfrm>
              <a:off x="7086600" y="3632200"/>
              <a:ext cx="492123" cy="206375"/>
              <a:chOff x="6880225" y="2333625"/>
              <a:chExt cx="390524" cy="169862"/>
            </a:xfrm>
          </p:grpSpPr>
          <p:sp>
            <p:nvSpPr>
              <p:cNvPr id="1491" name="Google Shape;1491;p2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94" name="Google Shape;1494;p2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495" name="Google Shape;1495;p2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6" name="Google Shape;1496;p2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97" name="Google Shape;1497;p2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98" name="Google Shape;1498;p28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499" name="Google Shape;1499;p28"/>
            <p:cNvGrpSpPr/>
            <p:nvPr/>
          </p:nvGrpSpPr>
          <p:grpSpPr>
            <a:xfrm>
              <a:off x="7397750" y="3911600"/>
              <a:ext cx="492123" cy="206375"/>
              <a:chOff x="6880225" y="2333625"/>
              <a:chExt cx="390524" cy="169862"/>
            </a:xfrm>
          </p:grpSpPr>
          <p:sp>
            <p:nvSpPr>
              <p:cNvPr id="1500" name="Google Shape;1500;p2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03" name="Google Shape;1503;p2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504" name="Google Shape;1504;p2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5" name="Google Shape;1505;p2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06" name="Google Shape;1506;p2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07" name="Google Shape;1507;p28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508" name="Google Shape;1508;p28"/>
            <p:cNvGrpSpPr/>
            <p:nvPr/>
          </p:nvGrpSpPr>
          <p:grpSpPr>
            <a:xfrm>
              <a:off x="7591425" y="4806950"/>
              <a:ext cx="622298" cy="244475"/>
              <a:chOff x="6880225" y="2333625"/>
              <a:chExt cx="390524" cy="169862"/>
            </a:xfrm>
          </p:grpSpPr>
          <p:sp>
            <p:nvSpPr>
              <p:cNvPr id="1509" name="Google Shape;1509;p2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12" name="Google Shape;1512;p2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513" name="Google Shape;1513;p2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4" name="Google Shape;1514;p2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15" name="Google Shape;1515;p2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16" name="Google Shape;1516;p28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517" name="Google Shape;1517;p28"/>
            <p:cNvGrpSpPr/>
            <p:nvPr/>
          </p:nvGrpSpPr>
          <p:grpSpPr>
            <a:xfrm>
              <a:off x="6965950" y="4508500"/>
              <a:ext cx="622298" cy="244475"/>
              <a:chOff x="6880225" y="2333625"/>
              <a:chExt cx="390524" cy="169862"/>
            </a:xfrm>
          </p:grpSpPr>
          <p:sp>
            <p:nvSpPr>
              <p:cNvPr id="1518" name="Google Shape;1518;p2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1" name="Google Shape;1521;p2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522" name="Google Shape;1522;p2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3" name="Google Shape;1523;p2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24" name="Google Shape;1524;p2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25" name="Google Shape;1525;p28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526" name="Google Shape;1526;p28"/>
            <p:cNvGrpSpPr/>
            <p:nvPr/>
          </p:nvGrpSpPr>
          <p:grpSpPr>
            <a:xfrm>
              <a:off x="6242050" y="4851400"/>
              <a:ext cx="622298" cy="244475"/>
              <a:chOff x="6880225" y="2333625"/>
              <a:chExt cx="390524" cy="169862"/>
            </a:xfrm>
          </p:grpSpPr>
          <p:sp>
            <p:nvSpPr>
              <p:cNvPr id="1527" name="Google Shape;1527;p2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30" name="Google Shape;1530;p2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531" name="Google Shape;1531;p2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2" name="Google Shape;1532;p2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33" name="Google Shape;1533;p28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34" name="Google Shape;1534;p28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535" name="Google Shape;1535;p28"/>
            <p:cNvGrpSpPr/>
            <p:nvPr/>
          </p:nvGrpSpPr>
          <p:grpSpPr>
            <a:xfrm>
              <a:off x="6051550" y="3644900"/>
              <a:ext cx="390524" cy="171450"/>
              <a:chOff x="6880225" y="2333625"/>
              <a:chExt cx="390524" cy="169862"/>
            </a:xfrm>
          </p:grpSpPr>
          <p:sp>
            <p:nvSpPr>
              <p:cNvPr id="1536" name="Google Shape;1536;p28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8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8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39" name="Google Shape;1539;p28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540" name="Google Shape;1540;p2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1" name="Google Shape;1541;p2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42" name="Google Shape;1542;p28"/>
              <p:cNvCxnSpPr/>
              <p:nvPr/>
            </p:nvCxnSpPr>
            <p:spPr>
              <a:xfrm>
                <a:off x="6881812" y="2386012"/>
                <a:ext cx="0" cy="79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43" name="Google Shape;1543;p28"/>
              <p:cNvCxnSpPr/>
              <p:nvPr/>
            </p:nvCxnSpPr>
            <p:spPr>
              <a:xfrm>
                <a:off x="7267575" y="2389187"/>
                <a:ext cx="0" cy="777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544" name="Google Shape;1544;p28"/>
            <p:cNvGrpSpPr/>
            <p:nvPr/>
          </p:nvGrpSpPr>
          <p:grpSpPr>
            <a:xfrm>
              <a:off x="7161212" y="5005387"/>
              <a:ext cx="446087" cy="422275"/>
              <a:chOff x="8051800" y="5732462"/>
              <a:chExt cx="728662" cy="603250"/>
            </a:xfrm>
          </p:grpSpPr>
          <p:grpSp>
            <p:nvGrpSpPr>
              <p:cNvPr id="1545" name="Google Shape;1545;p28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1546" name="Google Shape;1546;p28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7" name="Google Shape;1547;p28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8" name="Google Shape;1548;p28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9" name="Google Shape;1549;p28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0" name="Google Shape;1550;p28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1" name="Google Shape;1551;p28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2" name="Google Shape;1552;p28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3" name="Google Shape;1553;p28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4" name="Google Shape;1554;p28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5" name="Google Shape;1555;p28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6" name="Google Shape;1556;p28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7" name="Google Shape;1557;p28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1558" name="Google Shape;1558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59" name="Google Shape;1559;p28"/>
            <p:cNvGrpSpPr/>
            <p:nvPr/>
          </p:nvGrpSpPr>
          <p:grpSpPr>
            <a:xfrm>
              <a:off x="5638800" y="3509962"/>
              <a:ext cx="398462" cy="358775"/>
              <a:chOff x="8051800" y="5732462"/>
              <a:chExt cx="728662" cy="603250"/>
            </a:xfrm>
          </p:grpSpPr>
          <p:grpSp>
            <p:nvGrpSpPr>
              <p:cNvPr id="1560" name="Google Shape;1560;p28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1561" name="Google Shape;1561;p28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2" name="Google Shape;1562;p28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3" name="Google Shape;1563;p28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4" name="Google Shape;1564;p28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5" name="Google Shape;1565;p28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6" name="Google Shape;1566;p28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7" name="Google Shape;1567;p28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8" name="Google Shape;1568;p28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9" name="Google Shape;1569;p28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0" name="Google Shape;1570;p28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1" name="Google Shape;1571;p28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2" name="Google Shape;1572;p28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1573" name="Google Shape;1573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574" name="Google Shape;1574;p28"/>
            <p:cNvCxnSpPr/>
            <p:nvPr/>
          </p:nvCxnSpPr>
          <p:spPr>
            <a:xfrm flipH="1" rot="-5400000">
              <a:off x="7991475" y="5440362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575" name="Google Shape;1575;p28"/>
            <p:cNvGrpSpPr/>
            <p:nvPr/>
          </p:nvGrpSpPr>
          <p:grpSpPr>
            <a:xfrm flipH="1">
              <a:off x="5775325" y="4533900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1576" name="Google Shape;1576;p2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7" name="Google Shape;1577;p28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8" name="Google Shape;1578;p28"/>
            <p:cNvGrpSpPr/>
            <p:nvPr/>
          </p:nvGrpSpPr>
          <p:grpSpPr>
            <a:xfrm flipH="1">
              <a:off x="5457825" y="4954587"/>
              <a:ext cx="482600" cy="406400"/>
              <a:chOff x="4506912" y="5557837"/>
              <a:chExt cx="1198562" cy="1274762"/>
            </a:xfrm>
          </p:grpSpPr>
          <p:pic>
            <p:nvPicPr>
              <p:cNvPr descr="desktop_computer_stylized_medium" id="1579" name="Google Shape;1579;p2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0" name="Google Shape;1580;p28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1" name="Google Shape;1581;p28"/>
            <p:cNvGrpSpPr/>
            <p:nvPr/>
          </p:nvGrpSpPr>
          <p:grpSpPr>
            <a:xfrm flipH="1">
              <a:off x="5935662" y="5256212"/>
              <a:ext cx="427037" cy="349250"/>
              <a:chOff x="4506912" y="5557837"/>
              <a:chExt cx="1198562" cy="1274762"/>
            </a:xfrm>
          </p:grpSpPr>
          <p:pic>
            <p:nvPicPr>
              <p:cNvPr descr="desktop_computer_stylized_medium" id="1582" name="Google Shape;1582;p2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3" name="Google Shape;1583;p28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4" name="Google Shape;1584;p28"/>
            <p:cNvGrpSpPr/>
            <p:nvPr/>
          </p:nvGrpSpPr>
          <p:grpSpPr>
            <a:xfrm>
              <a:off x="6550025" y="5238750"/>
              <a:ext cx="427037" cy="350837"/>
              <a:chOff x="4506912" y="5557837"/>
              <a:chExt cx="1198562" cy="1274762"/>
            </a:xfrm>
          </p:grpSpPr>
          <p:pic>
            <p:nvPicPr>
              <p:cNvPr descr="desktop_computer_stylized_medium" id="1585" name="Google Shape;1585;p2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6" name="Google Shape;1586;p28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1587" name="Google Shape;1587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42062" y="17208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88" name="Google Shape;1588;p28"/>
            <p:cNvGrpSpPr/>
            <p:nvPr/>
          </p:nvGrpSpPr>
          <p:grpSpPr>
            <a:xfrm>
              <a:off x="5613400" y="1546225"/>
              <a:ext cx="415925" cy="385762"/>
              <a:chOff x="4367212" y="2938462"/>
              <a:chExt cx="733425" cy="758825"/>
            </a:xfrm>
          </p:grpSpPr>
          <p:pic>
            <p:nvPicPr>
              <p:cNvPr descr="iphone_stylized_small" id="1589" name="Google Shape;1589;p2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48200" y="3051175"/>
                <a:ext cx="241300" cy="646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590" name="Google Shape;1590;p2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367212" y="2938462"/>
                <a:ext cx="733425" cy="174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91" name="Google Shape;1591;p28"/>
            <p:cNvGrpSpPr/>
            <p:nvPr/>
          </p:nvGrpSpPr>
          <p:grpSpPr>
            <a:xfrm>
              <a:off x="8240712" y="5002212"/>
              <a:ext cx="227012" cy="481012"/>
              <a:chOff x="6572250" y="681037"/>
              <a:chExt cx="2262187" cy="3803650"/>
            </a:xfrm>
          </p:grpSpPr>
          <p:sp>
            <p:nvSpPr>
              <p:cNvPr id="1592" name="Google Shape;1592;p28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28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28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8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97" name="Google Shape;1597;p28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1598" name="Google Shape;1598;p28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9" name="Google Shape;1599;p28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00" name="Google Shape;1600;p28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1" name="Google Shape;1601;p28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1602" name="Google Shape;1602;p28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3" name="Google Shape;1603;p28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04" name="Google Shape;1604;p28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8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6" name="Google Shape;1606;p28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1607" name="Google Shape;1607;p28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8" name="Google Shape;1608;p28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09" name="Google Shape;1609;p28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10" name="Google Shape;1610;p28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1611" name="Google Shape;1611;p28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2" name="Google Shape;1612;p28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13" name="Google Shape;1613;p28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28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28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28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28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28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28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28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28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28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4" name="Google Shape;1624;p28"/>
            <p:cNvGrpSpPr/>
            <p:nvPr/>
          </p:nvGrpSpPr>
          <p:grpSpPr>
            <a:xfrm>
              <a:off x="7924800" y="5303837"/>
              <a:ext cx="227012" cy="481012"/>
              <a:chOff x="6572250" y="681037"/>
              <a:chExt cx="2262187" cy="3803650"/>
            </a:xfrm>
          </p:grpSpPr>
          <p:sp>
            <p:nvSpPr>
              <p:cNvPr id="1625" name="Google Shape;1625;p28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28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28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28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28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30" name="Google Shape;1630;p28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1631" name="Google Shape;1631;p28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2" name="Google Shape;1632;p28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33" name="Google Shape;1633;p28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34" name="Google Shape;1634;p28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1635" name="Google Shape;1635;p28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6" name="Google Shape;1636;p28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37" name="Google Shape;1637;p28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28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39" name="Google Shape;1639;p28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1640" name="Google Shape;1640;p28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1" name="Google Shape;1641;p28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42" name="Google Shape;1642;p28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43" name="Google Shape;1643;p28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1644" name="Google Shape;1644;p28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5" name="Google Shape;1645;p28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46" name="Google Shape;1646;p28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28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28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28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28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28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28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28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28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28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28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7" name="Google Shape;1657;p28"/>
            <p:cNvGrpSpPr/>
            <p:nvPr/>
          </p:nvGrpSpPr>
          <p:grpSpPr>
            <a:xfrm>
              <a:off x="5302250" y="2043112"/>
              <a:ext cx="534987" cy="414107"/>
              <a:chOff x="1392237" y="1600200"/>
              <a:chExt cx="4360862" cy="4174912"/>
            </a:xfrm>
          </p:grpSpPr>
          <p:pic>
            <p:nvPicPr>
              <p:cNvPr descr="antenna_stylized" id="1658" name="Google Shape;1658;p2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659" name="Google Shape;1659;p2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0" name="Google Shape;1660;p28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661" name="Google Shape;1661;p2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2" name="Google Shape;1662;p28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28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28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28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28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28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8" name="Google Shape;1668;p28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1669" name="Google Shape;1669;p28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0" name="Google Shape;1670;p28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1" name="Google Shape;1671;p28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2" name="Google Shape;1672;p28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3" name="Google Shape;1673;p28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4" name="Google Shape;1674;p28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75" name="Google Shape;1675;p28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1" name="Google Shape;1681;p28"/>
            <p:cNvGrpSpPr/>
            <p:nvPr/>
          </p:nvGrpSpPr>
          <p:grpSpPr>
            <a:xfrm>
              <a:off x="6872287" y="54864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1682" name="Google Shape;1682;p2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683" name="Google Shape;1683;p2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4" name="Google Shape;1684;p28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685" name="Google Shape;1685;p2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6" name="Google Shape;1686;p28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92" name="Google Shape;1692;p28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1693" name="Google Shape;1693;p28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4" name="Google Shape;1694;p28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5" name="Google Shape;1695;p28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6" name="Google Shape;1696;p28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7" name="Google Shape;1697;p28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8" name="Google Shape;1698;p28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99" name="Google Shape;1699;p28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28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28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28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28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28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5" name="Google Shape;1705;p28"/>
            <p:cNvGrpSpPr/>
            <p:nvPr/>
          </p:nvGrpSpPr>
          <p:grpSpPr>
            <a:xfrm>
              <a:off x="5561012" y="3041650"/>
              <a:ext cx="444500" cy="414107"/>
              <a:chOff x="1392237" y="1600200"/>
              <a:chExt cx="4360862" cy="4174912"/>
            </a:xfrm>
          </p:grpSpPr>
          <p:pic>
            <p:nvPicPr>
              <p:cNvPr descr="antenna_stylized" id="1706" name="Google Shape;1706;p2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707" name="Google Shape;1707;p2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8" name="Google Shape;1708;p28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709" name="Google Shape;1709;p2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0" name="Google Shape;1710;p28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28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28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28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28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28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16" name="Google Shape;1716;p28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1717" name="Google Shape;1717;p28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8" name="Google Shape;1718;p28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9" name="Google Shape;1719;p28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0" name="Google Shape;1720;p28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1" name="Google Shape;1721;p28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2" name="Google Shape;1722;p28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23" name="Google Shape;1723;p28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28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28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28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28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28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9" name="Google Shape;1729;p28"/>
            <p:cNvGrpSpPr/>
            <p:nvPr/>
          </p:nvGrpSpPr>
          <p:grpSpPr>
            <a:xfrm flipH="1">
              <a:off x="5940425" y="3222625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1730" name="Google Shape;1730;p2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1" name="Google Shape;1731;p28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2" name="Google Shape;1732;p28"/>
            <p:cNvGrpSpPr/>
            <p:nvPr/>
          </p:nvGrpSpPr>
          <p:grpSpPr>
            <a:xfrm>
              <a:off x="7307262" y="54229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1733" name="Google Shape;1733;p2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734" name="Google Shape;1734;p2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5" name="Google Shape;1735;p28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736" name="Google Shape;1736;p2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7" name="Google Shape;1737;p28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28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28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28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28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28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43" name="Google Shape;1743;p28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1744" name="Google Shape;1744;p28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5" name="Google Shape;1745;p28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6" name="Google Shape;1746;p28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7" name="Google Shape;1747;p28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8" name="Google Shape;1748;p28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9" name="Google Shape;1749;p28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50" name="Google Shape;1750;p28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28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28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28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28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28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56" name="Google Shape;1756;p28"/>
          <p:cNvSpPr txBox="1"/>
          <p:nvPr>
            <p:ph type="title"/>
          </p:nvPr>
        </p:nvSpPr>
        <p:spPr>
          <a:xfrm>
            <a:off x="309562" y="228600"/>
            <a:ext cx="77724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P2P architecture</a:t>
            </a:r>
            <a:endParaRPr/>
          </a:p>
        </p:txBody>
      </p:sp>
      <p:sp>
        <p:nvSpPr>
          <p:cNvPr id="1757" name="Google Shape;1757;p28"/>
          <p:cNvSpPr txBox="1"/>
          <p:nvPr>
            <p:ph idx="1" type="body"/>
          </p:nvPr>
        </p:nvSpPr>
        <p:spPr>
          <a:xfrm>
            <a:off x="400050" y="1155700"/>
            <a:ext cx="47815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Cost-effective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need for server infrastructure and server bandwidth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However, future P2P applications face 3 major challenges: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ISP-Friendly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: residential ISP (DSL, Cable, …) are asymmetric</a:t>
            </a:r>
            <a:endParaRPr/>
          </a:p>
          <a:p>
            <a:pPr indent="-158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Security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a challenge, since P2P apps are highly distributed and naturally open</a:t>
            </a:r>
            <a:endParaRPr/>
          </a:p>
          <a:p>
            <a:pPr indent="-158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Incentive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users must volunteer bandwidth, storage space and computational resources to P2P apps</a:t>
            </a:r>
            <a:endParaRPr/>
          </a:p>
        </p:txBody>
      </p:sp>
      <p:pic>
        <p:nvPicPr>
          <p:cNvPr descr="underline_base" id="1758" name="Google Shape;1758;p2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1950" y="852487"/>
            <a:ext cx="4011612" cy="19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9" name="Google Shape;1759;p28"/>
          <p:cNvCxnSpPr/>
          <p:nvPr/>
        </p:nvCxnSpPr>
        <p:spPr>
          <a:xfrm flipH="1">
            <a:off x="6221412" y="1852612"/>
            <a:ext cx="503237" cy="1389062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60" name="Google Shape;1760;p28"/>
          <p:cNvCxnSpPr/>
          <p:nvPr/>
        </p:nvCxnSpPr>
        <p:spPr>
          <a:xfrm>
            <a:off x="5565775" y="2438400"/>
            <a:ext cx="238125" cy="2568575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61" name="Google Shape;1761;p28"/>
          <p:cNvCxnSpPr/>
          <p:nvPr/>
        </p:nvCxnSpPr>
        <p:spPr>
          <a:xfrm>
            <a:off x="6275387" y="3581400"/>
            <a:ext cx="1198562" cy="1997075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62" name="Google Shape;1762;p28"/>
          <p:cNvSpPr txBox="1"/>
          <p:nvPr/>
        </p:nvSpPr>
        <p:spPr>
          <a:xfrm>
            <a:off x="7239000" y="1373187"/>
            <a:ext cx="1284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peer-peer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3" name="Shape 5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4" name="Google Shape;5534;p9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5535" name="Google Shape;5535;p9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5536" name="Google Shape;5536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957262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537" name="Google Shape;5537;p91"/>
          <p:cNvSpPr txBox="1"/>
          <p:nvPr>
            <p:ph type="title"/>
          </p:nvPr>
        </p:nvSpPr>
        <p:spPr>
          <a:xfrm>
            <a:off x="381000" y="293687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Webmail via HTTP </a:t>
            </a:r>
            <a:endParaRPr/>
          </a:p>
        </p:txBody>
      </p:sp>
      <p:sp>
        <p:nvSpPr>
          <p:cNvPr id="5538" name="Google Shape;5538;p91"/>
          <p:cNvSpPr txBox="1"/>
          <p:nvPr>
            <p:ph idx="1" type="body"/>
          </p:nvPr>
        </p:nvSpPr>
        <p:spPr>
          <a:xfrm>
            <a:off x="546100" y="1236662"/>
            <a:ext cx="7747000" cy="558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users can access e-mail through web browsers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Hotmail introduced web-based e-mails in mid 1990s</a:t>
            </a:r>
            <a:endParaRPr/>
          </a:p>
          <a:p>
            <a:pPr indent="-158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agent is an ordinary web browser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browsers communicate with their remote mailboxes via HTTP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a user accesses his/her mailbox, the e-mail messages are sent from the server to the browser via HTTP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instead of POP3 or IMAP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a user wishes to send an e-mail, the e-mail is sent from the browser to the user’s mail server through HTTP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instead of SMTP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768" name="Google Shape;1768;p2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69" name="Google Shape;1769;p29"/>
          <p:cNvSpPr txBox="1"/>
          <p:nvPr>
            <p:ph type="title"/>
          </p:nvPr>
        </p:nvSpPr>
        <p:spPr>
          <a:xfrm>
            <a:off x="400050" y="185737"/>
            <a:ext cx="77724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Processes communicating!</a:t>
            </a:r>
            <a:endParaRPr/>
          </a:p>
        </p:txBody>
      </p:sp>
      <p:sp>
        <p:nvSpPr>
          <p:cNvPr id="1770" name="Google Shape;1770;p29"/>
          <p:cNvSpPr txBox="1"/>
          <p:nvPr>
            <p:ph idx="1" type="body"/>
          </p:nvPr>
        </p:nvSpPr>
        <p:spPr>
          <a:xfrm>
            <a:off x="533400" y="1544637"/>
            <a:ext cx="39893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process: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program running within a host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within same host, two processes communicate using 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inter-process communication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(defined by OS)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processes in different hosts communicate by exchanging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messages</a:t>
            </a:r>
            <a:endParaRPr/>
          </a:p>
        </p:txBody>
      </p:sp>
      <p:sp>
        <p:nvSpPr>
          <p:cNvPr id="1771" name="Google Shape;1771;p29"/>
          <p:cNvSpPr txBox="1"/>
          <p:nvPr>
            <p:ph idx="1" type="body"/>
          </p:nvPr>
        </p:nvSpPr>
        <p:spPr>
          <a:xfrm>
            <a:off x="4903787" y="1979612"/>
            <a:ext cx="381000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client process: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process that initiates communication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server process: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process that waits to be contacted</a:t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72" name="Google Shape;1772;p29"/>
          <p:cNvSpPr txBox="1"/>
          <p:nvPr/>
        </p:nvSpPr>
        <p:spPr>
          <a:xfrm>
            <a:off x="4691062" y="4238625"/>
            <a:ext cx="3989387" cy="183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aside: applications with P2P architectures have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processes &amp;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processes</a:t>
            </a:r>
            <a:endParaRPr/>
          </a:p>
        </p:txBody>
      </p:sp>
      <p:pic>
        <p:nvPicPr>
          <p:cNvPr descr="underline_base" id="1773" name="Google Shape;17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75" y="866775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29"/>
          <p:cNvSpPr txBox="1"/>
          <p:nvPr/>
        </p:nvSpPr>
        <p:spPr>
          <a:xfrm>
            <a:off x="4749800" y="1762125"/>
            <a:ext cx="4092575" cy="2062162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29"/>
          <p:cNvSpPr txBox="1"/>
          <p:nvPr/>
        </p:nvSpPr>
        <p:spPr>
          <a:xfrm>
            <a:off x="4870450" y="1463675"/>
            <a:ext cx="2325687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clients, servers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A</a:t>
            </a:r>
            <a:endParaRPr/>
          </a:p>
        </p:txBody>
      </p:sp>
      <p:sp>
        <p:nvSpPr>
          <p:cNvPr id="1781" name="Google Shape;1781;p3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82" name="Google Shape;1782;p30"/>
          <p:cNvSpPr txBox="1"/>
          <p:nvPr>
            <p:ph type="title"/>
          </p:nvPr>
        </p:nvSpPr>
        <p:spPr>
          <a:xfrm>
            <a:off x="400050" y="123825"/>
            <a:ext cx="8077200" cy="896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Sockets</a:t>
            </a:r>
            <a:endParaRPr/>
          </a:p>
        </p:txBody>
      </p:sp>
      <p:sp>
        <p:nvSpPr>
          <p:cNvPr id="1783" name="Google Shape;1783;p30"/>
          <p:cNvSpPr txBox="1"/>
          <p:nvPr>
            <p:ph idx="1" type="body"/>
          </p:nvPr>
        </p:nvSpPr>
        <p:spPr>
          <a:xfrm>
            <a:off x="349250" y="1047750"/>
            <a:ext cx="8232775" cy="281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process sends/receives messages to/from its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socket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(a software interface; an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socket analogous to door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sending process shoves message out door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sending process relies on transport infrastructure on other side of door to deliver message to socket at receiving process</a:t>
            </a:r>
            <a:endParaRPr/>
          </a:p>
        </p:txBody>
      </p:sp>
      <p:pic>
        <p:nvPicPr>
          <p:cNvPr descr="underline_base" id="1784" name="Google Shape;17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12" y="800100"/>
            <a:ext cx="19161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5" name="Google Shape;1785;p30"/>
          <p:cNvGrpSpPr/>
          <p:nvPr/>
        </p:nvGrpSpPr>
        <p:grpSpPr>
          <a:xfrm>
            <a:off x="165100" y="4021137"/>
            <a:ext cx="8743950" cy="2508250"/>
            <a:chOff x="0" y="0"/>
            <a:chExt cx="2147483647" cy="2147483647"/>
          </a:xfrm>
        </p:grpSpPr>
        <p:sp>
          <p:nvSpPr>
            <p:cNvPr id="1786" name="Google Shape;1786;p30"/>
            <p:cNvSpPr/>
            <p:nvPr/>
          </p:nvSpPr>
          <p:spPr>
            <a:xfrm>
              <a:off x="1665976484" y="139994575"/>
              <a:ext cx="180906394" cy="1711190771"/>
            </a:xfrm>
            <a:custGeom>
              <a:rect b="b" l="l" r="r" t="t"/>
              <a:pathLst>
                <a:path extrusionOk="0" h="1259" w="464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851897685" y="1250433498"/>
              <a:ext cx="444078302" cy="883458532"/>
            </a:xfrm>
            <a:custGeom>
              <a:rect b="b" l="l" r="r" t="t"/>
              <a:pathLst>
                <a:path extrusionOk="0" h="1662" w="2135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0"/>
            <p:cNvSpPr txBox="1"/>
            <p:nvPr/>
          </p:nvSpPr>
          <p:spPr>
            <a:xfrm>
              <a:off x="959505810" y="1363244694"/>
              <a:ext cx="214826223" cy="288143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/>
            </a:p>
          </p:txBody>
        </p:sp>
        <p:cxnSp>
          <p:nvCxnSpPr>
            <p:cNvPr id="1789" name="Google Shape;1789;p30"/>
            <p:cNvCxnSpPr/>
            <p:nvPr/>
          </p:nvCxnSpPr>
          <p:spPr>
            <a:xfrm>
              <a:off x="792635268" y="1715268677"/>
              <a:ext cx="5431089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790" name="Google Shape;1790;p30"/>
            <p:cNvSpPr txBox="1"/>
            <p:nvPr/>
          </p:nvSpPr>
          <p:spPr>
            <a:xfrm>
              <a:off x="1780212483" y="1051995348"/>
              <a:ext cx="261222597" cy="706766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controlled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by OS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0"/>
            <p:cNvSpPr txBox="1"/>
            <p:nvPr/>
          </p:nvSpPr>
          <p:spPr>
            <a:xfrm>
              <a:off x="1786450619" y="74754508"/>
              <a:ext cx="361033027" cy="456680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controlled by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app developer</a:t>
              </a: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256154205" y="194361333"/>
              <a:ext cx="186364777" cy="1709832002"/>
            </a:xfrm>
            <a:custGeom>
              <a:rect b="b" l="l" r="r" t="t"/>
              <a:pathLst>
                <a:path extrusionOk="0" h="1258" w="47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0" scaled="0"/>
            </a:gradFill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0"/>
            <p:cNvSpPr txBox="1"/>
            <p:nvPr/>
          </p:nvSpPr>
          <p:spPr>
            <a:xfrm>
              <a:off x="453435768" y="156304645"/>
              <a:ext cx="318535480" cy="169624034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0"/>
            <p:cNvSpPr txBox="1"/>
            <p:nvPr/>
          </p:nvSpPr>
          <p:spPr>
            <a:xfrm>
              <a:off x="444078533" y="202516260"/>
              <a:ext cx="312687332" cy="1694880729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5" name="Google Shape;1795;p30"/>
            <p:cNvCxnSpPr/>
            <p:nvPr/>
          </p:nvCxnSpPr>
          <p:spPr>
            <a:xfrm>
              <a:off x="446417850" y="853556767"/>
              <a:ext cx="310348038" cy="271833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96" name="Google Shape;1796;p30"/>
            <p:cNvSpPr txBox="1"/>
            <p:nvPr/>
          </p:nvSpPr>
          <p:spPr>
            <a:xfrm>
              <a:off x="435890848" y="838606426"/>
              <a:ext cx="323604109" cy="278628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797" name="Google Shape;1797;p30"/>
            <p:cNvCxnSpPr/>
            <p:nvPr/>
          </p:nvCxnSpPr>
          <p:spPr>
            <a:xfrm>
              <a:off x="448367151" y="1128108723"/>
              <a:ext cx="310348038" cy="271833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8" name="Google Shape;1798;p30"/>
            <p:cNvCxnSpPr/>
            <p:nvPr/>
          </p:nvCxnSpPr>
          <p:spPr>
            <a:xfrm>
              <a:off x="444858316" y="1393146670"/>
              <a:ext cx="310348038" cy="271833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9" name="Google Shape;1799;p30"/>
            <p:cNvCxnSpPr/>
            <p:nvPr/>
          </p:nvCxnSpPr>
          <p:spPr>
            <a:xfrm>
              <a:off x="444858316" y="1637796650"/>
              <a:ext cx="310348038" cy="271833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00" name="Google Shape;1800;p30"/>
            <p:cNvSpPr txBox="1"/>
            <p:nvPr/>
          </p:nvSpPr>
          <p:spPr>
            <a:xfrm>
              <a:off x="444468301" y="194361333"/>
              <a:ext cx="323604109" cy="278628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801" name="Google Shape;1801;p30"/>
            <p:cNvSpPr txBox="1"/>
            <p:nvPr/>
          </p:nvSpPr>
          <p:spPr>
            <a:xfrm>
              <a:off x="433551532" y="1613331436"/>
              <a:ext cx="323604109" cy="278628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802" name="Google Shape;1802;p30"/>
            <p:cNvSpPr txBox="1"/>
            <p:nvPr/>
          </p:nvSpPr>
          <p:spPr>
            <a:xfrm>
              <a:off x="438230134" y="1368681456"/>
              <a:ext cx="323604109" cy="278628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803" name="Google Shape;1803;p30"/>
            <p:cNvSpPr txBox="1"/>
            <p:nvPr/>
          </p:nvSpPr>
          <p:spPr>
            <a:xfrm>
              <a:off x="435890848" y="1115876548"/>
              <a:ext cx="323604109" cy="278628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477218608" y="470271725"/>
              <a:ext cx="243287912" cy="260960040"/>
            </a:xfrm>
            <a:prstGeom prst="ellipse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</p:txBody>
        </p:sp>
        <p:grpSp>
          <p:nvGrpSpPr>
            <p:cNvPr id="1805" name="Google Shape;1805;p30"/>
            <p:cNvGrpSpPr/>
            <p:nvPr/>
          </p:nvGrpSpPr>
          <p:grpSpPr>
            <a:xfrm>
              <a:off x="538040511" y="738028059"/>
              <a:ext cx="134120249" cy="193001710"/>
              <a:chOff x="2043112" y="4006850"/>
              <a:chExt cx="412750" cy="158750"/>
            </a:xfrm>
          </p:grpSpPr>
          <p:sp>
            <p:nvSpPr>
              <p:cNvPr id="1806" name="Google Shape;1806;p30"/>
              <p:cNvSpPr txBox="1"/>
              <p:nvPr/>
            </p:nvSpPr>
            <p:spPr>
              <a:xfrm>
                <a:off x="2043112" y="4006850"/>
                <a:ext cx="412750" cy="15875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30"/>
              <p:cNvSpPr txBox="1"/>
              <p:nvPr/>
            </p:nvSpPr>
            <p:spPr>
              <a:xfrm>
                <a:off x="2124075" y="4027487"/>
                <a:ext cx="247650" cy="12065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30"/>
              <p:cNvSpPr txBox="1"/>
              <p:nvPr/>
            </p:nvSpPr>
            <p:spPr>
              <a:xfrm>
                <a:off x="2386012" y="4098925"/>
                <a:ext cx="42862" cy="42862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30"/>
              <p:cNvSpPr txBox="1"/>
              <p:nvPr/>
            </p:nvSpPr>
            <p:spPr>
              <a:xfrm>
                <a:off x="2060575" y="4100512"/>
                <a:ext cx="41275" cy="42862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0" name="Google Shape;1810;p30"/>
            <p:cNvSpPr txBox="1"/>
            <p:nvPr/>
          </p:nvSpPr>
          <p:spPr>
            <a:xfrm>
              <a:off x="1352899110" y="131839647"/>
              <a:ext cx="318535735" cy="169624034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0"/>
            <p:cNvSpPr txBox="1"/>
            <p:nvPr/>
          </p:nvSpPr>
          <p:spPr>
            <a:xfrm>
              <a:off x="1343541844" y="178051262"/>
              <a:ext cx="312687332" cy="1694880729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2" name="Google Shape;1812;p30"/>
            <p:cNvCxnSpPr/>
            <p:nvPr/>
          </p:nvCxnSpPr>
          <p:spPr>
            <a:xfrm>
              <a:off x="1345881253" y="829091984"/>
              <a:ext cx="310348038" cy="271833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13" name="Google Shape;1813;p30"/>
            <p:cNvSpPr txBox="1"/>
            <p:nvPr/>
          </p:nvSpPr>
          <p:spPr>
            <a:xfrm>
              <a:off x="1335354406" y="814141212"/>
              <a:ext cx="323604109" cy="278628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cxnSp>
          <p:nvCxnSpPr>
            <p:cNvPr id="1814" name="Google Shape;1814;p30"/>
            <p:cNvCxnSpPr/>
            <p:nvPr/>
          </p:nvCxnSpPr>
          <p:spPr>
            <a:xfrm>
              <a:off x="1347830678" y="1103643509"/>
              <a:ext cx="310348038" cy="271833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15" name="Google Shape;1815;p30"/>
            <p:cNvCxnSpPr/>
            <p:nvPr/>
          </p:nvCxnSpPr>
          <p:spPr>
            <a:xfrm>
              <a:off x="1344321688" y="1368681456"/>
              <a:ext cx="310348038" cy="271833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16" name="Google Shape;1816;p30"/>
            <p:cNvCxnSpPr/>
            <p:nvPr/>
          </p:nvCxnSpPr>
          <p:spPr>
            <a:xfrm>
              <a:off x="1344321688" y="1613331436"/>
              <a:ext cx="310348038" cy="271833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17" name="Google Shape;1817;p30"/>
            <p:cNvSpPr txBox="1"/>
            <p:nvPr/>
          </p:nvSpPr>
          <p:spPr>
            <a:xfrm>
              <a:off x="1343931952" y="169896335"/>
              <a:ext cx="323604109" cy="278628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1818" name="Google Shape;1818;p30"/>
            <p:cNvSpPr txBox="1"/>
            <p:nvPr/>
          </p:nvSpPr>
          <p:spPr>
            <a:xfrm>
              <a:off x="1333015121" y="1588866654"/>
              <a:ext cx="323604109" cy="278628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sp>
          <p:nvSpPr>
            <p:cNvPr id="1819" name="Google Shape;1819;p30"/>
            <p:cNvSpPr txBox="1"/>
            <p:nvPr/>
          </p:nvSpPr>
          <p:spPr>
            <a:xfrm>
              <a:off x="1337693692" y="1344216673"/>
              <a:ext cx="323604109" cy="278628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link</a:t>
              </a:r>
              <a:endParaRPr/>
            </a:p>
          </p:txBody>
        </p:sp>
        <p:sp>
          <p:nvSpPr>
            <p:cNvPr id="1820" name="Google Shape;1820;p30"/>
            <p:cNvSpPr txBox="1"/>
            <p:nvPr/>
          </p:nvSpPr>
          <p:spPr>
            <a:xfrm>
              <a:off x="1335354406" y="1091411334"/>
              <a:ext cx="323604109" cy="278628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rgbClr val="969696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1376682197" y="445806727"/>
              <a:ext cx="243287912" cy="260960040"/>
            </a:xfrm>
            <a:prstGeom prst="ellipse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</p:txBody>
        </p:sp>
        <p:grpSp>
          <p:nvGrpSpPr>
            <p:cNvPr id="1822" name="Google Shape;1822;p30"/>
            <p:cNvGrpSpPr/>
            <p:nvPr/>
          </p:nvGrpSpPr>
          <p:grpSpPr>
            <a:xfrm>
              <a:off x="1437504092" y="713563061"/>
              <a:ext cx="134120249" cy="193001710"/>
              <a:chOff x="2043112" y="4006850"/>
              <a:chExt cx="412750" cy="158750"/>
            </a:xfrm>
          </p:grpSpPr>
          <p:sp>
            <p:nvSpPr>
              <p:cNvPr id="1823" name="Google Shape;1823;p30"/>
              <p:cNvSpPr txBox="1"/>
              <p:nvPr/>
            </p:nvSpPr>
            <p:spPr>
              <a:xfrm>
                <a:off x="2043112" y="4006850"/>
                <a:ext cx="412750" cy="15875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30"/>
              <p:cNvSpPr txBox="1"/>
              <p:nvPr/>
            </p:nvSpPr>
            <p:spPr>
              <a:xfrm>
                <a:off x="2124075" y="4027487"/>
                <a:ext cx="247650" cy="12065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30"/>
              <p:cNvSpPr txBox="1"/>
              <p:nvPr/>
            </p:nvSpPr>
            <p:spPr>
              <a:xfrm>
                <a:off x="2386012" y="4098925"/>
                <a:ext cx="42862" cy="42862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30"/>
              <p:cNvSpPr txBox="1"/>
              <p:nvPr/>
            </p:nvSpPr>
            <p:spPr>
              <a:xfrm>
                <a:off x="2060575" y="4100512"/>
                <a:ext cx="41275" cy="42862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27" name="Google Shape;1827;p30"/>
            <p:cNvCxnSpPr/>
            <p:nvPr/>
          </p:nvCxnSpPr>
          <p:spPr>
            <a:xfrm flipH="1">
              <a:off x="1559148143" y="279988287"/>
              <a:ext cx="224573453" cy="150867961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8" name="Google Shape;1828;p30"/>
            <p:cNvCxnSpPr/>
            <p:nvPr/>
          </p:nvCxnSpPr>
          <p:spPr>
            <a:xfrm>
              <a:off x="1691708873" y="882099660"/>
              <a:ext cx="0" cy="875303487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9" name="Google Shape;1829;p30"/>
            <p:cNvCxnSpPr/>
            <p:nvPr/>
          </p:nvCxnSpPr>
          <p:spPr>
            <a:xfrm rot="10800000">
              <a:off x="1697557031" y="1310237018"/>
              <a:ext cx="149715630" cy="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30" name="Google Shape;1830;p30"/>
            <p:cNvSpPr txBox="1"/>
            <p:nvPr/>
          </p:nvSpPr>
          <p:spPr>
            <a:xfrm>
              <a:off x="911939884" y="244649980"/>
              <a:ext cx="225353227" cy="313967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1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socket</a:t>
              </a:r>
              <a:endParaRPr/>
            </a:p>
          </p:txBody>
        </p:sp>
        <p:cxnSp>
          <p:nvCxnSpPr>
            <p:cNvPr id="1831" name="Google Shape;1831;p30"/>
            <p:cNvCxnSpPr/>
            <p:nvPr/>
          </p:nvCxnSpPr>
          <p:spPr>
            <a:xfrm flipH="1" rot="10800000">
              <a:off x="694774145" y="415905176"/>
              <a:ext cx="237829523" cy="372411739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2" name="Google Shape;1832;p30"/>
            <p:cNvCxnSpPr/>
            <p:nvPr/>
          </p:nvCxnSpPr>
          <p:spPr>
            <a:xfrm rot="10800000">
              <a:off x="1170043477" y="406391166"/>
              <a:ext cx="237829523" cy="372411739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833" name="Google Shape;1833;p30"/>
            <p:cNvGrpSpPr/>
            <p:nvPr/>
          </p:nvGrpSpPr>
          <p:grpSpPr>
            <a:xfrm>
              <a:off x="152054953" y="1318391902"/>
              <a:ext cx="176617776" cy="661914733"/>
              <a:chOff x="-69850" y="2338387"/>
              <a:chExt cx="1557337" cy="1754187"/>
            </a:xfrm>
          </p:grpSpPr>
          <p:pic>
            <p:nvPicPr>
              <p:cNvPr descr="desktop_computer_stylized_medium" id="1834" name="Google Shape;1834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5" name="Google Shape;1835;p30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6" name="Google Shape;1836;p30"/>
            <p:cNvGrpSpPr/>
            <p:nvPr/>
          </p:nvGrpSpPr>
          <p:grpSpPr>
            <a:xfrm flipH="1">
              <a:off x="1796587660" y="1485569780"/>
              <a:ext cx="176617776" cy="661913867"/>
              <a:chOff x="-69850" y="2338387"/>
              <a:chExt cx="1557337" cy="1754187"/>
            </a:xfrm>
          </p:grpSpPr>
          <p:pic>
            <p:nvPicPr>
              <p:cNvPr descr="desktop_computer_stylized_medium" id="1837" name="Google Shape;1837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8" name="Google Shape;1838;p30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9" name="Google Shape;1839;p30"/>
            <p:cNvSpPr txBox="1"/>
            <p:nvPr/>
          </p:nvSpPr>
          <p:spPr>
            <a:xfrm flipH="1" rot="10800000">
              <a:off x="97471115" y="1121312943"/>
              <a:ext cx="380527232" cy="500173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0" name="Google Shape;1840;p30"/>
            <p:cNvCxnSpPr/>
            <p:nvPr/>
          </p:nvCxnSpPr>
          <p:spPr>
            <a:xfrm rot="10800000">
              <a:off x="397292389" y="943261944"/>
              <a:ext cx="0" cy="875303487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1" name="Google Shape;1841;p30"/>
            <p:cNvCxnSpPr/>
            <p:nvPr/>
          </p:nvCxnSpPr>
          <p:spPr>
            <a:xfrm rot="10800000">
              <a:off x="177397549" y="1276258226"/>
              <a:ext cx="217945290" cy="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42" name="Google Shape;1842;p30"/>
            <p:cNvSpPr txBox="1"/>
            <p:nvPr/>
          </p:nvSpPr>
          <p:spPr>
            <a:xfrm>
              <a:off x="48735685" y="1018016555"/>
              <a:ext cx="261222597" cy="706766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controlled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by OS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3" name="Google Shape;1843;p30"/>
            <p:cNvCxnSpPr/>
            <p:nvPr/>
          </p:nvCxnSpPr>
          <p:spPr>
            <a:xfrm rot="10800000">
              <a:off x="313857106" y="224263007"/>
              <a:ext cx="212876916" cy="206593378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44" name="Google Shape;1844;p30"/>
            <p:cNvSpPr txBox="1"/>
            <p:nvPr/>
          </p:nvSpPr>
          <p:spPr>
            <a:xfrm>
              <a:off x="0" y="0"/>
              <a:ext cx="361033027" cy="456680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controlled by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app developer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6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7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