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3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5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14.xml"/>
  <Override ContentType="application/vnd.openxmlformats-officedocument.presentationml.slideMaster+xml" PartName="/ppt/slideMasters/slideMaster12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14.xml"/>
  <Override ContentType="application/vnd.openxmlformats-officedocument.theme+xml" PartName="/ppt/theme/theme6.xml"/>
  <Override ContentType="application/vnd.openxmlformats-officedocument.theme+xml" PartName="/ppt/theme/theme3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15.xml"/>
  <Override ContentType="application/vnd.openxmlformats-officedocument.theme+xml" PartName="/ppt/theme/theme9.xml"/>
  <Override ContentType="application/vnd.openxmlformats-officedocument.theme+xml" PartName="/ppt/theme/theme13.xml"/>
  <Override ContentType="application/vnd.openxmlformats-officedocument.theme+xml" PartName="/ppt/theme/theme7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1" r:id="rId5"/>
    <p:sldMasterId id="2147483662" r:id="rId6"/>
    <p:sldMasterId id="2147483663" r:id="rId7"/>
    <p:sldMasterId id="2147483664" r:id="rId8"/>
    <p:sldMasterId id="2147483665" r:id="rId9"/>
    <p:sldMasterId id="2147483666" r:id="rId10"/>
    <p:sldMasterId id="2147483667" r:id="rId11"/>
    <p:sldMasterId id="2147483668" r:id="rId12"/>
    <p:sldMasterId id="2147483669" r:id="rId13"/>
    <p:sldMasterId id="2147483670" r:id="rId14"/>
    <p:sldMasterId id="2147483671" r:id="rId15"/>
    <p:sldMasterId id="2147483672" r:id="rId16"/>
    <p:sldMasterId id="2147483673" r:id="rId17"/>
    <p:sldMasterId id="2147483674" r:id="rId18"/>
  </p:sldMasterIdLst>
  <p:notesMasterIdLst>
    <p:notesMasterId r:id="rId19"/>
  </p:notesMasterIdLst>
  <p:sldIdLst>
    <p:sldId id="256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5" r:id="rId29"/>
    <p:sldId id="266" r:id="rId30"/>
    <p:sldId id="267" r:id="rId31"/>
    <p:sldId id="268" r:id="rId32"/>
    <p:sldId id="269" r:id="rId33"/>
    <p:sldId id="270" r:id="rId34"/>
    <p:sldId id="271" r:id="rId35"/>
    <p:sldId id="272" r:id="rId36"/>
    <p:sldId id="273" r:id="rId37"/>
    <p:sldId id="274" r:id="rId38"/>
    <p:sldId id="275" r:id="rId39"/>
    <p:sldId id="276" r:id="rId40"/>
    <p:sldId id="277" r:id="rId41"/>
    <p:sldId id="278" r:id="rId42"/>
    <p:sldId id="279" r:id="rId43"/>
    <p:sldId id="280" r:id="rId44"/>
    <p:sldId id="281" r:id="rId45"/>
    <p:sldId id="282" r:id="rId46"/>
    <p:sldId id="283" r:id="rId47"/>
    <p:sldId id="284" r:id="rId48"/>
    <p:sldId id="285" r:id="rId49"/>
    <p:sldId id="286" r:id="rId50"/>
    <p:sldId id="287" r:id="rId51"/>
    <p:sldId id="288" r:id="rId52"/>
    <p:sldId id="289" r:id="rId53"/>
    <p:sldId id="290" r:id="rId54"/>
    <p:sldId id="291" r:id="rId55"/>
    <p:sldId id="292" r:id="rId56"/>
    <p:sldId id="293" r:id="rId57"/>
    <p:sldId id="294" r:id="rId58"/>
    <p:sldId id="295" r:id="rId59"/>
    <p:sldId id="296" r:id="rId60"/>
    <p:sldId id="297" r:id="rId61"/>
    <p:sldId id="298" r:id="rId62"/>
    <p:sldId id="299" r:id="rId63"/>
    <p:sldId id="300" r:id="rId64"/>
    <p:sldId id="301" r:id="rId65"/>
  </p:sldIdLst>
  <p:sldSz cy="6858000" cx="9144000"/>
  <p:notesSz cx="7315200" cy="9601200"/>
  <p:embeddedFontLst>
    <p:embeddedFont>
      <p:font typeface="Cabin"/>
      <p:regular r:id="rId66"/>
      <p:bold r:id="rId67"/>
      <p:italic r:id="rId68"/>
      <p:boldItalic r:id="rId69"/>
    </p:embeddedFont>
    <p:embeddedFont>
      <p:font typeface="Tahoma"/>
      <p:regular r:id="rId70"/>
      <p:bold r:id="rId7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3F6AD33-594B-4AFB-9730-FB134F6484EA}">
  <a:tblStyle styleId="{93F6AD33-594B-4AFB-9730-FB134F6484E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21.xml"/><Relationship Id="rId42" Type="http://schemas.openxmlformats.org/officeDocument/2006/relationships/slide" Target="slides/slide23.xml"/><Relationship Id="rId41" Type="http://schemas.openxmlformats.org/officeDocument/2006/relationships/slide" Target="slides/slide22.xml"/><Relationship Id="rId44" Type="http://schemas.openxmlformats.org/officeDocument/2006/relationships/slide" Target="slides/slide25.xml"/><Relationship Id="rId43" Type="http://schemas.openxmlformats.org/officeDocument/2006/relationships/slide" Target="slides/slide24.xml"/><Relationship Id="rId46" Type="http://schemas.openxmlformats.org/officeDocument/2006/relationships/slide" Target="slides/slide27.xml"/><Relationship Id="rId45" Type="http://schemas.openxmlformats.org/officeDocument/2006/relationships/slide" Target="slides/slide26.xml"/><Relationship Id="rId1" Type="http://schemas.openxmlformats.org/officeDocument/2006/relationships/theme" Target="theme/theme1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Master" Target="slideMasters/slideMaster5.xml"/><Relationship Id="rId48" Type="http://schemas.openxmlformats.org/officeDocument/2006/relationships/slide" Target="slides/slide29.xml"/><Relationship Id="rId47" Type="http://schemas.openxmlformats.org/officeDocument/2006/relationships/slide" Target="slides/slide28.xml"/><Relationship Id="rId49" Type="http://schemas.openxmlformats.org/officeDocument/2006/relationships/slide" Target="slides/slide3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31" Type="http://schemas.openxmlformats.org/officeDocument/2006/relationships/slide" Target="slides/slide12.xml"/><Relationship Id="rId30" Type="http://schemas.openxmlformats.org/officeDocument/2006/relationships/slide" Target="slides/slide11.xml"/><Relationship Id="rId33" Type="http://schemas.openxmlformats.org/officeDocument/2006/relationships/slide" Target="slides/slide14.xml"/><Relationship Id="rId32" Type="http://schemas.openxmlformats.org/officeDocument/2006/relationships/slide" Target="slides/slide13.xml"/><Relationship Id="rId35" Type="http://schemas.openxmlformats.org/officeDocument/2006/relationships/slide" Target="slides/slide16.xml"/><Relationship Id="rId34" Type="http://schemas.openxmlformats.org/officeDocument/2006/relationships/slide" Target="slides/slide15.xml"/><Relationship Id="rId71" Type="http://schemas.openxmlformats.org/officeDocument/2006/relationships/font" Target="fonts/Tahoma-bold.fntdata"/><Relationship Id="rId70" Type="http://schemas.openxmlformats.org/officeDocument/2006/relationships/font" Target="fonts/Tahoma-regular.fntdata"/><Relationship Id="rId37" Type="http://schemas.openxmlformats.org/officeDocument/2006/relationships/slide" Target="slides/slide18.xml"/><Relationship Id="rId36" Type="http://schemas.openxmlformats.org/officeDocument/2006/relationships/slide" Target="slides/slide17.xml"/><Relationship Id="rId39" Type="http://schemas.openxmlformats.org/officeDocument/2006/relationships/slide" Target="slides/slide20.xml"/><Relationship Id="rId38" Type="http://schemas.openxmlformats.org/officeDocument/2006/relationships/slide" Target="slides/slide19.xml"/><Relationship Id="rId62" Type="http://schemas.openxmlformats.org/officeDocument/2006/relationships/slide" Target="slides/slide43.xml"/><Relationship Id="rId61" Type="http://schemas.openxmlformats.org/officeDocument/2006/relationships/slide" Target="slides/slide42.xml"/><Relationship Id="rId20" Type="http://schemas.openxmlformats.org/officeDocument/2006/relationships/slide" Target="slides/slide1.xml"/><Relationship Id="rId64" Type="http://schemas.openxmlformats.org/officeDocument/2006/relationships/slide" Target="slides/slide45.xml"/><Relationship Id="rId63" Type="http://schemas.openxmlformats.org/officeDocument/2006/relationships/slide" Target="slides/slide44.xml"/><Relationship Id="rId22" Type="http://schemas.openxmlformats.org/officeDocument/2006/relationships/slide" Target="slides/slide3.xml"/><Relationship Id="rId66" Type="http://schemas.openxmlformats.org/officeDocument/2006/relationships/font" Target="fonts/Cabin-regular.fntdata"/><Relationship Id="rId21" Type="http://schemas.openxmlformats.org/officeDocument/2006/relationships/slide" Target="slides/slide2.xml"/><Relationship Id="rId65" Type="http://schemas.openxmlformats.org/officeDocument/2006/relationships/slide" Target="slides/slide46.xml"/><Relationship Id="rId24" Type="http://schemas.openxmlformats.org/officeDocument/2006/relationships/slide" Target="slides/slide5.xml"/><Relationship Id="rId68" Type="http://schemas.openxmlformats.org/officeDocument/2006/relationships/font" Target="fonts/Cabin-italic.fntdata"/><Relationship Id="rId23" Type="http://schemas.openxmlformats.org/officeDocument/2006/relationships/slide" Target="slides/slide4.xml"/><Relationship Id="rId67" Type="http://schemas.openxmlformats.org/officeDocument/2006/relationships/font" Target="fonts/Cabin-bold.fntdata"/><Relationship Id="rId60" Type="http://schemas.openxmlformats.org/officeDocument/2006/relationships/slide" Target="slides/slide41.xml"/><Relationship Id="rId26" Type="http://schemas.openxmlformats.org/officeDocument/2006/relationships/slide" Target="slides/slide7.xml"/><Relationship Id="rId25" Type="http://schemas.openxmlformats.org/officeDocument/2006/relationships/slide" Target="slides/slide6.xml"/><Relationship Id="rId69" Type="http://schemas.openxmlformats.org/officeDocument/2006/relationships/font" Target="fonts/Cabin-boldItalic.fntdata"/><Relationship Id="rId28" Type="http://schemas.openxmlformats.org/officeDocument/2006/relationships/slide" Target="slides/slide9.xml"/><Relationship Id="rId27" Type="http://schemas.openxmlformats.org/officeDocument/2006/relationships/slide" Target="slides/slide8.xml"/><Relationship Id="rId29" Type="http://schemas.openxmlformats.org/officeDocument/2006/relationships/slide" Target="slides/slide10.xml"/><Relationship Id="rId51" Type="http://schemas.openxmlformats.org/officeDocument/2006/relationships/slide" Target="slides/slide32.xml"/><Relationship Id="rId50" Type="http://schemas.openxmlformats.org/officeDocument/2006/relationships/slide" Target="slides/slide31.xml"/><Relationship Id="rId53" Type="http://schemas.openxmlformats.org/officeDocument/2006/relationships/slide" Target="slides/slide34.xml"/><Relationship Id="rId52" Type="http://schemas.openxmlformats.org/officeDocument/2006/relationships/slide" Target="slides/slide33.xml"/><Relationship Id="rId11" Type="http://schemas.openxmlformats.org/officeDocument/2006/relationships/slideMaster" Target="slideMasters/slideMaster7.xml"/><Relationship Id="rId55" Type="http://schemas.openxmlformats.org/officeDocument/2006/relationships/slide" Target="slides/slide36.xml"/><Relationship Id="rId10" Type="http://schemas.openxmlformats.org/officeDocument/2006/relationships/slideMaster" Target="slideMasters/slideMaster6.xml"/><Relationship Id="rId54" Type="http://schemas.openxmlformats.org/officeDocument/2006/relationships/slide" Target="slides/slide35.xml"/><Relationship Id="rId13" Type="http://schemas.openxmlformats.org/officeDocument/2006/relationships/slideMaster" Target="slideMasters/slideMaster9.xml"/><Relationship Id="rId57" Type="http://schemas.openxmlformats.org/officeDocument/2006/relationships/slide" Target="slides/slide38.xml"/><Relationship Id="rId12" Type="http://schemas.openxmlformats.org/officeDocument/2006/relationships/slideMaster" Target="slideMasters/slideMaster8.xml"/><Relationship Id="rId56" Type="http://schemas.openxmlformats.org/officeDocument/2006/relationships/slide" Target="slides/slide37.xml"/><Relationship Id="rId15" Type="http://schemas.openxmlformats.org/officeDocument/2006/relationships/slideMaster" Target="slideMasters/slideMaster11.xml"/><Relationship Id="rId59" Type="http://schemas.openxmlformats.org/officeDocument/2006/relationships/slide" Target="slides/slide40.xml"/><Relationship Id="rId14" Type="http://schemas.openxmlformats.org/officeDocument/2006/relationships/slideMaster" Target="slideMasters/slideMaster10.xml"/><Relationship Id="rId58" Type="http://schemas.openxmlformats.org/officeDocument/2006/relationships/slide" Target="slides/slide39.xml"/><Relationship Id="rId17" Type="http://schemas.openxmlformats.org/officeDocument/2006/relationships/slideMaster" Target="slideMasters/slideMaster13.xml"/><Relationship Id="rId16" Type="http://schemas.openxmlformats.org/officeDocument/2006/relationships/slideMaster" Target="slideMasters/slideMaster12.xml"/><Relationship Id="rId19" Type="http://schemas.openxmlformats.org/officeDocument/2006/relationships/notesMaster" Target="notesMasters/notesMaster1.xml"/><Relationship Id="rId18" Type="http://schemas.openxmlformats.org/officeDocument/2006/relationships/slideMaster" Target="slideMasters/slideMaster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25" spcFirstLastPara="1" rIns="96625" wrap="square" tIns="483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4962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25" spcFirstLastPara="1" rIns="96625" wrap="square" tIns="483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25" spcFirstLastPara="1" rIns="96625" wrap="square" tIns="483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25" spcFirstLastPara="1" rIns="96625" wrap="square" tIns="483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25" spcFirstLastPara="1" rIns="96625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10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10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1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11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1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" name="Google Shape;1056;p12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1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5" name="Google Shape;1145;p13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1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3" name="Google Shape;1153;p14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1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3" name="Google Shape;1283;p15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7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1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9" name="Google Shape;1409;p16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3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p1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5" name="Google Shape;1555;p17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2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p1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4" name="Google Shape;1564;p18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2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p19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4" name="Google Shape;1574;p19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0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20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2" name="Google Shape;1592;p20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9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p2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1" name="Google Shape;1601;p21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9" name="Shape 1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" name="Google Shape;1670;p2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1" name="Google Shape;1671;p22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2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Google Shape;1743;p2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4" name="Google Shape;1744;p23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1" name="Shape 1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" name="Google Shape;1812;p2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3" name="Google Shape;1813;p24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5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2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7" name="Google Shape;1887;p25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9" name="Shape 1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" name="Google Shape;1980;p2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1" name="Google Shape;1981;p26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7" name="Shape 1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8" name="Google Shape;1988;p2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9" name="Google Shape;1989;p27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6" name="Shape 1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" name="Google Shape;1997;p2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8" name="Google Shape;1998;p28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4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5" name="Google Shape;2005;p29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6" name="Google Shape;2006;p29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3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2" name="Shape 2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3" name="Google Shape;2013;p30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4" name="Google Shape;2014;p30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0" name="Shape 2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1" name="Google Shape;2021;p3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2" name="Google Shape;2022;p31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9" name="Shape 2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" name="Google Shape;2030;p3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1" name="Google Shape;2031;p32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8" name="Shape 2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" name="Google Shape;2039;p3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0" name="Google Shape;2040;p33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6" name="Shape 2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7" name="Google Shape;2047;p3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8" name="Google Shape;2048;p34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4" name="Shape 2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Google Shape;2055;p3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6" name="Google Shape;2056;p35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2" name="Shape 2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Google Shape;2063;p3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4" name="Google Shape;2064;p36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0" name="Shape 2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1" name="Google Shape;2071;p3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2" name="Google Shape;2072;p37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8" name="Shape 2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Google Shape;2079;p3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0" name="Google Shape;2080;p38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8" name="Shape 2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" name="Google Shape;2129;p39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0" name="Google Shape;2130;p39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4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6" name="Shape 2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7" name="Google Shape;2137;p40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8" name="Google Shape;2138;p40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4" name="Shape 2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5" name="Google Shape;2145;p4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6" name="Google Shape;2146;p41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2" name="Shape 2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" name="Google Shape;2263;p4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4" name="Google Shape;2264;p42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0" name="Shape 2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1" name="Google Shape;2271;p4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2" name="Google Shape;2272;p43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4" name="Shape 2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" name="Google Shape;2345;p4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6" name="Google Shape;2346;p44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2" name="Shape 2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3" name="Google Shape;2413;p4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4" name="Google Shape;2414;p45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5" name="Shape 2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6" name="Google Shape;2496;p4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7" name="Google Shape;2497;p46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5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6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7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8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9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9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85000"/>
              </a:lnSpc>
              <a:spcBef>
                <a:spcPts val="640"/>
              </a:spcBef>
              <a:spcAft>
                <a:spcPts val="0"/>
              </a:spcAft>
              <a:buClr>
                <a:srgbClr val="000099"/>
              </a:buClr>
              <a:buSzPts val="208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85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indent="-228600" lvl="1" marL="914400" algn="l">
              <a:lnSpc>
                <a:spcPct val="85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mic Sans MS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127" name="Google Shape;127;p2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1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 rot="5400000">
            <a:off x="2095500" y="49212"/>
            <a:ext cx="46482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2895" lvl="0" marL="4572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170"/>
              <a:buChar char="❖"/>
              <a:defRPr/>
            </a:lvl1pPr>
            <a:lvl2pPr indent="-342900" lvl="1" marL="9144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 rot="5400000">
            <a:off x="4318793" y="2272507"/>
            <a:ext cx="6030913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 rot="5400000">
            <a:off x="356393" y="405607"/>
            <a:ext cx="6030913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2895" lvl="0" marL="4572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170"/>
              <a:buChar char="❖"/>
              <a:defRPr/>
            </a:lvl1pPr>
            <a:lvl2pPr indent="-342900" lvl="1" marL="9144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49" name="Google Shape;149;p2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5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, and 2 Content" type="objAndTwoObj">
  <p:cSld name="OBJECT_AND_TWO_OBJECTS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533400" y="1611313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2895" lvl="0" marL="4572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170"/>
              <a:buChar char="❖"/>
              <a:defRPr/>
            </a:lvl1pPr>
            <a:lvl2pPr indent="-342900" lvl="1" marL="9144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60" name="Google Shape;160;p27"/>
          <p:cNvSpPr txBox="1"/>
          <p:nvPr>
            <p:ph idx="2" type="body"/>
          </p:nvPr>
        </p:nvSpPr>
        <p:spPr>
          <a:xfrm>
            <a:off x="4495800" y="1611313"/>
            <a:ext cx="3810000" cy="22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2895" lvl="0" marL="4572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170"/>
              <a:buChar char="❖"/>
              <a:defRPr/>
            </a:lvl1pPr>
            <a:lvl2pPr indent="-342900" lvl="1" marL="9144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61" name="Google Shape;161;p27"/>
          <p:cNvSpPr txBox="1"/>
          <p:nvPr>
            <p:ph idx="3" type="body"/>
          </p:nvPr>
        </p:nvSpPr>
        <p:spPr>
          <a:xfrm>
            <a:off x="4495800" y="4011613"/>
            <a:ext cx="3810000" cy="22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2895" lvl="0" marL="4572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170"/>
              <a:buChar char="❖"/>
              <a:defRPr/>
            </a:lvl1pPr>
            <a:lvl2pPr indent="-342900" lvl="1" marL="9144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62" name="Google Shape;162;p2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7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533400" y="1611313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Char char="❖"/>
              <a:defRPr sz="2800"/>
            </a:lvl1pPr>
            <a:lvl2pPr indent="-381000" lvl="1" marL="91440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27" name="Google Shape;27;p4"/>
          <p:cNvSpPr txBox="1"/>
          <p:nvPr>
            <p:ph idx="2" type="body"/>
          </p:nvPr>
        </p:nvSpPr>
        <p:spPr>
          <a:xfrm>
            <a:off x="4495800" y="1611313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Char char="❖"/>
              <a:defRPr sz="2800"/>
            </a:lvl1pPr>
            <a:lvl2pPr indent="-381000" lvl="1" marL="91440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533400" y="1611312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2895" lvl="0" marL="4572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170"/>
              <a:buChar char="❖"/>
              <a:defRPr/>
            </a:lvl1pPr>
            <a:lvl2pPr indent="-342900" lvl="1" marL="9144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, and Content" type="txAndObj">
  <p:cSld name="TEXT_AND_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" type="body"/>
          </p:nvPr>
        </p:nvSpPr>
        <p:spPr>
          <a:xfrm>
            <a:off x="533400" y="16002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2895" lvl="0" marL="4572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170"/>
              <a:buChar char="❖"/>
              <a:defRPr/>
            </a:lvl1pPr>
            <a:lvl2pPr indent="-342900" lvl="1" marL="9144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2" type="body"/>
          </p:nvPr>
        </p:nvSpPr>
        <p:spPr>
          <a:xfrm>
            <a:off x="4495800" y="16002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2895" lvl="0" marL="4572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170"/>
              <a:buChar char="❖"/>
              <a:defRPr/>
            </a:lvl1pPr>
            <a:lvl2pPr indent="-342900" lvl="1" marL="9144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None/>
              <a:defRPr/>
            </a:lvl1pPr>
            <a:lvl2pPr lvl="1" algn="ctr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  <a:defRPr sz="2000"/>
            </a:lvl1pPr>
            <a:lvl2pPr indent="-228600" lvl="1" marL="9144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89" name="Google Shape;89;p1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  <a:defRPr b="1" sz="2400"/>
            </a:lvl1pPr>
            <a:lvl2pPr indent="-228600" lvl="1" marL="91440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100" name="Google Shape;100;p1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7660" lvl="0" marL="45720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Char char="❖"/>
              <a:defRPr sz="2400"/>
            </a:lvl1pPr>
            <a:lvl2pPr indent="-355600" lvl="1" marL="91440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101" name="Google Shape;101;p1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  <a:defRPr b="1" sz="2400"/>
            </a:lvl1pPr>
            <a:lvl2pPr indent="-228600" lvl="1" marL="91440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102" name="Google Shape;102;p1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7660" lvl="0" marL="45720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Char char="❖"/>
              <a:defRPr sz="2400"/>
            </a:lvl1pPr>
            <a:lvl2pPr indent="-355600" lvl="1" marL="91440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103" name="Google Shape;103;p1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7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0680" lvl="0" marL="457200" algn="l">
              <a:lnSpc>
                <a:spcPct val="85000"/>
              </a:lnSpc>
              <a:spcBef>
                <a:spcPts val="640"/>
              </a:spcBef>
              <a:spcAft>
                <a:spcPts val="0"/>
              </a:spcAft>
              <a:buSzPts val="2080"/>
              <a:buChar char="❖"/>
              <a:defRPr sz="3200"/>
            </a:lvl1pPr>
            <a:lvl2pPr indent="-406400" lvl="1" marL="91440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114" name="Google Shape;114;p1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85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indent="-228600" lvl="1" marL="914400" algn="l">
              <a:lnSpc>
                <a:spcPct val="85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mic Sans MS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115" name="Google Shape;115;p1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9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1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9.xml"/><Relationship Id="rId3" Type="http://schemas.openxmlformats.org/officeDocument/2006/relationships/theme" Target="../theme/theme3.xml"/></Relationships>
</file>

<file path=ppt/slideMasters/_rels/slideMaster1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0.xml"/><Relationship Id="rId3" Type="http://schemas.openxmlformats.org/officeDocument/2006/relationships/theme" Target="../theme/theme4.xml"/></Relationships>
</file>

<file path=ppt/slideMasters/_rels/slideMaster1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1.xml"/><Relationship Id="rId3" Type="http://schemas.openxmlformats.org/officeDocument/2006/relationships/theme" Target="../theme/theme8.xml"/></Relationships>
</file>

<file path=ppt/slideMasters/_rels/slideMaster13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theme" Target="../theme/theme13.xml"/></Relationships>
</file>

<file path=ppt/slideMasters/_rels/slideMaster14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10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6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3.xml"/><Relationship Id="rId3" Type="http://schemas.openxmlformats.org/officeDocument/2006/relationships/theme" Target="../theme/theme14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4.xml"/><Relationship Id="rId3" Type="http://schemas.openxmlformats.org/officeDocument/2006/relationships/theme" Target="../theme/theme1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5.xml"/><Relationship Id="rId3" Type="http://schemas.openxmlformats.org/officeDocument/2006/relationships/theme" Target="../theme/theme5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theme" Target="../theme/theme7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6.xml"/><Relationship Id="rId3" Type="http://schemas.openxmlformats.org/officeDocument/2006/relationships/theme" Target="../theme/theme2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7.xml"/><Relationship Id="rId3" Type="http://schemas.openxmlformats.org/officeDocument/2006/relationships/theme" Target="../theme/theme9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8.xml"/><Relationship Id="rId3" Type="http://schemas.openxmlformats.org/officeDocument/2006/relationships/theme" Target="../theme/theme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8615362" y="6448425"/>
            <a:ext cx="266700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533400" y="1611312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/>
        </p:nvSpPr>
        <p:spPr>
          <a:xfrm>
            <a:off x="8615362" y="6448425"/>
            <a:ext cx="266700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07" name="Google Shape;107;p18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533400" y="1611312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9" name="Google Shape;109;p1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18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/>
        </p:nvSpPr>
        <p:spPr>
          <a:xfrm>
            <a:off x="8615362" y="6448425"/>
            <a:ext cx="266700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19" name="Google Shape;119;p20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533400" y="1611312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1" name="Google Shape;121;p2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20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/>
        </p:nvSpPr>
        <p:spPr>
          <a:xfrm>
            <a:off x="8615362" y="6448425"/>
            <a:ext cx="266700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31" name="Google Shape;131;p22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533400" y="1611312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3" name="Google Shape;133;p2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Google Shape;134;p22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/>
        </p:nvSpPr>
        <p:spPr>
          <a:xfrm>
            <a:off x="8615362" y="6448425"/>
            <a:ext cx="266700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42" name="Google Shape;142;p24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533400" y="1611312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4" name="Google Shape;144;p2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5" name="Google Shape;145;p24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/>
        </p:nvSpPr>
        <p:spPr>
          <a:xfrm>
            <a:off x="8615362" y="6448425"/>
            <a:ext cx="266700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53" name="Google Shape;153;p26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533400" y="1611312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5" name="Google Shape;155;p2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6" name="Google Shape;156;p26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/>
        </p:nvSpPr>
        <p:spPr>
          <a:xfrm>
            <a:off x="8615362" y="6448425"/>
            <a:ext cx="266700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533400" y="1611312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/>
        </p:nvSpPr>
        <p:spPr>
          <a:xfrm>
            <a:off x="8615362" y="6448425"/>
            <a:ext cx="266700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533400" y="1611312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/>
        </p:nvSpPr>
        <p:spPr>
          <a:xfrm>
            <a:off x="8615362" y="6448425"/>
            <a:ext cx="266700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533400" y="1611312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/>
        </p:nvSpPr>
        <p:spPr>
          <a:xfrm>
            <a:off x="8615362" y="6448425"/>
            <a:ext cx="266700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3" name="Google Shape;53;p9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" type="body"/>
          </p:nvPr>
        </p:nvSpPr>
        <p:spPr>
          <a:xfrm>
            <a:off x="533400" y="1611312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5" name="Google Shape;65;p11"/>
          <p:cNvSpPr txBox="1"/>
          <p:nvPr>
            <p:ph idx="1" type="body"/>
          </p:nvPr>
        </p:nvSpPr>
        <p:spPr>
          <a:xfrm>
            <a:off x="533400" y="1611312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6" name="Google Shape;66;p1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1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</a:t>
            </a: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/>
        </p:nvSpPr>
        <p:spPr>
          <a:xfrm>
            <a:off x="8615362" y="6448425"/>
            <a:ext cx="266700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71" name="Google Shape;71;p12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2" name="Google Shape;72;p12"/>
          <p:cNvSpPr txBox="1"/>
          <p:nvPr>
            <p:ph idx="1" type="body"/>
          </p:nvPr>
        </p:nvSpPr>
        <p:spPr>
          <a:xfrm>
            <a:off x="533400" y="1611312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3" name="Google Shape;73;p1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2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/>
        </p:nvSpPr>
        <p:spPr>
          <a:xfrm>
            <a:off x="8615362" y="6448425"/>
            <a:ext cx="266700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82" name="Google Shape;82;p14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3" name="Google Shape;83;p14"/>
          <p:cNvSpPr txBox="1"/>
          <p:nvPr>
            <p:ph idx="1" type="body"/>
          </p:nvPr>
        </p:nvSpPr>
        <p:spPr>
          <a:xfrm>
            <a:off x="533400" y="1611312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4" name="Google Shape;84;p1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4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/>
        </p:nvSpPr>
        <p:spPr>
          <a:xfrm>
            <a:off x="8615362" y="6448425"/>
            <a:ext cx="266700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93" name="Google Shape;93;p16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533400" y="1611312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5" name="Google Shape;95;p1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16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20" Type="http://schemas.openxmlformats.org/officeDocument/2006/relationships/image" Target="../media/image21.png"/><Relationship Id="rId11" Type="http://schemas.openxmlformats.org/officeDocument/2006/relationships/image" Target="../media/image11.png"/><Relationship Id="rId22" Type="http://schemas.openxmlformats.org/officeDocument/2006/relationships/image" Target="../media/image2.png"/><Relationship Id="rId10" Type="http://schemas.openxmlformats.org/officeDocument/2006/relationships/image" Target="../media/image10.png"/><Relationship Id="rId21" Type="http://schemas.openxmlformats.org/officeDocument/2006/relationships/image" Target="../media/image20.png"/><Relationship Id="rId13" Type="http://schemas.openxmlformats.org/officeDocument/2006/relationships/image" Target="../media/image14.png"/><Relationship Id="rId1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2.png"/><Relationship Id="rId15" Type="http://schemas.openxmlformats.org/officeDocument/2006/relationships/image" Target="../media/image16.png"/><Relationship Id="rId14" Type="http://schemas.openxmlformats.org/officeDocument/2006/relationships/image" Target="../media/image15.png"/><Relationship Id="rId17" Type="http://schemas.openxmlformats.org/officeDocument/2006/relationships/image" Target="../media/image19.png"/><Relationship Id="rId16" Type="http://schemas.openxmlformats.org/officeDocument/2006/relationships/image" Target="../media/image17.png"/><Relationship Id="rId5" Type="http://schemas.openxmlformats.org/officeDocument/2006/relationships/image" Target="../media/image6.png"/><Relationship Id="rId19" Type="http://schemas.openxmlformats.org/officeDocument/2006/relationships/image" Target="../media/image22.png"/><Relationship Id="rId6" Type="http://schemas.openxmlformats.org/officeDocument/2006/relationships/image" Target="../media/image7.png"/><Relationship Id="rId18" Type="http://schemas.openxmlformats.org/officeDocument/2006/relationships/image" Target="../media/image18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Relationship Id="rId4" Type="http://schemas.openxmlformats.org/officeDocument/2006/relationships/image" Target="../media/image2.png"/><Relationship Id="rId5" Type="http://schemas.openxmlformats.org/officeDocument/2006/relationships/image" Target="../media/image25.png"/><Relationship Id="rId6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.concordia.ca/" TargetMode="External"/><Relationship Id="rId4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png"/><Relationship Id="rId4" Type="http://schemas.openxmlformats.org/officeDocument/2006/relationships/image" Target="../media/image2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png"/><Relationship Id="rId4" Type="http://schemas.openxmlformats.org/officeDocument/2006/relationships/image" Target="../media/image2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png"/><Relationship Id="rId4" Type="http://schemas.openxmlformats.org/officeDocument/2006/relationships/image" Target="../media/image2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9.jpg"/><Relationship Id="rId4" Type="http://schemas.openxmlformats.org/officeDocument/2006/relationships/image" Target="../media/image2.png"/><Relationship Id="rId5" Type="http://schemas.openxmlformats.org/officeDocument/2006/relationships/image" Target="../media/image24.png"/><Relationship Id="rId6" Type="http://schemas.openxmlformats.org/officeDocument/2006/relationships/image" Target="../media/image30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9" Type="http://schemas.openxmlformats.org/officeDocument/2006/relationships/image" Target="../media/image2.png"/><Relationship Id="rId5" Type="http://schemas.openxmlformats.org/officeDocument/2006/relationships/image" Target="../media/image24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/>
        </p:nvSpPr>
        <p:spPr>
          <a:xfrm>
            <a:off x="512762" y="619125"/>
            <a:ext cx="7829550" cy="6062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Times New Roman"/>
              <a:buNone/>
            </a:pPr>
            <a:r>
              <a:rPr b="1" i="0" lang="en-US" sz="40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Communication and Computer Networks</a:t>
            </a:r>
            <a:endParaRPr/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36600"/>
              </a:buClr>
              <a:buSzPts val="1200"/>
              <a:buFont typeface="Times New Roman"/>
              <a:buNone/>
            </a:pPr>
            <a:br>
              <a:rPr b="1" i="0" lang="en-US" sz="1200" u="none" cap="none" strike="noStrik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4000" u="none" cap="none" strike="noStrik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Network Layer</a:t>
            </a:r>
            <a:endParaRPr b="0" i="0" sz="4400" u="none" cap="none" strike="noStrike">
              <a:solidFill>
                <a:srgbClr val="000099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PART-A</a:t>
            </a:r>
            <a:endParaRPr/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 i="1" sz="3200" u="none" cap="none" strike="noStrike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Times New Roman"/>
              <a:buNone/>
            </a:pPr>
            <a:r>
              <a:rPr b="1" i="1" lang="en-US" sz="32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Aiman Hanna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&amp; Software Engineering </a:t>
            </a:r>
            <a:br>
              <a:rPr b="1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Concordia University, Montreal, Canada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100"/>
              <a:buFont typeface="Times New Roman"/>
              <a:buNone/>
            </a:pPr>
            <a:r>
              <a:rPr b="1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slides has  mainly been extracted, modified and updated from original slides of :</a:t>
            </a:r>
            <a:br>
              <a:rPr b="1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Networking: A Top Down Approach,  6th edition  Jim Kurose, Keith Ross</a:t>
            </a:r>
            <a:br>
              <a:rPr b="1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Addison-Wesley, 2013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100"/>
              <a:buFont typeface="Times New Roman"/>
              <a:buNone/>
            </a:pPr>
            <a:r>
              <a:rPr b="1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Additional  materials have been extracted, modified and updated from: </a:t>
            </a:r>
            <a:br>
              <a:rPr b="1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Understanding Communications and Networking, 3e by William A. Shay 2005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100"/>
              <a:buFont typeface="Times New Roman"/>
              <a:buNone/>
            </a:pPr>
            <a:r>
              <a:rPr b="1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Copyright © 1996-2013 J.F Kurose and K.W. Ross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100"/>
              <a:buFont typeface="Times New Roman"/>
              <a:buNone/>
            </a:pPr>
            <a:r>
              <a:rPr b="1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Copyright © 2005 William A. Shay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100"/>
              <a:buFont typeface="Times New Roman"/>
              <a:buNone/>
            </a:pPr>
            <a:r>
              <a:rPr b="1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2018 Aiman Hanna </a:t>
            </a:r>
            <a:br>
              <a:rPr b="1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rights reserved </a:t>
            </a:r>
            <a:endParaRPr/>
          </a:p>
        </p:txBody>
      </p:sp>
      <p:pic>
        <p:nvPicPr>
          <p:cNvPr descr="logo.png" id="169" name="Google Shape;16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86512" y="280987"/>
            <a:ext cx="2424112" cy="603250"/>
          </a:xfrm>
          <a:prstGeom prst="rect">
            <a:avLst/>
          </a:prstGeom>
          <a:noFill/>
          <a:ln>
            <a:noFill/>
          </a:ln>
          <a:effectLst>
            <a:outerShdw blurRad="63500" dir="2700000" dist="139700">
              <a:srgbClr val="333333">
                <a:alpha val="64705"/>
              </a:srgbClr>
            </a:outerShdw>
          </a:effectLst>
        </p:spPr>
      </p:pic>
      <p:grpSp>
        <p:nvGrpSpPr>
          <p:cNvPr id="170" name="Google Shape;170;p28"/>
          <p:cNvGrpSpPr/>
          <p:nvPr/>
        </p:nvGrpSpPr>
        <p:grpSpPr>
          <a:xfrm>
            <a:off x="2463800" y="3090862"/>
            <a:ext cx="3808412" cy="325437"/>
            <a:chOff x="0" y="0"/>
            <a:chExt cx="2147483647" cy="2147483646"/>
          </a:xfrm>
        </p:grpSpPr>
        <p:pic>
          <p:nvPicPr>
            <p:cNvPr descr="underline_base" id="171" name="Google Shape;171;p2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2061548440" cy="11418347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underline_base" id="172" name="Google Shape;172;p2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5935206" y="1005648885"/>
              <a:ext cx="2061548440" cy="114183476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37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Layer A</a:t>
            </a:r>
            <a:endParaRPr/>
          </a:p>
        </p:txBody>
      </p:sp>
      <p:sp>
        <p:nvSpPr>
          <p:cNvPr id="1040" name="Google Shape;1040;p37"/>
          <p:cNvSpPr txBox="1"/>
          <p:nvPr>
            <p:ph type="title"/>
          </p:nvPr>
        </p:nvSpPr>
        <p:spPr>
          <a:xfrm>
            <a:off x="422275" y="1651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Virtual circuits</a:t>
            </a:r>
            <a:endParaRPr/>
          </a:p>
        </p:txBody>
      </p:sp>
      <p:sp>
        <p:nvSpPr>
          <p:cNvPr id="1041" name="Google Shape;1041;p37"/>
          <p:cNvSpPr txBox="1"/>
          <p:nvPr>
            <p:ph idx="1" type="body"/>
          </p:nvPr>
        </p:nvSpPr>
        <p:spPr>
          <a:xfrm>
            <a:off x="647700" y="3495675"/>
            <a:ext cx="7620000" cy="287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call setup for each call </a:t>
            </a:r>
            <a:r>
              <a:rPr b="0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before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data can flow, and teardown at the end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each packet carries VC identifier (not destination host address)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every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router on source-dest path maintains “state” for each passing connection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link, router resources (bandwidth, buffers) may be </a:t>
            </a:r>
            <a:r>
              <a:rPr b="0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allocated 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to VC (dedicated resources = predictable service)</a:t>
            </a:r>
            <a:endParaRPr/>
          </a:p>
          <a:p>
            <a:pPr indent="-24384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042" name="Google Shape;1042;p37"/>
          <p:cNvSpPr txBox="1"/>
          <p:nvPr>
            <p:ph idx="1" type="body"/>
          </p:nvPr>
        </p:nvSpPr>
        <p:spPr>
          <a:xfrm>
            <a:off x="876300" y="1504950"/>
            <a:ext cx="774382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“source-to-dest path behaves much like telephone circuit”(just without the pure dedication)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performance-wise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network actions along source-to-dest path</a:t>
            </a:r>
            <a:endParaRPr/>
          </a:p>
          <a:p>
            <a:pPr indent="-24384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043" name="Google Shape;1043;p37"/>
          <p:cNvSpPr txBox="1"/>
          <p:nvPr/>
        </p:nvSpPr>
        <p:spPr>
          <a:xfrm>
            <a:off x="666750" y="1457325"/>
            <a:ext cx="7677150" cy="1685925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derline_base" id="1044" name="Google Shape;104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955675"/>
            <a:ext cx="36560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045" name="Google Shape;1045;p37"/>
          <p:cNvSpPr txBox="1"/>
          <p:nvPr/>
        </p:nvSpPr>
        <p:spPr>
          <a:xfrm>
            <a:off x="8615362" y="6448425"/>
            <a:ext cx="266700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38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Layer A</a:t>
            </a:r>
            <a:endParaRPr/>
          </a:p>
        </p:txBody>
      </p:sp>
      <p:pic>
        <p:nvPicPr>
          <p:cNvPr descr="underline_base" id="1051" name="Google Shape;105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937" y="1049337"/>
            <a:ext cx="45704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052" name="Google Shape;1052;p38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Virtual Circuit (VC) implementation</a:t>
            </a:r>
            <a:endParaRPr/>
          </a:p>
        </p:txBody>
      </p:sp>
      <p:sp>
        <p:nvSpPr>
          <p:cNvPr id="1053" name="Google Shape;1053;p38"/>
          <p:cNvSpPr txBox="1"/>
          <p:nvPr>
            <p:ph idx="1" type="body"/>
          </p:nvPr>
        </p:nvSpPr>
        <p:spPr>
          <a:xfrm>
            <a:off x="533400" y="1370012"/>
            <a:ext cx="7772400" cy="52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b="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a VC consists of:</a:t>
            </a:r>
            <a:endParaRPr/>
          </a:p>
          <a:p>
            <a:pPr indent="-457200" lvl="1" marL="9144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1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path: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a series of links and routers between source and destination</a:t>
            </a:r>
            <a:endParaRPr/>
          </a:p>
          <a:p>
            <a:pPr indent="-304800" lvl="1" marL="9144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457200" lvl="1" marL="9144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1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VC numbers: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one number for each link along path</a:t>
            </a:r>
            <a:endParaRPr/>
          </a:p>
          <a:p>
            <a:pPr indent="-304800" lvl="1" marL="9144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457200" lvl="1" marL="9144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1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entries in forwarding tables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in routers along path</a:t>
            </a:r>
            <a:endParaRPr/>
          </a:p>
          <a:p>
            <a:pPr indent="-304800" lvl="1" marL="9144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533400" lvl="0" marL="5334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packet belonging to VC carries VC number (rather than dest address) in its header</a:t>
            </a:r>
            <a:endParaRPr/>
          </a:p>
          <a:p>
            <a:pPr indent="-417830" lvl="0" marL="5334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533400" lvl="0" marL="5334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VC number can be changed on each link</a:t>
            </a:r>
            <a:endParaRPr/>
          </a:p>
          <a:p>
            <a:pPr indent="-457200" lvl="1" marL="9144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new VC number comes from forwarding table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39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Layer A</a:t>
            </a:r>
            <a:endParaRPr/>
          </a:p>
        </p:txBody>
      </p:sp>
      <p:pic>
        <p:nvPicPr>
          <p:cNvPr descr="underline_base" id="1059" name="Google Shape;105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325" y="950912"/>
            <a:ext cx="50276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060" name="Google Shape;1060;p39"/>
          <p:cNvSpPr txBox="1"/>
          <p:nvPr>
            <p:ph type="title"/>
          </p:nvPr>
        </p:nvSpPr>
        <p:spPr>
          <a:xfrm>
            <a:off x="369887" y="223837"/>
            <a:ext cx="7772400" cy="10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VC forwarding table</a:t>
            </a:r>
            <a:endParaRPr/>
          </a:p>
        </p:txBody>
      </p:sp>
      <p:sp>
        <p:nvSpPr>
          <p:cNvPr id="1061" name="Google Shape;1061;p39"/>
          <p:cNvSpPr/>
          <p:nvPr/>
        </p:nvSpPr>
        <p:spPr>
          <a:xfrm>
            <a:off x="5492750" y="1230312"/>
            <a:ext cx="2847975" cy="1481137"/>
          </a:xfrm>
          <a:custGeom>
            <a:rect b="b" l="l" r="r" t="t"/>
            <a:pathLst>
              <a:path extrusionOk="0" h="933" w="1794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2" name="Google Shape;1062;p39"/>
          <p:cNvCxnSpPr/>
          <p:nvPr/>
        </p:nvCxnSpPr>
        <p:spPr>
          <a:xfrm>
            <a:off x="6132512" y="1828800"/>
            <a:ext cx="0" cy="3619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63" name="Google Shape;1063;p39"/>
          <p:cNvCxnSpPr/>
          <p:nvPr/>
        </p:nvCxnSpPr>
        <p:spPr>
          <a:xfrm>
            <a:off x="6427787" y="1700212"/>
            <a:ext cx="79851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64" name="Google Shape;1064;p39"/>
          <p:cNvCxnSpPr/>
          <p:nvPr/>
        </p:nvCxnSpPr>
        <p:spPr>
          <a:xfrm>
            <a:off x="6364287" y="2332037"/>
            <a:ext cx="82391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65" name="Google Shape;1065;p39"/>
          <p:cNvCxnSpPr/>
          <p:nvPr/>
        </p:nvCxnSpPr>
        <p:spPr>
          <a:xfrm>
            <a:off x="7445375" y="1816100"/>
            <a:ext cx="0" cy="3746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66" name="Google Shape;1066;p39"/>
          <p:cNvCxnSpPr/>
          <p:nvPr/>
        </p:nvCxnSpPr>
        <p:spPr>
          <a:xfrm>
            <a:off x="5334000" y="1712912"/>
            <a:ext cx="55403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67" name="Google Shape;1067;p39"/>
          <p:cNvCxnSpPr/>
          <p:nvPr/>
        </p:nvCxnSpPr>
        <p:spPr>
          <a:xfrm>
            <a:off x="7704137" y="1712912"/>
            <a:ext cx="7461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68" name="Google Shape;1068;p39"/>
          <p:cNvCxnSpPr/>
          <p:nvPr/>
        </p:nvCxnSpPr>
        <p:spPr>
          <a:xfrm>
            <a:off x="7651750" y="2332037"/>
            <a:ext cx="374650" cy="1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69" name="Google Shape;1069;p39"/>
          <p:cNvCxnSpPr/>
          <p:nvPr/>
        </p:nvCxnSpPr>
        <p:spPr>
          <a:xfrm>
            <a:off x="5681662" y="2344737"/>
            <a:ext cx="21907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70" name="Google Shape;1070;p39"/>
          <p:cNvCxnSpPr/>
          <p:nvPr/>
        </p:nvCxnSpPr>
        <p:spPr>
          <a:xfrm>
            <a:off x="5429250" y="1633537"/>
            <a:ext cx="411162" cy="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71" name="Google Shape;1071;p39"/>
          <p:cNvCxnSpPr/>
          <p:nvPr/>
        </p:nvCxnSpPr>
        <p:spPr>
          <a:xfrm>
            <a:off x="7815262" y="1635125"/>
            <a:ext cx="582612" cy="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72" name="Google Shape;1072;p39"/>
          <p:cNvCxnSpPr/>
          <p:nvPr/>
        </p:nvCxnSpPr>
        <p:spPr>
          <a:xfrm>
            <a:off x="6491287" y="1622425"/>
            <a:ext cx="681037" cy="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073" name="Google Shape;1073;p39"/>
          <p:cNvSpPr txBox="1"/>
          <p:nvPr/>
        </p:nvSpPr>
        <p:spPr>
          <a:xfrm>
            <a:off x="5510212" y="1354137"/>
            <a:ext cx="381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/>
          </a:p>
        </p:txBody>
      </p:sp>
      <p:sp>
        <p:nvSpPr>
          <p:cNvPr id="1074" name="Google Shape;1074;p39"/>
          <p:cNvSpPr txBox="1"/>
          <p:nvPr/>
        </p:nvSpPr>
        <p:spPr>
          <a:xfrm>
            <a:off x="6670675" y="1277937"/>
            <a:ext cx="384175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52</a:t>
            </a:r>
            <a:endParaRPr/>
          </a:p>
        </p:txBody>
      </p:sp>
      <p:sp>
        <p:nvSpPr>
          <p:cNvPr id="1075" name="Google Shape;1075;p39"/>
          <p:cNvSpPr txBox="1"/>
          <p:nvPr/>
        </p:nvSpPr>
        <p:spPr>
          <a:xfrm>
            <a:off x="7829550" y="1316037"/>
            <a:ext cx="381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34</a:t>
            </a:r>
            <a:endParaRPr/>
          </a:p>
        </p:txBody>
      </p:sp>
      <p:sp>
        <p:nvSpPr>
          <p:cNvPr id="1076" name="Google Shape;1076;p39"/>
          <p:cNvSpPr txBox="1"/>
          <p:nvPr/>
        </p:nvSpPr>
        <p:spPr>
          <a:xfrm>
            <a:off x="5678487" y="1663700"/>
            <a:ext cx="2968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077" name="Google Shape;1077;p39"/>
          <p:cNvSpPr txBox="1"/>
          <p:nvPr/>
        </p:nvSpPr>
        <p:spPr>
          <a:xfrm>
            <a:off x="6065837" y="1778000"/>
            <a:ext cx="2968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078" name="Google Shape;1078;p39"/>
          <p:cNvSpPr txBox="1"/>
          <p:nvPr/>
        </p:nvSpPr>
        <p:spPr>
          <a:xfrm>
            <a:off x="6375400" y="1624012"/>
            <a:ext cx="2968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079" name="Google Shape;1079;p39"/>
          <p:cNvSpPr txBox="1"/>
          <p:nvPr/>
        </p:nvSpPr>
        <p:spPr>
          <a:xfrm>
            <a:off x="3789362" y="2044700"/>
            <a:ext cx="148113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VC number</a:t>
            </a:r>
            <a:endParaRPr/>
          </a:p>
        </p:txBody>
      </p:sp>
      <p:cxnSp>
        <p:nvCxnSpPr>
          <p:cNvPr id="1080" name="Google Shape;1080;p39"/>
          <p:cNvCxnSpPr/>
          <p:nvPr/>
        </p:nvCxnSpPr>
        <p:spPr>
          <a:xfrm flipH="1" rot="10800000">
            <a:off x="5268912" y="1522412"/>
            <a:ext cx="366712" cy="671512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081" name="Google Shape;1081;p39"/>
          <p:cNvSpPr txBox="1"/>
          <p:nvPr/>
        </p:nvSpPr>
        <p:spPr>
          <a:xfrm>
            <a:off x="4449762" y="2528887"/>
            <a:ext cx="1166812" cy="615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interface</a:t>
            </a:r>
            <a:endParaRPr/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</a:t>
            </a:r>
            <a:endParaRPr/>
          </a:p>
        </p:txBody>
      </p:sp>
      <p:cxnSp>
        <p:nvCxnSpPr>
          <p:cNvPr id="1082" name="Google Shape;1082;p39"/>
          <p:cNvCxnSpPr/>
          <p:nvPr/>
        </p:nvCxnSpPr>
        <p:spPr>
          <a:xfrm flipH="1" rot="10800000">
            <a:off x="5480050" y="1873250"/>
            <a:ext cx="325437" cy="6159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083" name="Google Shape;1083;p39"/>
          <p:cNvSpPr txBox="1"/>
          <p:nvPr/>
        </p:nvSpPr>
        <p:spPr>
          <a:xfrm>
            <a:off x="492125" y="3297237"/>
            <a:ext cx="78152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Incoming interface    Incoming VC #     Outgoing interface    Outgoing VC #</a:t>
            </a:r>
            <a:endParaRPr/>
          </a:p>
        </p:txBody>
      </p:sp>
      <p:cxnSp>
        <p:nvCxnSpPr>
          <p:cNvPr id="1084" name="Google Shape;1084;p39"/>
          <p:cNvCxnSpPr/>
          <p:nvPr/>
        </p:nvCxnSpPr>
        <p:spPr>
          <a:xfrm>
            <a:off x="2609850" y="3346450"/>
            <a:ext cx="0" cy="2125662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85" name="Google Shape;1085;p39"/>
          <p:cNvCxnSpPr/>
          <p:nvPr/>
        </p:nvCxnSpPr>
        <p:spPr>
          <a:xfrm>
            <a:off x="4414837" y="3384550"/>
            <a:ext cx="0" cy="2112962"/>
          </a:xfrm>
          <a:prstGeom prst="straightConnector1">
            <a:avLst/>
          </a:prstGeom>
          <a:noFill/>
          <a:ln cap="flat" cmpd="sng" w="9525">
            <a:solidFill>
              <a:srgbClr val="000099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86" name="Google Shape;1086;p39"/>
          <p:cNvCxnSpPr/>
          <p:nvPr/>
        </p:nvCxnSpPr>
        <p:spPr>
          <a:xfrm>
            <a:off x="6543675" y="3346450"/>
            <a:ext cx="0" cy="2189162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087" name="Google Shape;1087;p39"/>
          <p:cNvSpPr txBox="1"/>
          <p:nvPr/>
        </p:nvSpPr>
        <p:spPr>
          <a:xfrm>
            <a:off x="1023937" y="3744912"/>
            <a:ext cx="6783387" cy="1878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1                       16                   3                      52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2                        63                  1                      18 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3                         7                   2                      17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1                        97                  3                       87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                            …                       …                           …</a:t>
            </a:r>
            <a:endParaRPr/>
          </a:p>
        </p:txBody>
      </p:sp>
      <p:sp>
        <p:nvSpPr>
          <p:cNvPr id="1088" name="Google Shape;1088;p39"/>
          <p:cNvSpPr txBox="1"/>
          <p:nvPr/>
        </p:nvSpPr>
        <p:spPr>
          <a:xfrm>
            <a:off x="1289050" y="4237037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9" name="Google Shape;1089;p39"/>
          <p:cNvSpPr txBox="1"/>
          <p:nvPr/>
        </p:nvSpPr>
        <p:spPr>
          <a:xfrm>
            <a:off x="398462" y="2484437"/>
            <a:ext cx="3243262" cy="72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Cabin"/>
              <a:buNone/>
            </a:pPr>
            <a:r>
              <a:rPr b="1" i="1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forwarding table in</a:t>
            </a:r>
            <a:endParaRPr/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Cabin"/>
              <a:buNone/>
            </a:pPr>
            <a:r>
              <a:rPr b="1" i="1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northwest router </a:t>
            </a:r>
            <a:r>
              <a:rPr b="1" i="0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(R1):</a:t>
            </a:r>
            <a:endParaRPr/>
          </a:p>
        </p:txBody>
      </p:sp>
      <p:sp>
        <p:nvSpPr>
          <p:cNvPr id="1090" name="Google Shape;1090;p39"/>
          <p:cNvSpPr txBox="1"/>
          <p:nvPr/>
        </p:nvSpPr>
        <p:spPr>
          <a:xfrm>
            <a:off x="739775" y="5781675"/>
            <a:ext cx="7802562" cy="604837"/>
          </a:xfrm>
          <a:prstGeom prst="rect">
            <a:avLst/>
          </a:prstGeom>
          <a:noFill/>
          <a:ln cap="flat" cmpd="sng" w="25400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Cabin"/>
              <a:buNone/>
            </a:pPr>
            <a:r>
              <a:rPr b="0" i="1" lang="en-US" sz="32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VC routers maintain connection state information!</a:t>
            </a:r>
            <a:endParaRPr/>
          </a:p>
        </p:txBody>
      </p:sp>
      <p:cxnSp>
        <p:nvCxnSpPr>
          <p:cNvPr id="1091" name="Google Shape;1091;p39"/>
          <p:cNvCxnSpPr/>
          <p:nvPr/>
        </p:nvCxnSpPr>
        <p:spPr>
          <a:xfrm>
            <a:off x="612775" y="3679825"/>
            <a:ext cx="7494587" cy="0"/>
          </a:xfrm>
          <a:prstGeom prst="straightConnector1">
            <a:avLst/>
          </a:prstGeom>
          <a:noFill/>
          <a:ln cap="flat" cmpd="sng" w="19050">
            <a:solidFill>
              <a:srgbClr val="000099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1092" name="Google Shape;1092;p39"/>
          <p:cNvGrpSpPr/>
          <p:nvPr/>
        </p:nvGrpSpPr>
        <p:grpSpPr>
          <a:xfrm>
            <a:off x="4826000" y="1403350"/>
            <a:ext cx="542925" cy="538162"/>
            <a:chOff x="-69850" y="2338387"/>
            <a:chExt cx="1557337" cy="1754187"/>
          </a:xfrm>
        </p:grpSpPr>
        <p:pic>
          <p:nvPicPr>
            <p:cNvPr descr="desktop_computer_stylized_medium" id="1093" name="Google Shape;1093;p3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4" name="Google Shape;1094;p39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5" name="Google Shape;1095;p39"/>
          <p:cNvGrpSpPr/>
          <p:nvPr/>
        </p:nvGrpSpPr>
        <p:grpSpPr>
          <a:xfrm flipH="1">
            <a:off x="8367712" y="1433512"/>
            <a:ext cx="542925" cy="538162"/>
            <a:chOff x="-69850" y="2338387"/>
            <a:chExt cx="1557337" cy="1754187"/>
          </a:xfrm>
        </p:grpSpPr>
        <p:pic>
          <p:nvPicPr>
            <p:cNvPr descr="desktop_computer_stylized_medium" id="1096" name="Google Shape;1096;p3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7" name="Google Shape;1097;p39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8" name="Google Shape;1098;p39"/>
          <p:cNvGrpSpPr/>
          <p:nvPr/>
        </p:nvGrpSpPr>
        <p:grpSpPr>
          <a:xfrm>
            <a:off x="5864225" y="1552575"/>
            <a:ext cx="600074" cy="287337"/>
            <a:chOff x="6978650" y="1976437"/>
            <a:chExt cx="1066799" cy="393700"/>
          </a:xfrm>
        </p:grpSpPr>
        <p:sp>
          <p:nvSpPr>
            <p:cNvPr id="1099" name="Google Shape;1099;p39"/>
            <p:cNvSpPr/>
            <p:nvPr/>
          </p:nvSpPr>
          <p:spPr>
            <a:xfrm>
              <a:off x="6983412" y="2151062"/>
              <a:ext cx="1057275" cy="219075"/>
            </a:xfrm>
            <a:prstGeom prst="ellipse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39"/>
            <p:cNvSpPr txBox="1"/>
            <p:nvPr/>
          </p:nvSpPr>
          <p:spPr>
            <a:xfrm>
              <a:off x="6983412" y="2125662"/>
              <a:ext cx="1062037" cy="136525"/>
            </a:xfrm>
            <a:prstGeom prst="rect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39"/>
            <p:cNvSpPr/>
            <p:nvPr/>
          </p:nvSpPr>
          <p:spPr>
            <a:xfrm>
              <a:off x="6978650" y="1976437"/>
              <a:ext cx="1058862" cy="257175"/>
            </a:xfrm>
            <a:prstGeom prst="ellipse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02" name="Google Shape;1102;p39"/>
            <p:cNvGrpSpPr/>
            <p:nvPr/>
          </p:nvGrpSpPr>
          <p:grpSpPr>
            <a:xfrm>
              <a:off x="7191375" y="2043112"/>
              <a:ext cx="598487" cy="119062"/>
              <a:chOff x="3917950" y="2114550"/>
              <a:chExt cx="492125" cy="95250"/>
            </a:xfrm>
          </p:grpSpPr>
          <p:sp>
            <p:nvSpPr>
              <p:cNvPr id="1103" name="Google Shape;1103;p39"/>
              <p:cNvSpPr/>
              <p:nvPr/>
            </p:nvSpPr>
            <p:spPr>
              <a:xfrm>
                <a:off x="3917950" y="2114550"/>
                <a:ext cx="492125" cy="9525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4" name="Google Shape;1104;p39"/>
              <p:cNvSpPr/>
              <p:nvPr/>
            </p:nvSpPr>
            <p:spPr>
              <a:xfrm>
                <a:off x="3940175" y="2114550"/>
                <a:ext cx="447675" cy="9525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105" name="Google Shape;1105;p39"/>
            <p:cNvCxnSpPr/>
            <p:nvPr/>
          </p:nvCxnSpPr>
          <p:spPr>
            <a:xfrm>
              <a:off x="6985000" y="2095500"/>
              <a:ext cx="0" cy="174625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06" name="Google Shape;1106;p39"/>
            <p:cNvCxnSpPr/>
            <p:nvPr/>
          </p:nvCxnSpPr>
          <p:spPr>
            <a:xfrm>
              <a:off x="8037512" y="2105025"/>
              <a:ext cx="0" cy="169862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107" name="Google Shape;1107;p39"/>
          <p:cNvGrpSpPr/>
          <p:nvPr/>
        </p:nvGrpSpPr>
        <p:grpSpPr>
          <a:xfrm>
            <a:off x="5880100" y="2209800"/>
            <a:ext cx="600074" cy="287337"/>
            <a:chOff x="6978650" y="1976437"/>
            <a:chExt cx="1066799" cy="393700"/>
          </a:xfrm>
        </p:grpSpPr>
        <p:sp>
          <p:nvSpPr>
            <p:cNvPr id="1108" name="Google Shape;1108;p39"/>
            <p:cNvSpPr/>
            <p:nvPr/>
          </p:nvSpPr>
          <p:spPr>
            <a:xfrm>
              <a:off x="6983412" y="2151062"/>
              <a:ext cx="1057275" cy="219075"/>
            </a:xfrm>
            <a:prstGeom prst="ellipse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39"/>
            <p:cNvSpPr txBox="1"/>
            <p:nvPr/>
          </p:nvSpPr>
          <p:spPr>
            <a:xfrm>
              <a:off x="6983412" y="2125662"/>
              <a:ext cx="1062037" cy="136525"/>
            </a:xfrm>
            <a:prstGeom prst="rect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39"/>
            <p:cNvSpPr/>
            <p:nvPr/>
          </p:nvSpPr>
          <p:spPr>
            <a:xfrm>
              <a:off x="6978650" y="1976437"/>
              <a:ext cx="1058862" cy="257175"/>
            </a:xfrm>
            <a:prstGeom prst="ellipse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11" name="Google Shape;1111;p39"/>
            <p:cNvGrpSpPr/>
            <p:nvPr/>
          </p:nvGrpSpPr>
          <p:grpSpPr>
            <a:xfrm>
              <a:off x="7191375" y="2043112"/>
              <a:ext cx="598487" cy="119062"/>
              <a:chOff x="3917950" y="2114550"/>
              <a:chExt cx="492125" cy="95250"/>
            </a:xfrm>
          </p:grpSpPr>
          <p:sp>
            <p:nvSpPr>
              <p:cNvPr id="1112" name="Google Shape;1112;p39"/>
              <p:cNvSpPr/>
              <p:nvPr/>
            </p:nvSpPr>
            <p:spPr>
              <a:xfrm>
                <a:off x="3917950" y="2114550"/>
                <a:ext cx="492125" cy="9525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3" name="Google Shape;1113;p39"/>
              <p:cNvSpPr/>
              <p:nvPr/>
            </p:nvSpPr>
            <p:spPr>
              <a:xfrm>
                <a:off x="3940175" y="2114550"/>
                <a:ext cx="447675" cy="9525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114" name="Google Shape;1114;p39"/>
            <p:cNvCxnSpPr/>
            <p:nvPr/>
          </p:nvCxnSpPr>
          <p:spPr>
            <a:xfrm>
              <a:off x="6985000" y="2095500"/>
              <a:ext cx="0" cy="174625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15" name="Google Shape;1115;p39"/>
            <p:cNvCxnSpPr/>
            <p:nvPr/>
          </p:nvCxnSpPr>
          <p:spPr>
            <a:xfrm>
              <a:off x="8037512" y="2105025"/>
              <a:ext cx="0" cy="169862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116" name="Google Shape;1116;p39"/>
          <p:cNvGrpSpPr/>
          <p:nvPr/>
        </p:nvGrpSpPr>
        <p:grpSpPr>
          <a:xfrm>
            <a:off x="7188200" y="1565275"/>
            <a:ext cx="600074" cy="287337"/>
            <a:chOff x="6978650" y="1976437"/>
            <a:chExt cx="1066799" cy="393700"/>
          </a:xfrm>
        </p:grpSpPr>
        <p:sp>
          <p:nvSpPr>
            <p:cNvPr id="1117" name="Google Shape;1117;p39"/>
            <p:cNvSpPr/>
            <p:nvPr/>
          </p:nvSpPr>
          <p:spPr>
            <a:xfrm>
              <a:off x="6983412" y="2151062"/>
              <a:ext cx="1057275" cy="219075"/>
            </a:xfrm>
            <a:prstGeom prst="ellipse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39"/>
            <p:cNvSpPr txBox="1"/>
            <p:nvPr/>
          </p:nvSpPr>
          <p:spPr>
            <a:xfrm>
              <a:off x="6983412" y="2125662"/>
              <a:ext cx="1062037" cy="136525"/>
            </a:xfrm>
            <a:prstGeom prst="rect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39"/>
            <p:cNvSpPr/>
            <p:nvPr/>
          </p:nvSpPr>
          <p:spPr>
            <a:xfrm>
              <a:off x="6978650" y="1976437"/>
              <a:ext cx="1058862" cy="257175"/>
            </a:xfrm>
            <a:prstGeom prst="ellipse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20" name="Google Shape;1120;p39"/>
            <p:cNvGrpSpPr/>
            <p:nvPr/>
          </p:nvGrpSpPr>
          <p:grpSpPr>
            <a:xfrm>
              <a:off x="7191375" y="2043112"/>
              <a:ext cx="598487" cy="119062"/>
              <a:chOff x="3917950" y="2114550"/>
              <a:chExt cx="492125" cy="95250"/>
            </a:xfrm>
          </p:grpSpPr>
          <p:sp>
            <p:nvSpPr>
              <p:cNvPr id="1121" name="Google Shape;1121;p39"/>
              <p:cNvSpPr/>
              <p:nvPr/>
            </p:nvSpPr>
            <p:spPr>
              <a:xfrm>
                <a:off x="3917950" y="2114550"/>
                <a:ext cx="492125" cy="9525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2" name="Google Shape;1122;p39"/>
              <p:cNvSpPr/>
              <p:nvPr/>
            </p:nvSpPr>
            <p:spPr>
              <a:xfrm>
                <a:off x="3940175" y="2114550"/>
                <a:ext cx="447675" cy="9525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123" name="Google Shape;1123;p39"/>
            <p:cNvCxnSpPr/>
            <p:nvPr/>
          </p:nvCxnSpPr>
          <p:spPr>
            <a:xfrm>
              <a:off x="6985000" y="2095500"/>
              <a:ext cx="0" cy="174625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24" name="Google Shape;1124;p39"/>
            <p:cNvCxnSpPr/>
            <p:nvPr/>
          </p:nvCxnSpPr>
          <p:spPr>
            <a:xfrm>
              <a:off x="8037512" y="2105025"/>
              <a:ext cx="0" cy="169862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125" name="Google Shape;1125;p39"/>
          <p:cNvGrpSpPr/>
          <p:nvPr/>
        </p:nvGrpSpPr>
        <p:grpSpPr>
          <a:xfrm>
            <a:off x="7188200" y="2178050"/>
            <a:ext cx="600074" cy="287337"/>
            <a:chOff x="6978650" y="1976437"/>
            <a:chExt cx="1066799" cy="393700"/>
          </a:xfrm>
        </p:grpSpPr>
        <p:sp>
          <p:nvSpPr>
            <p:cNvPr id="1126" name="Google Shape;1126;p39"/>
            <p:cNvSpPr/>
            <p:nvPr/>
          </p:nvSpPr>
          <p:spPr>
            <a:xfrm>
              <a:off x="6983412" y="2151062"/>
              <a:ext cx="1057275" cy="219075"/>
            </a:xfrm>
            <a:prstGeom prst="ellipse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39"/>
            <p:cNvSpPr txBox="1"/>
            <p:nvPr/>
          </p:nvSpPr>
          <p:spPr>
            <a:xfrm>
              <a:off x="6983412" y="2125662"/>
              <a:ext cx="1062037" cy="136525"/>
            </a:xfrm>
            <a:prstGeom prst="rect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39"/>
            <p:cNvSpPr/>
            <p:nvPr/>
          </p:nvSpPr>
          <p:spPr>
            <a:xfrm>
              <a:off x="6978650" y="1976437"/>
              <a:ext cx="1058862" cy="257175"/>
            </a:xfrm>
            <a:prstGeom prst="ellipse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29" name="Google Shape;1129;p39"/>
            <p:cNvGrpSpPr/>
            <p:nvPr/>
          </p:nvGrpSpPr>
          <p:grpSpPr>
            <a:xfrm>
              <a:off x="7191375" y="2043112"/>
              <a:ext cx="598487" cy="119062"/>
              <a:chOff x="3917950" y="2114550"/>
              <a:chExt cx="492125" cy="95250"/>
            </a:xfrm>
          </p:grpSpPr>
          <p:sp>
            <p:nvSpPr>
              <p:cNvPr id="1130" name="Google Shape;1130;p39"/>
              <p:cNvSpPr/>
              <p:nvPr/>
            </p:nvSpPr>
            <p:spPr>
              <a:xfrm>
                <a:off x="3917950" y="2114550"/>
                <a:ext cx="492125" cy="9525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1" name="Google Shape;1131;p39"/>
              <p:cNvSpPr/>
              <p:nvPr/>
            </p:nvSpPr>
            <p:spPr>
              <a:xfrm>
                <a:off x="3940175" y="2114550"/>
                <a:ext cx="447675" cy="9525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132" name="Google Shape;1132;p39"/>
            <p:cNvCxnSpPr/>
            <p:nvPr/>
          </p:nvCxnSpPr>
          <p:spPr>
            <a:xfrm>
              <a:off x="6985000" y="2095500"/>
              <a:ext cx="0" cy="174625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33" name="Google Shape;1133;p39"/>
            <p:cNvCxnSpPr/>
            <p:nvPr/>
          </p:nvCxnSpPr>
          <p:spPr>
            <a:xfrm>
              <a:off x="8037512" y="2105025"/>
              <a:ext cx="0" cy="169862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134" name="Google Shape;1134;p39"/>
          <p:cNvSpPr txBox="1"/>
          <p:nvPr/>
        </p:nvSpPr>
        <p:spPr>
          <a:xfrm>
            <a:off x="7310437" y="2601912"/>
            <a:ext cx="498475" cy="354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None/>
            </a:pPr>
            <a:r>
              <a:rPr b="1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R4</a:t>
            </a:r>
            <a:endParaRPr/>
          </a:p>
        </p:txBody>
      </p:sp>
      <p:sp>
        <p:nvSpPr>
          <p:cNvPr id="1135" name="Google Shape;1135;p39"/>
          <p:cNvSpPr txBox="1"/>
          <p:nvPr/>
        </p:nvSpPr>
        <p:spPr>
          <a:xfrm>
            <a:off x="8507412" y="1117600"/>
            <a:ext cx="365125" cy="354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None/>
            </a:pPr>
            <a:r>
              <a:rPr b="1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  <a:endParaRPr/>
          </a:p>
        </p:txBody>
      </p:sp>
      <p:sp>
        <p:nvSpPr>
          <p:cNvPr id="1136" name="Google Shape;1136;p39"/>
          <p:cNvSpPr txBox="1"/>
          <p:nvPr/>
        </p:nvSpPr>
        <p:spPr>
          <a:xfrm>
            <a:off x="4679950" y="1262062"/>
            <a:ext cx="384175" cy="354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None/>
            </a:pPr>
            <a:r>
              <a:rPr b="1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  <a:endParaRPr/>
          </a:p>
        </p:txBody>
      </p:sp>
      <p:sp>
        <p:nvSpPr>
          <p:cNvPr id="1137" name="Google Shape;1137;p39"/>
          <p:cNvSpPr txBox="1"/>
          <p:nvPr/>
        </p:nvSpPr>
        <p:spPr>
          <a:xfrm>
            <a:off x="5986462" y="2593975"/>
            <a:ext cx="498475" cy="354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None/>
            </a:pPr>
            <a:r>
              <a:rPr b="1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R3</a:t>
            </a:r>
            <a:endParaRPr/>
          </a:p>
        </p:txBody>
      </p:sp>
      <p:sp>
        <p:nvSpPr>
          <p:cNvPr id="1138" name="Google Shape;1138;p39"/>
          <p:cNvSpPr txBox="1"/>
          <p:nvPr/>
        </p:nvSpPr>
        <p:spPr>
          <a:xfrm>
            <a:off x="5915025" y="1157287"/>
            <a:ext cx="498475" cy="354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None/>
            </a:pPr>
            <a:r>
              <a:rPr b="1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R1</a:t>
            </a:r>
            <a:endParaRPr/>
          </a:p>
        </p:txBody>
      </p:sp>
      <p:sp>
        <p:nvSpPr>
          <p:cNvPr id="1139" name="Google Shape;1139;p39"/>
          <p:cNvSpPr txBox="1"/>
          <p:nvPr/>
        </p:nvSpPr>
        <p:spPr>
          <a:xfrm>
            <a:off x="7229475" y="1157287"/>
            <a:ext cx="498475" cy="354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None/>
            </a:pPr>
            <a:r>
              <a:rPr b="1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R2</a:t>
            </a:r>
            <a:endParaRPr/>
          </a:p>
        </p:txBody>
      </p:sp>
      <p:sp>
        <p:nvSpPr>
          <p:cNvPr id="1140" name="Google Shape;1140;p39"/>
          <p:cNvSpPr txBox="1"/>
          <p:nvPr/>
        </p:nvSpPr>
        <p:spPr>
          <a:xfrm>
            <a:off x="7002462" y="1687512"/>
            <a:ext cx="2968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141" name="Google Shape;1141;p39"/>
          <p:cNvSpPr txBox="1"/>
          <p:nvPr/>
        </p:nvSpPr>
        <p:spPr>
          <a:xfrm>
            <a:off x="7389812" y="1801812"/>
            <a:ext cx="2968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142" name="Google Shape;1142;p39"/>
          <p:cNvSpPr txBox="1"/>
          <p:nvPr/>
        </p:nvSpPr>
        <p:spPr>
          <a:xfrm>
            <a:off x="7699375" y="1647825"/>
            <a:ext cx="2968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40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Layer A</a:t>
            </a:r>
            <a:endParaRPr/>
          </a:p>
        </p:txBody>
      </p:sp>
      <p:pic>
        <p:nvPicPr>
          <p:cNvPr descr="underline_base" id="1148" name="Google Shape;114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4525" y="949325"/>
            <a:ext cx="73136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149" name="Google Shape;1149;p40"/>
          <p:cNvSpPr txBox="1"/>
          <p:nvPr>
            <p:ph type="title"/>
          </p:nvPr>
        </p:nvSpPr>
        <p:spPr>
          <a:xfrm>
            <a:off x="511175" y="230187"/>
            <a:ext cx="7772400" cy="985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Virtual circuits</a:t>
            </a:r>
            <a:endParaRPr/>
          </a:p>
        </p:txBody>
      </p:sp>
      <p:sp>
        <p:nvSpPr>
          <p:cNvPr id="1150" name="Google Shape;1150;p40"/>
          <p:cNvSpPr txBox="1"/>
          <p:nvPr>
            <p:ph idx="1" type="body"/>
          </p:nvPr>
        </p:nvSpPr>
        <p:spPr>
          <a:xfrm>
            <a:off x="657225" y="1096962"/>
            <a:ext cx="8118475" cy="5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There are 3 main phases in VC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1) </a:t>
            </a:r>
            <a:r>
              <a:rPr b="1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VC setup: </a:t>
            </a:r>
            <a:endParaRPr/>
          </a:p>
          <a:p>
            <a:pPr indent="-514350" lvl="1" marL="9144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transport layer contacts network layer with receiver address</a:t>
            </a:r>
            <a:endParaRPr/>
          </a:p>
          <a:p>
            <a:pPr indent="-514350" lvl="1" marL="9144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network determines the path (series of links and routers of the VC)</a:t>
            </a:r>
            <a:endParaRPr/>
          </a:p>
          <a:p>
            <a:pPr indent="-514350" lvl="1" marL="9144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network assigns a VC number to the determined links and update the router table with these entries</a:t>
            </a:r>
            <a:endParaRPr/>
          </a:p>
          <a:p>
            <a:pPr indent="-514350" lvl="1" marL="9144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 network may also </a:t>
            </a:r>
            <a:r>
              <a:rPr b="1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reverse resources 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during this phase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2) </a:t>
            </a:r>
            <a:r>
              <a:rPr b="1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VC teardown:</a:t>
            </a:r>
            <a:endParaRPr/>
          </a:p>
          <a:p>
            <a:pPr indent="-514350" lvl="1" marL="9144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transport inform network that the VC is to be terminated </a:t>
            </a:r>
            <a:endParaRPr/>
          </a:p>
          <a:p>
            <a:pPr indent="-514350" lvl="1" marL="9144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network informs the end system at the other side, removes all assigned VC numbers and update tables</a:t>
            </a:r>
            <a:endParaRPr/>
          </a:p>
          <a:p>
            <a:pPr indent="-24384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41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Layer A</a:t>
            </a:r>
            <a:endParaRPr/>
          </a:p>
        </p:txBody>
      </p:sp>
      <p:sp>
        <p:nvSpPr>
          <p:cNvPr id="1156" name="Google Shape;1156;p41"/>
          <p:cNvSpPr/>
          <p:nvPr/>
        </p:nvSpPr>
        <p:spPr>
          <a:xfrm>
            <a:off x="7200900" y="2700337"/>
            <a:ext cx="1571625" cy="1784350"/>
          </a:xfrm>
          <a:custGeom>
            <a:rect b="b" l="l" r="r" t="t"/>
            <a:pathLst>
              <a:path extrusionOk="0" h="1124" w="990">
                <a:moveTo>
                  <a:pt x="0" y="1089"/>
                </a:moveTo>
                <a:lnTo>
                  <a:pt x="161" y="0"/>
                </a:lnTo>
                <a:lnTo>
                  <a:pt x="210" y="899"/>
                </a:lnTo>
                <a:lnTo>
                  <a:pt x="962" y="906"/>
                </a:lnTo>
                <a:lnTo>
                  <a:pt x="990" y="990"/>
                </a:lnTo>
                <a:lnTo>
                  <a:pt x="210" y="1124"/>
                </a:lnTo>
                <a:lnTo>
                  <a:pt x="0" y="1089"/>
                </a:lnTo>
                <a:close/>
              </a:path>
            </a:pathLst>
          </a:custGeom>
          <a:gradFill>
            <a:gsLst>
              <a:gs pos="0">
                <a:srgbClr val="000099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57" name="Google Shape;1157;p41"/>
          <p:cNvGrpSpPr/>
          <p:nvPr/>
        </p:nvGrpSpPr>
        <p:grpSpPr>
          <a:xfrm>
            <a:off x="6865937" y="4357687"/>
            <a:ext cx="720725" cy="750887"/>
            <a:chOff x="-69850" y="2338387"/>
            <a:chExt cx="1557337" cy="1754187"/>
          </a:xfrm>
        </p:grpSpPr>
        <p:pic>
          <p:nvPicPr>
            <p:cNvPr descr="desktop_computer_stylized_medium" id="1158" name="Google Shape;1158;p4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9" name="Google Shape;1159;p41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60" name="Google Shape;1160;p41"/>
          <p:cNvSpPr txBox="1"/>
          <p:nvPr/>
        </p:nvSpPr>
        <p:spPr>
          <a:xfrm>
            <a:off x="7491412" y="2692400"/>
            <a:ext cx="1301750" cy="1501775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1" name="Google Shape;1161;p41"/>
          <p:cNvSpPr txBox="1"/>
          <p:nvPr/>
        </p:nvSpPr>
        <p:spPr>
          <a:xfrm>
            <a:off x="7427912" y="2738437"/>
            <a:ext cx="1328737" cy="154781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2" name="Google Shape;1162;p41"/>
          <p:cNvSpPr txBox="1"/>
          <p:nvPr/>
        </p:nvSpPr>
        <p:spPr>
          <a:xfrm>
            <a:off x="7434262" y="3376612"/>
            <a:ext cx="1319212" cy="3048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3" name="Google Shape;1163;p41"/>
          <p:cNvSpPr txBox="1"/>
          <p:nvPr/>
        </p:nvSpPr>
        <p:spPr>
          <a:xfrm>
            <a:off x="7305675" y="2703512"/>
            <a:ext cx="1566862" cy="161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transport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network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link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physical</a:t>
            </a:r>
            <a:endParaRPr/>
          </a:p>
        </p:txBody>
      </p:sp>
      <p:cxnSp>
        <p:nvCxnSpPr>
          <p:cNvPr id="1164" name="Google Shape;1164;p41"/>
          <p:cNvCxnSpPr/>
          <p:nvPr/>
        </p:nvCxnSpPr>
        <p:spPr>
          <a:xfrm>
            <a:off x="7426325" y="3373437"/>
            <a:ext cx="13271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65" name="Google Shape;1165;p41"/>
          <p:cNvCxnSpPr/>
          <p:nvPr/>
        </p:nvCxnSpPr>
        <p:spPr>
          <a:xfrm>
            <a:off x="7426325" y="3681412"/>
            <a:ext cx="13271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66" name="Google Shape;1166;p41"/>
          <p:cNvCxnSpPr/>
          <p:nvPr/>
        </p:nvCxnSpPr>
        <p:spPr>
          <a:xfrm>
            <a:off x="7423150" y="3973512"/>
            <a:ext cx="13271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67" name="Google Shape;1167;p41"/>
          <p:cNvCxnSpPr/>
          <p:nvPr/>
        </p:nvCxnSpPr>
        <p:spPr>
          <a:xfrm>
            <a:off x="7426325" y="3065462"/>
            <a:ext cx="13271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68" name="Google Shape;1168;p41"/>
          <p:cNvSpPr/>
          <p:nvPr/>
        </p:nvSpPr>
        <p:spPr>
          <a:xfrm>
            <a:off x="3371850" y="3565525"/>
            <a:ext cx="2847975" cy="1481137"/>
          </a:xfrm>
          <a:custGeom>
            <a:rect b="b" l="l" r="r" t="t"/>
            <a:pathLst>
              <a:path extrusionOk="0" h="933" w="1794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69" name="Google Shape;1169;p41"/>
          <p:cNvGrpSpPr/>
          <p:nvPr/>
        </p:nvGrpSpPr>
        <p:grpSpPr>
          <a:xfrm>
            <a:off x="5492750" y="3973512"/>
            <a:ext cx="600074" cy="287337"/>
            <a:chOff x="6978650" y="1976437"/>
            <a:chExt cx="1066799" cy="393700"/>
          </a:xfrm>
        </p:grpSpPr>
        <p:sp>
          <p:nvSpPr>
            <p:cNvPr id="1170" name="Google Shape;1170;p41"/>
            <p:cNvSpPr/>
            <p:nvPr/>
          </p:nvSpPr>
          <p:spPr>
            <a:xfrm>
              <a:off x="6983412" y="2151062"/>
              <a:ext cx="1057275" cy="219075"/>
            </a:xfrm>
            <a:prstGeom prst="ellipse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41"/>
            <p:cNvSpPr txBox="1"/>
            <p:nvPr/>
          </p:nvSpPr>
          <p:spPr>
            <a:xfrm>
              <a:off x="6983412" y="2125662"/>
              <a:ext cx="1062037" cy="136525"/>
            </a:xfrm>
            <a:prstGeom prst="rect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41"/>
            <p:cNvSpPr/>
            <p:nvPr/>
          </p:nvSpPr>
          <p:spPr>
            <a:xfrm>
              <a:off x="6978650" y="1976437"/>
              <a:ext cx="1058862" cy="257175"/>
            </a:xfrm>
            <a:prstGeom prst="ellipse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73" name="Google Shape;1173;p41"/>
            <p:cNvGrpSpPr/>
            <p:nvPr/>
          </p:nvGrpSpPr>
          <p:grpSpPr>
            <a:xfrm>
              <a:off x="7191375" y="2043112"/>
              <a:ext cx="598487" cy="119062"/>
              <a:chOff x="3917950" y="2114550"/>
              <a:chExt cx="492125" cy="95250"/>
            </a:xfrm>
          </p:grpSpPr>
          <p:sp>
            <p:nvSpPr>
              <p:cNvPr id="1174" name="Google Shape;1174;p41"/>
              <p:cNvSpPr/>
              <p:nvPr/>
            </p:nvSpPr>
            <p:spPr>
              <a:xfrm>
                <a:off x="3917950" y="2114550"/>
                <a:ext cx="492125" cy="9525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5" name="Google Shape;1175;p41"/>
              <p:cNvSpPr/>
              <p:nvPr/>
            </p:nvSpPr>
            <p:spPr>
              <a:xfrm>
                <a:off x="3940175" y="2114550"/>
                <a:ext cx="447675" cy="9525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176" name="Google Shape;1176;p41"/>
            <p:cNvCxnSpPr/>
            <p:nvPr/>
          </p:nvCxnSpPr>
          <p:spPr>
            <a:xfrm>
              <a:off x="6985000" y="2095500"/>
              <a:ext cx="0" cy="174625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77" name="Google Shape;1177;p41"/>
            <p:cNvCxnSpPr/>
            <p:nvPr/>
          </p:nvCxnSpPr>
          <p:spPr>
            <a:xfrm>
              <a:off x="8037512" y="2105025"/>
              <a:ext cx="0" cy="169862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178" name="Google Shape;1178;p41"/>
          <p:cNvGrpSpPr/>
          <p:nvPr/>
        </p:nvGrpSpPr>
        <p:grpSpPr>
          <a:xfrm>
            <a:off x="4438650" y="4344987"/>
            <a:ext cx="600074" cy="287337"/>
            <a:chOff x="6978650" y="1976437"/>
            <a:chExt cx="1066799" cy="393700"/>
          </a:xfrm>
        </p:grpSpPr>
        <p:sp>
          <p:nvSpPr>
            <p:cNvPr id="1179" name="Google Shape;1179;p41"/>
            <p:cNvSpPr/>
            <p:nvPr/>
          </p:nvSpPr>
          <p:spPr>
            <a:xfrm>
              <a:off x="6983412" y="2151062"/>
              <a:ext cx="1057275" cy="219075"/>
            </a:xfrm>
            <a:prstGeom prst="ellipse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41"/>
            <p:cNvSpPr txBox="1"/>
            <p:nvPr/>
          </p:nvSpPr>
          <p:spPr>
            <a:xfrm>
              <a:off x="6983412" y="2125662"/>
              <a:ext cx="1062037" cy="136525"/>
            </a:xfrm>
            <a:prstGeom prst="rect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41"/>
            <p:cNvSpPr/>
            <p:nvPr/>
          </p:nvSpPr>
          <p:spPr>
            <a:xfrm>
              <a:off x="6978650" y="1976437"/>
              <a:ext cx="1058862" cy="257175"/>
            </a:xfrm>
            <a:prstGeom prst="ellipse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82" name="Google Shape;1182;p41"/>
            <p:cNvGrpSpPr/>
            <p:nvPr/>
          </p:nvGrpSpPr>
          <p:grpSpPr>
            <a:xfrm>
              <a:off x="7191375" y="2043112"/>
              <a:ext cx="598487" cy="119062"/>
              <a:chOff x="3917950" y="2114550"/>
              <a:chExt cx="492125" cy="95250"/>
            </a:xfrm>
          </p:grpSpPr>
          <p:sp>
            <p:nvSpPr>
              <p:cNvPr id="1183" name="Google Shape;1183;p41"/>
              <p:cNvSpPr/>
              <p:nvPr/>
            </p:nvSpPr>
            <p:spPr>
              <a:xfrm>
                <a:off x="3917950" y="2114550"/>
                <a:ext cx="492125" cy="9525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4" name="Google Shape;1184;p41"/>
              <p:cNvSpPr/>
              <p:nvPr/>
            </p:nvSpPr>
            <p:spPr>
              <a:xfrm>
                <a:off x="3940175" y="2114550"/>
                <a:ext cx="447675" cy="9525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185" name="Google Shape;1185;p41"/>
            <p:cNvCxnSpPr/>
            <p:nvPr/>
          </p:nvCxnSpPr>
          <p:spPr>
            <a:xfrm>
              <a:off x="6985000" y="2095500"/>
              <a:ext cx="0" cy="174625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86" name="Google Shape;1186;p41"/>
            <p:cNvCxnSpPr/>
            <p:nvPr/>
          </p:nvCxnSpPr>
          <p:spPr>
            <a:xfrm>
              <a:off x="8037512" y="2105025"/>
              <a:ext cx="0" cy="169862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187" name="Google Shape;1187;p41"/>
          <p:cNvGrpSpPr/>
          <p:nvPr/>
        </p:nvGrpSpPr>
        <p:grpSpPr>
          <a:xfrm>
            <a:off x="3486150" y="3976687"/>
            <a:ext cx="600074" cy="287337"/>
            <a:chOff x="6978650" y="1976437"/>
            <a:chExt cx="1066799" cy="393700"/>
          </a:xfrm>
        </p:grpSpPr>
        <p:sp>
          <p:nvSpPr>
            <p:cNvPr id="1188" name="Google Shape;1188;p41"/>
            <p:cNvSpPr/>
            <p:nvPr/>
          </p:nvSpPr>
          <p:spPr>
            <a:xfrm>
              <a:off x="6983412" y="2151062"/>
              <a:ext cx="1057275" cy="219075"/>
            </a:xfrm>
            <a:prstGeom prst="ellipse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41"/>
            <p:cNvSpPr txBox="1"/>
            <p:nvPr/>
          </p:nvSpPr>
          <p:spPr>
            <a:xfrm>
              <a:off x="6983412" y="2125662"/>
              <a:ext cx="1062037" cy="136525"/>
            </a:xfrm>
            <a:prstGeom prst="rect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41"/>
            <p:cNvSpPr/>
            <p:nvPr/>
          </p:nvSpPr>
          <p:spPr>
            <a:xfrm>
              <a:off x="6978650" y="1976437"/>
              <a:ext cx="1058862" cy="257175"/>
            </a:xfrm>
            <a:prstGeom prst="ellipse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91" name="Google Shape;1191;p41"/>
            <p:cNvGrpSpPr/>
            <p:nvPr/>
          </p:nvGrpSpPr>
          <p:grpSpPr>
            <a:xfrm>
              <a:off x="7191375" y="2043112"/>
              <a:ext cx="598487" cy="119062"/>
              <a:chOff x="3917950" y="2114550"/>
              <a:chExt cx="492125" cy="95250"/>
            </a:xfrm>
          </p:grpSpPr>
          <p:sp>
            <p:nvSpPr>
              <p:cNvPr id="1192" name="Google Shape;1192;p41"/>
              <p:cNvSpPr/>
              <p:nvPr/>
            </p:nvSpPr>
            <p:spPr>
              <a:xfrm>
                <a:off x="3917950" y="2114550"/>
                <a:ext cx="492125" cy="9525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3" name="Google Shape;1193;p41"/>
              <p:cNvSpPr/>
              <p:nvPr/>
            </p:nvSpPr>
            <p:spPr>
              <a:xfrm>
                <a:off x="3940175" y="2114550"/>
                <a:ext cx="447675" cy="9525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194" name="Google Shape;1194;p41"/>
            <p:cNvCxnSpPr/>
            <p:nvPr/>
          </p:nvCxnSpPr>
          <p:spPr>
            <a:xfrm>
              <a:off x="6985000" y="2095500"/>
              <a:ext cx="0" cy="174625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95" name="Google Shape;1195;p41"/>
            <p:cNvCxnSpPr/>
            <p:nvPr/>
          </p:nvCxnSpPr>
          <p:spPr>
            <a:xfrm>
              <a:off x="8037512" y="2105025"/>
              <a:ext cx="0" cy="169862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196" name="Google Shape;1196;p41"/>
          <p:cNvGrpSpPr/>
          <p:nvPr/>
        </p:nvGrpSpPr>
        <p:grpSpPr>
          <a:xfrm>
            <a:off x="3489325" y="3976687"/>
            <a:ext cx="600075" cy="287337"/>
            <a:chOff x="4378325" y="6037262"/>
            <a:chExt cx="600075" cy="287337"/>
          </a:xfrm>
        </p:grpSpPr>
        <p:sp>
          <p:nvSpPr>
            <p:cNvPr id="1197" name="Google Shape;1197;p41"/>
            <p:cNvSpPr/>
            <p:nvPr/>
          </p:nvSpPr>
          <p:spPr>
            <a:xfrm>
              <a:off x="4381500" y="6164262"/>
              <a:ext cx="593725" cy="160337"/>
            </a:xfrm>
            <a:prstGeom prst="ellipse">
              <a:avLst/>
            </a:prstGeom>
            <a:gradFill>
              <a:gsLst>
                <a:gs pos="0">
                  <a:srgbClr val="CC0000"/>
                </a:gs>
                <a:gs pos="100000">
                  <a:srgbClr val="FFFFFF"/>
                </a:gs>
              </a:gsLst>
              <a:lin ang="0" scaled="0"/>
            </a:gra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41"/>
            <p:cNvSpPr txBox="1"/>
            <p:nvPr/>
          </p:nvSpPr>
          <p:spPr>
            <a:xfrm>
              <a:off x="4381500" y="6146800"/>
              <a:ext cx="596900" cy="98425"/>
            </a:xfrm>
            <a:prstGeom prst="rect">
              <a:avLst/>
            </a:prstGeom>
            <a:gradFill>
              <a:gsLst>
                <a:gs pos="0">
                  <a:srgbClr val="CC0000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41"/>
            <p:cNvSpPr/>
            <p:nvPr/>
          </p:nvSpPr>
          <p:spPr>
            <a:xfrm>
              <a:off x="4378325" y="6037262"/>
              <a:ext cx="595312" cy="187325"/>
            </a:xfrm>
            <a:prstGeom prst="ellipse">
              <a:avLst/>
            </a:prstGeom>
            <a:gradFill>
              <a:gsLst>
                <a:gs pos="0">
                  <a:srgbClr val="CC0000"/>
                </a:gs>
                <a:gs pos="100000">
                  <a:srgbClr val="FFFFFF"/>
                </a:gs>
              </a:gsLst>
              <a:lin ang="0" scaled="0"/>
            </a:gra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00" name="Google Shape;1200;p41"/>
            <p:cNvGrpSpPr/>
            <p:nvPr/>
          </p:nvGrpSpPr>
          <p:grpSpPr>
            <a:xfrm>
              <a:off x="4497387" y="6086475"/>
              <a:ext cx="336550" cy="85725"/>
              <a:chOff x="3917950" y="2114550"/>
              <a:chExt cx="492125" cy="95250"/>
            </a:xfrm>
          </p:grpSpPr>
          <p:sp>
            <p:nvSpPr>
              <p:cNvPr id="1201" name="Google Shape;1201;p41"/>
              <p:cNvSpPr/>
              <p:nvPr/>
            </p:nvSpPr>
            <p:spPr>
              <a:xfrm>
                <a:off x="3917950" y="2114550"/>
                <a:ext cx="492125" cy="9525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2" name="Google Shape;1202;p41"/>
              <p:cNvSpPr/>
              <p:nvPr/>
            </p:nvSpPr>
            <p:spPr>
              <a:xfrm>
                <a:off x="3940175" y="2114550"/>
                <a:ext cx="447675" cy="9525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203" name="Google Shape;1203;p41"/>
            <p:cNvCxnSpPr/>
            <p:nvPr/>
          </p:nvCxnSpPr>
          <p:spPr>
            <a:xfrm>
              <a:off x="4381500" y="6124575"/>
              <a:ext cx="0" cy="127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04" name="Google Shape;1204;p41"/>
            <p:cNvCxnSpPr/>
            <p:nvPr/>
          </p:nvCxnSpPr>
          <p:spPr>
            <a:xfrm>
              <a:off x="4973637" y="6130925"/>
              <a:ext cx="0" cy="123825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205" name="Google Shape;1205;p41"/>
          <p:cNvGrpSpPr/>
          <p:nvPr/>
        </p:nvGrpSpPr>
        <p:grpSpPr>
          <a:xfrm>
            <a:off x="5492750" y="3971925"/>
            <a:ext cx="600075" cy="287337"/>
            <a:chOff x="4378325" y="6037262"/>
            <a:chExt cx="600075" cy="287337"/>
          </a:xfrm>
        </p:grpSpPr>
        <p:sp>
          <p:nvSpPr>
            <p:cNvPr id="1206" name="Google Shape;1206;p41"/>
            <p:cNvSpPr/>
            <p:nvPr/>
          </p:nvSpPr>
          <p:spPr>
            <a:xfrm>
              <a:off x="4381500" y="6164262"/>
              <a:ext cx="593725" cy="160337"/>
            </a:xfrm>
            <a:prstGeom prst="ellipse">
              <a:avLst/>
            </a:prstGeom>
            <a:gradFill>
              <a:gsLst>
                <a:gs pos="0">
                  <a:srgbClr val="CC0000"/>
                </a:gs>
                <a:gs pos="100000">
                  <a:srgbClr val="FFFFFF"/>
                </a:gs>
              </a:gsLst>
              <a:lin ang="0" scaled="0"/>
            </a:gra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41"/>
            <p:cNvSpPr txBox="1"/>
            <p:nvPr/>
          </p:nvSpPr>
          <p:spPr>
            <a:xfrm>
              <a:off x="4381500" y="6146800"/>
              <a:ext cx="596900" cy="98425"/>
            </a:xfrm>
            <a:prstGeom prst="rect">
              <a:avLst/>
            </a:prstGeom>
            <a:gradFill>
              <a:gsLst>
                <a:gs pos="0">
                  <a:srgbClr val="CC0000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41"/>
            <p:cNvSpPr/>
            <p:nvPr/>
          </p:nvSpPr>
          <p:spPr>
            <a:xfrm>
              <a:off x="4378325" y="6037262"/>
              <a:ext cx="595312" cy="187325"/>
            </a:xfrm>
            <a:prstGeom prst="ellipse">
              <a:avLst/>
            </a:prstGeom>
            <a:gradFill>
              <a:gsLst>
                <a:gs pos="0">
                  <a:srgbClr val="CC0000"/>
                </a:gs>
                <a:gs pos="100000">
                  <a:srgbClr val="FFFFFF"/>
                </a:gs>
              </a:gsLst>
              <a:lin ang="0" scaled="0"/>
            </a:gra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09" name="Google Shape;1209;p41"/>
            <p:cNvGrpSpPr/>
            <p:nvPr/>
          </p:nvGrpSpPr>
          <p:grpSpPr>
            <a:xfrm>
              <a:off x="4497387" y="6086475"/>
              <a:ext cx="336550" cy="85725"/>
              <a:chOff x="3917950" y="2114550"/>
              <a:chExt cx="492125" cy="95250"/>
            </a:xfrm>
          </p:grpSpPr>
          <p:sp>
            <p:nvSpPr>
              <p:cNvPr id="1210" name="Google Shape;1210;p41"/>
              <p:cNvSpPr/>
              <p:nvPr/>
            </p:nvSpPr>
            <p:spPr>
              <a:xfrm>
                <a:off x="3917950" y="2114550"/>
                <a:ext cx="492125" cy="9525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1" name="Google Shape;1211;p41"/>
              <p:cNvSpPr/>
              <p:nvPr/>
            </p:nvSpPr>
            <p:spPr>
              <a:xfrm>
                <a:off x="3940175" y="2114550"/>
                <a:ext cx="447675" cy="9525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212" name="Google Shape;1212;p41"/>
            <p:cNvCxnSpPr/>
            <p:nvPr/>
          </p:nvCxnSpPr>
          <p:spPr>
            <a:xfrm>
              <a:off x="4381500" y="6124575"/>
              <a:ext cx="0" cy="127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13" name="Google Shape;1213;p41"/>
            <p:cNvCxnSpPr/>
            <p:nvPr/>
          </p:nvCxnSpPr>
          <p:spPr>
            <a:xfrm>
              <a:off x="4973637" y="6130925"/>
              <a:ext cx="0" cy="123825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214" name="Google Shape;1214;p41"/>
          <p:cNvGrpSpPr/>
          <p:nvPr/>
        </p:nvGrpSpPr>
        <p:grpSpPr>
          <a:xfrm>
            <a:off x="4440237" y="4346575"/>
            <a:ext cx="600075" cy="287337"/>
            <a:chOff x="4378325" y="6037262"/>
            <a:chExt cx="600075" cy="287337"/>
          </a:xfrm>
        </p:grpSpPr>
        <p:sp>
          <p:nvSpPr>
            <p:cNvPr id="1215" name="Google Shape;1215;p41"/>
            <p:cNvSpPr/>
            <p:nvPr/>
          </p:nvSpPr>
          <p:spPr>
            <a:xfrm>
              <a:off x="4381500" y="6164262"/>
              <a:ext cx="593725" cy="160337"/>
            </a:xfrm>
            <a:prstGeom prst="ellipse">
              <a:avLst/>
            </a:prstGeom>
            <a:gradFill>
              <a:gsLst>
                <a:gs pos="0">
                  <a:srgbClr val="CC0000"/>
                </a:gs>
                <a:gs pos="100000">
                  <a:srgbClr val="FFFFFF"/>
                </a:gs>
              </a:gsLst>
              <a:lin ang="0" scaled="0"/>
            </a:gra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41"/>
            <p:cNvSpPr txBox="1"/>
            <p:nvPr/>
          </p:nvSpPr>
          <p:spPr>
            <a:xfrm>
              <a:off x="4381500" y="6146800"/>
              <a:ext cx="596900" cy="98425"/>
            </a:xfrm>
            <a:prstGeom prst="rect">
              <a:avLst/>
            </a:prstGeom>
            <a:gradFill>
              <a:gsLst>
                <a:gs pos="0">
                  <a:srgbClr val="CC0000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41"/>
            <p:cNvSpPr/>
            <p:nvPr/>
          </p:nvSpPr>
          <p:spPr>
            <a:xfrm>
              <a:off x="4378325" y="6037262"/>
              <a:ext cx="595312" cy="187325"/>
            </a:xfrm>
            <a:prstGeom prst="ellipse">
              <a:avLst/>
            </a:prstGeom>
            <a:gradFill>
              <a:gsLst>
                <a:gs pos="0">
                  <a:srgbClr val="CC0000"/>
                </a:gs>
                <a:gs pos="100000">
                  <a:srgbClr val="FFFFFF"/>
                </a:gs>
              </a:gsLst>
              <a:lin ang="0" scaled="0"/>
            </a:gra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18" name="Google Shape;1218;p41"/>
            <p:cNvGrpSpPr/>
            <p:nvPr/>
          </p:nvGrpSpPr>
          <p:grpSpPr>
            <a:xfrm>
              <a:off x="4497387" y="6086475"/>
              <a:ext cx="336550" cy="85725"/>
              <a:chOff x="3917950" y="2114550"/>
              <a:chExt cx="492125" cy="95250"/>
            </a:xfrm>
          </p:grpSpPr>
          <p:sp>
            <p:nvSpPr>
              <p:cNvPr id="1219" name="Google Shape;1219;p41"/>
              <p:cNvSpPr/>
              <p:nvPr/>
            </p:nvSpPr>
            <p:spPr>
              <a:xfrm>
                <a:off x="3917950" y="2114550"/>
                <a:ext cx="492125" cy="9525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0" name="Google Shape;1220;p41"/>
              <p:cNvSpPr/>
              <p:nvPr/>
            </p:nvSpPr>
            <p:spPr>
              <a:xfrm>
                <a:off x="3940175" y="2114550"/>
                <a:ext cx="447675" cy="9525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221" name="Google Shape;1221;p41"/>
            <p:cNvCxnSpPr/>
            <p:nvPr/>
          </p:nvCxnSpPr>
          <p:spPr>
            <a:xfrm>
              <a:off x="4381500" y="6124575"/>
              <a:ext cx="0" cy="127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22" name="Google Shape;1222;p41"/>
            <p:cNvCxnSpPr/>
            <p:nvPr/>
          </p:nvCxnSpPr>
          <p:spPr>
            <a:xfrm>
              <a:off x="4973637" y="6130925"/>
              <a:ext cx="0" cy="123825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pic>
        <p:nvPicPr>
          <p:cNvPr descr="underline_base" id="1223" name="Google Shape;1223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4525" y="949325"/>
            <a:ext cx="73136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224" name="Google Shape;1224;p41"/>
          <p:cNvSpPr txBox="1"/>
          <p:nvPr>
            <p:ph type="title"/>
          </p:nvPr>
        </p:nvSpPr>
        <p:spPr>
          <a:xfrm>
            <a:off x="511175" y="230187"/>
            <a:ext cx="7772400" cy="985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Virtual circuits: signaling protocols</a:t>
            </a:r>
            <a:endParaRPr/>
          </a:p>
        </p:txBody>
      </p:sp>
      <p:sp>
        <p:nvSpPr>
          <p:cNvPr id="1225" name="Google Shape;1225;p41"/>
          <p:cNvSpPr txBox="1"/>
          <p:nvPr>
            <p:ph idx="1" type="body"/>
          </p:nvPr>
        </p:nvSpPr>
        <p:spPr>
          <a:xfrm>
            <a:off x="481012" y="5724525"/>
            <a:ext cx="8358187" cy="1133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NOTE: 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Note: VC (setup, maintain, teardown VC) is used in ATM, frame-relay, X.25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not used in today’s Internet</a:t>
            </a:r>
            <a:endParaRPr/>
          </a:p>
        </p:txBody>
      </p:sp>
      <p:cxnSp>
        <p:nvCxnSpPr>
          <p:cNvPr id="1226" name="Google Shape;1226;p41"/>
          <p:cNvCxnSpPr/>
          <p:nvPr/>
        </p:nvCxnSpPr>
        <p:spPr>
          <a:xfrm flipH="1" rot="-5400000">
            <a:off x="2725737" y="3305175"/>
            <a:ext cx="6350" cy="157797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27" name="Google Shape;1227;p41"/>
          <p:cNvSpPr/>
          <p:nvPr/>
        </p:nvSpPr>
        <p:spPr>
          <a:xfrm>
            <a:off x="4086225" y="3856037"/>
            <a:ext cx="466725" cy="263525"/>
          </a:xfrm>
          <a:custGeom>
            <a:rect b="b" l="l" r="r" t="t"/>
            <a:pathLst>
              <a:path extrusionOk="0" h="166" w="294">
                <a:moveTo>
                  <a:pt x="0" y="166"/>
                </a:moveTo>
                <a:lnTo>
                  <a:pt x="294" y="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8" name="Google Shape;1228;p41"/>
          <p:cNvSpPr/>
          <p:nvPr/>
        </p:nvSpPr>
        <p:spPr>
          <a:xfrm>
            <a:off x="5051425" y="3849687"/>
            <a:ext cx="431800" cy="276225"/>
          </a:xfrm>
          <a:custGeom>
            <a:rect b="b" l="l" r="r" t="t"/>
            <a:pathLst>
              <a:path extrusionOk="0" h="174" w="272">
                <a:moveTo>
                  <a:pt x="0" y="0"/>
                </a:moveTo>
                <a:lnTo>
                  <a:pt x="272" y="174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9" name="Google Shape;1229;p41"/>
          <p:cNvSpPr/>
          <p:nvPr/>
        </p:nvSpPr>
        <p:spPr>
          <a:xfrm>
            <a:off x="3986212" y="4241800"/>
            <a:ext cx="481012" cy="238125"/>
          </a:xfrm>
          <a:custGeom>
            <a:rect b="b" l="l" r="r" t="t"/>
            <a:pathLst>
              <a:path extrusionOk="0" h="174" w="294">
                <a:moveTo>
                  <a:pt x="0" y="0"/>
                </a:moveTo>
                <a:lnTo>
                  <a:pt x="294" y="174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0" name="Google Shape;1230;p41"/>
          <p:cNvSpPr/>
          <p:nvPr/>
        </p:nvSpPr>
        <p:spPr>
          <a:xfrm>
            <a:off x="5029200" y="4230687"/>
            <a:ext cx="558800" cy="234950"/>
          </a:xfrm>
          <a:custGeom>
            <a:rect b="b" l="l" r="r" t="t"/>
            <a:pathLst>
              <a:path extrusionOk="0" h="148" w="352">
                <a:moveTo>
                  <a:pt x="0" y="148"/>
                </a:moveTo>
                <a:lnTo>
                  <a:pt x="352" y="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1" name="Google Shape;1231;p41"/>
          <p:cNvSpPr/>
          <p:nvPr/>
        </p:nvSpPr>
        <p:spPr>
          <a:xfrm>
            <a:off x="5600700" y="4271962"/>
            <a:ext cx="206375" cy="508000"/>
          </a:xfrm>
          <a:custGeom>
            <a:rect b="b" l="l" r="r" t="t"/>
            <a:pathLst>
              <a:path extrusionOk="0" h="500" w="118">
                <a:moveTo>
                  <a:pt x="0" y="500"/>
                </a:moveTo>
                <a:lnTo>
                  <a:pt x="118" y="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2" name="Google Shape;1232;p41"/>
          <p:cNvSpPr/>
          <p:nvPr/>
        </p:nvSpPr>
        <p:spPr>
          <a:xfrm>
            <a:off x="4365625" y="4805362"/>
            <a:ext cx="736600" cy="74612"/>
          </a:xfrm>
          <a:custGeom>
            <a:rect b="b" l="l" r="r" t="t"/>
            <a:pathLst>
              <a:path extrusionOk="0" h="32" w="370">
                <a:moveTo>
                  <a:pt x="370" y="32"/>
                </a:move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3" name="Google Shape;1233;p41"/>
          <p:cNvSpPr/>
          <p:nvPr/>
        </p:nvSpPr>
        <p:spPr>
          <a:xfrm>
            <a:off x="3829050" y="4265612"/>
            <a:ext cx="193675" cy="425450"/>
          </a:xfrm>
          <a:custGeom>
            <a:rect b="b" l="l" r="r" t="t"/>
            <a:pathLst>
              <a:path extrusionOk="0" h="412" w="176">
                <a:moveTo>
                  <a:pt x="162" y="408"/>
                </a:moveTo>
                <a:lnTo>
                  <a:pt x="176" y="412"/>
                </a:ln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34" name="Google Shape;1234;p41"/>
          <p:cNvCxnSpPr/>
          <p:nvPr/>
        </p:nvCxnSpPr>
        <p:spPr>
          <a:xfrm>
            <a:off x="6745287" y="3505200"/>
            <a:ext cx="0" cy="136207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35" name="Google Shape;1235;p41"/>
          <p:cNvSpPr txBox="1"/>
          <p:nvPr/>
        </p:nvSpPr>
        <p:spPr>
          <a:xfrm>
            <a:off x="1922462" y="4181475"/>
            <a:ext cx="139065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4D19"/>
              </a:buClr>
              <a:buSzPts val="1800"/>
              <a:buFont typeface="Cabin"/>
              <a:buNone/>
            </a:pPr>
            <a:r>
              <a:rPr b="0" i="0" lang="en-US" sz="1800" u="none">
                <a:solidFill>
                  <a:srgbClr val="194D19"/>
                </a:solidFill>
                <a:latin typeface="Cabin"/>
                <a:ea typeface="Cabin"/>
                <a:cs typeface="Cabin"/>
                <a:sym typeface="Cabin"/>
              </a:rPr>
              <a:t>1. initiate call</a:t>
            </a:r>
            <a:endParaRPr/>
          </a:p>
        </p:txBody>
      </p:sp>
      <p:sp>
        <p:nvSpPr>
          <p:cNvPr id="1236" name="Google Shape;1236;p41"/>
          <p:cNvSpPr/>
          <p:nvPr/>
        </p:nvSpPr>
        <p:spPr>
          <a:xfrm>
            <a:off x="2078037" y="3622675"/>
            <a:ext cx="5284787" cy="1019175"/>
          </a:xfrm>
          <a:custGeom>
            <a:rect b="b" l="l" r="r" t="t"/>
            <a:pathLst>
              <a:path extrusionOk="0" h="543" w="3342">
                <a:moveTo>
                  <a:pt x="0" y="0"/>
                </a:moveTo>
                <a:lnTo>
                  <a:pt x="3" y="234"/>
                </a:lnTo>
                <a:lnTo>
                  <a:pt x="939" y="234"/>
                </a:lnTo>
                <a:lnTo>
                  <a:pt x="1617" y="543"/>
                </a:lnTo>
                <a:lnTo>
                  <a:pt x="1818" y="543"/>
                </a:lnTo>
                <a:lnTo>
                  <a:pt x="2364" y="300"/>
                </a:lnTo>
                <a:lnTo>
                  <a:pt x="3342" y="306"/>
                </a:lnTo>
                <a:lnTo>
                  <a:pt x="3336" y="12"/>
                </a:lnTo>
              </a:path>
            </a:pathLst>
          </a:custGeom>
          <a:noFill/>
          <a:ln cap="flat" cmpd="sng" w="28575">
            <a:solidFill>
              <a:srgbClr val="194D19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7" name="Google Shape;1237;p41"/>
          <p:cNvSpPr txBox="1"/>
          <p:nvPr/>
        </p:nvSpPr>
        <p:spPr>
          <a:xfrm>
            <a:off x="5707062" y="4216400"/>
            <a:ext cx="159385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4D19"/>
              </a:buClr>
              <a:buSzPts val="1800"/>
              <a:buFont typeface="Cabin"/>
              <a:buNone/>
            </a:pPr>
            <a:r>
              <a:rPr b="0" i="0" lang="en-US" sz="1800" u="none">
                <a:solidFill>
                  <a:srgbClr val="194D19"/>
                </a:solidFill>
                <a:latin typeface="Cabin"/>
                <a:ea typeface="Cabin"/>
                <a:cs typeface="Cabin"/>
                <a:sym typeface="Cabin"/>
              </a:rPr>
              <a:t>2. incoming call</a:t>
            </a:r>
            <a:endParaRPr/>
          </a:p>
        </p:txBody>
      </p:sp>
      <p:sp>
        <p:nvSpPr>
          <p:cNvPr id="1238" name="Google Shape;1238;p41"/>
          <p:cNvSpPr txBox="1"/>
          <p:nvPr/>
        </p:nvSpPr>
        <p:spPr>
          <a:xfrm>
            <a:off x="5456237" y="3160712"/>
            <a:ext cx="148748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Cabin"/>
              <a:buNone/>
            </a:pPr>
            <a:r>
              <a:rPr b="0" i="0" lang="en-US" sz="20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3. accept call</a:t>
            </a:r>
            <a:endParaRPr/>
          </a:p>
        </p:txBody>
      </p:sp>
      <p:sp>
        <p:nvSpPr>
          <p:cNvPr id="1239" name="Google Shape;1239;p41"/>
          <p:cNvSpPr/>
          <p:nvPr/>
        </p:nvSpPr>
        <p:spPr>
          <a:xfrm>
            <a:off x="2173287" y="3427412"/>
            <a:ext cx="5057775" cy="1123950"/>
          </a:xfrm>
          <a:custGeom>
            <a:rect b="b" l="l" r="r" t="t"/>
            <a:pathLst>
              <a:path extrusionOk="0" h="708" w="3186">
                <a:moveTo>
                  <a:pt x="0" y="12"/>
                </a:moveTo>
                <a:lnTo>
                  <a:pt x="0" y="381"/>
                </a:lnTo>
                <a:lnTo>
                  <a:pt x="882" y="384"/>
                </a:lnTo>
                <a:lnTo>
                  <a:pt x="1551" y="708"/>
                </a:lnTo>
                <a:lnTo>
                  <a:pt x="1742" y="708"/>
                </a:lnTo>
                <a:lnTo>
                  <a:pt x="2273" y="476"/>
                </a:lnTo>
                <a:lnTo>
                  <a:pt x="3186" y="470"/>
                </a:lnTo>
                <a:lnTo>
                  <a:pt x="3180" y="0"/>
                </a:lnTo>
              </a:path>
            </a:pathLst>
          </a:cu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triangl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0" name="Google Shape;1240;p41"/>
          <p:cNvSpPr txBox="1"/>
          <p:nvPr/>
        </p:nvSpPr>
        <p:spPr>
          <a:xfrm>
            <a:off x="2316162" y="3286125"/>
            <a:ext cx="190341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Cabin"/>
              <a:buNone/>
            </a:pPr>
            <a:r>
              <a:rPr b="0" i="0" lang="en-US" sz="20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4. call connected</a:t>
            </a:r>
            <a:endParaRPr/>
          </a:p>
        </p:txBody>
      </p:sp>
      <p:sp>
        <p:nvSpPr>
          <p:cNvPr id="1241" name="Google Shape;1241;p41"/>
          <p:cNvSpPr txBox="1"/>
          <p:nvPr/>
        </p:nvSpPr>
        <p:spPr>
          <a:xfrm>
            <a:off x="2147887" y="2965450"/>
            <a:ext cx="20764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Cabin"/>
              <a:buNone/>
            </a:pPr>
            <a:r>
              <a:rPr b="0" i="0" lang="en-US" sz="2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5. data flow begins</a:t>
            </a:r>
            <a:endParaRPr/>
          </a:p>
        </p:txBody>
      </p:sp>
      <p:sp>
        <p:nvSpPr>
          <p:cNvPr id="1242" name="Google Shape;1242;p41"/>
          <p:cNvSpPr txBox="1"/>
          <p:nvPr/>
        </p:nvSpPr>
        <p:spPr>
          <a:xfrm>
            <a:off x="5575300" y="2870200"/>
            <a:ext cx="165893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Cabin"/>
              <a:buNone/>
            </a:pPr>
            <a:r>
              <a:rPr b="0" i="0" lang="en-US" sz="2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6. receive data</a:t>
            </a:r>
            <a:endParaRPr/>
          </a:p>
        </p:txBody>
      </p:sp>
      <p:sp>
        <p:nvSpPr>
          <p:cNvPr id="1243" name="Google Shape;1243;p41"/>
          <p:cNvSpPr/>
          <p:nvPr/>
        </p:nvSpPr>
        <p:spPr>
          <a:xfrm>
            <a:off x="2228850" y="3475037"/>
            <a:ext cx="4902200" cy="912812"/>
          </a:xfrm>
          <a:custGeom>
            <a:rect b="b" l="l" r="r" t="t"/>
            <a:pathLst>
              <a:path extrusionOk="0" h="846" w="3084">
                <a:moveTo>
                  <a:pt x="0" y="18"/>
                </a:moveTo>
                <a:lnTo>
                  <a:pt x="0" y="531"/>
                </a:lnTo>
                <a:lnTo>
                  <a:pt x="846" y="534"/>
                </a:lnTo>
                <a:lnTo>
                  <a:pt x="1485" y="846"/>
                </a:lnTo>
                <a:lnTo>
                  <a:pt x="1698" y="843"/>
                </a:lnTo>
                <a:lnTo>
                  <a:pt x="2238" y="633"/>
                </a:lnTo>
                <a:lnTo>
                  <a:pt x="3084" y="633"/>
                </a:lnTo>
                <a:lnTo>
                  <a:pt x="3081" y="0"/>
                </a:lnTo>
              </a:path>
            </a:pathLst>
          </a:custGeom>
          <a:noFill/>
          <a:ln cap="flat" cmpd="sng" w="57150">
            <a:solidFill>
              <a:srgbClr val="000099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4" name="Google Shape;1244;p41"/>
          <p:cNvSpPr/>
          <p:nvPr/>
        </p:nvSpPr>
        <p:spPr>
          <a:xfrm>
            <a:off x="334962" y="2603500"/>
            <a:ext cx="1571625" cy="1784350"/>
          </a:xfrm>
          <a:custGeom>
            <a:rect b="b" l="l" r="r" t="t"/>
            <a:pathLst>
              <a:path extrusionOk="0" h="1124" w="990">
                <a:moveTo>
                  <a:pt x="0" y="1089"/>
                </a:moveTo>
                <a:lnTo>
                  <a:pt x="161" y="0"/>
                </a:lnTo>
                <a:lnTo>
                  <a:pt x="210" y="899"/>
                </a:lnTo>
                <a:lnTo>
                  <a:pt x="962" y="906"/>
                </a:lnTo>
                <a:lnTo>
                  <a:pt x="990" y="990"/>
                </a:lnTo>
                <a:lnTo>
                  <a:pt x="210" y="1124"/>
                </a:lnTo>
                <a:lnTo>
                  <a:pt x="0" y="1089"/>
                </a:lnTo>
                <a:close/>
              </a:path>
            </a:pathLst>
          </a:custGeom>
          <a:gradFill>
            <a:gsLst>
              <a:gs pos="0">
                <a:srgbClr val="000099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5" name="Google Shape;1245;p41"/>
          <p:cNvSpPr txBox="1"/>
          <p:nvPr/>
        </p:nvSpPr>
        <p:spPr>
          <a:xfrm>
            <a:off x="658812" y="2584450"/>
            <a:ext cx="1301750" cy="1501775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6" name="Google Shape;1246;p41"/>
          <p:cNvSpPr txBox="1"/>
          <p:nvPr/>
        </p:nvSpPr>
        <p:spPr>
          <a:xfrm>
            <a:off x="595312" y="2630487"/>
            <a:ext cx="1328737" cy="154781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7" name="Google Shape;1247;p41"/>
          <p:cNvSpPr txBox="1"/>
          <p:nvPr/>
        </p:nvSpPr>
        <p:spPr>
          <a:xfrm>
            <a:off x="601662" y="3268662"/>
            <a:ext cx="1319212" cy="3048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8" name="Google Shape;1248;p41"/>
          <p:cNvSpPr txBox="1"/>
          <p:nvPr/>
        </p:nvSpPr>
        <p:spPr>
          <a:xfrm>
            <a:off x="473075" y="2595562"/>
            <a:ext cx="1566862" cy="161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transport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network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link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physical</a:t>
            </a:r>
            <a:endParaRPr/>
          </a:p>
        </p:txBody>
      </p:sp>
      <p:cxnSp>
        <p:nvCxnSpPr>
          <p:cNvPr id="1249" name="Google Shape;1249;p41"/>
          <p:cNvCxnSpPr/>
          <p:nvPr/>
        </p:nvCxnSpPr>
        <p:spPr>
          <a:xfrm>
            <a:off x="593725" y="3265487"/>
            <a:ext cx="13271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50" name="Google Shape;1250;p41"/>
          <p:cNvCxnSpPr/>
          <p:nvPr/>
        </p:nvCxnSpPr>
        <p:spPr>
          <a:xfrm>
            <a:off x="593725" y="3573462"/>
            <a:ext cx="13271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51" name="Google Shape;1251;p41"/>
          <p:cNvCxnSpPr/>
          <p:nvPr/>
        </p:nvCxnSpPr>
        <p:spPr>
          <a:xfrm>
            <a:off x="590550" y="3865562"/>
            <a:ext cx="13271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52" name="Google Shape;1252;p41"/>
          <p:cNvCxnSpPr/>
          <p:nvPr/>
        </p:nvCxnSpPr>
        <p:spPr>
          <a:xfrm>
            <a:off x="593725" y="2957512"/>
            <a:ext cx="13271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1253" name="Google Shape;1253;p41"/>
          <p:cNvGrpSpPr/>
          <p:nvPr/>
        </p:nvGrpSpPr>
        <p:grpSpPr>
          <a:xfrm>
            <a:off x="0" y="4260850"/>
            <a:ext cx="720725" cy="750887"/>
            <a:chOff x="-69850" y="2338387"/>
            <a:chExt cx="1557337" cy="1754187"/>
          </a:xfrm>
        </p:grpSpPr>
        <p:pic>
          <p:nvPicPr>
            <p:cNvPr descr="desktop_computer_stylized_medium" id="1254" name="Google Shape;1254;p4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55" name="Google Shape;1255;p41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6" name="Google Shape;1256;p41"/>
          <p:cNvSpPr/>
          <p:nvPr/>
        </p:nvSpPr>
        <p:spPr>
          <a:xfrm>
            <a:off x="4483100" y="3805237"/>
            <a:ext cx="593725" cy="160337"/>
          </a:xfrm>
          <a:prstGeom prst="ellipse">
            <a:avLst/>
          </a:prstGeom>
          <a:gradFill>
            <a:gsLst>
              <a:gs pos="0">
                <a:srgbClr val="CCCCFF"/>
              </a:gs>
              <a:gs pos="100000">
                <a:srgbClr val="FFFFFF"/>
              </a:gs>
            </a:gsLst>
            <a:lin ang="0" scaled="0"/>
          </a:gra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7" name="Google Shape;1257;p41"/>
          <p:cNvSpPr txBox="1"/>
          <p:nvPr/>
        </p:nvSpPr>
        <p:spPr>
          <a:xfrm>
            <a:off x="4483100" y="3787775"/>
            <a:ext cx="596900" cy="100012"/>
          </a:xfrm>
          <a:prstGeom prst="rect">
            <a:avLst/>
          </a:prstGeom>
          <a:gradFill>
            <a:gsLst>
              <a:gs pos="0">
                <a:srgbClr val="CCCCFF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8" name="Google Shape;1258;p41"/>
          <p:cNvSpPr/>
          <p:nvPr/>
        </p:nvSpPr>
        <p:spPr>
          <a:xfrm>
            <a:off x="4479925" y="3678237"/>
            <a:ext cx="595312" cy="187325"/>
          </a:xfrm>
          <a:prstGeom prst="ellipse">
            <a:avLst/>
          </a:prstGeom>
          <a:gradFill>
            <a:gsLst>
              <a:gs pos="0">
                <a:srgbClr val="CCCCFF"/>
              </a:gs>
              <a:gs pos="100000">
                <a:srgbClr val="FFFFFF"/>
              </a:gs>
            </a:gsLst>
            <a:lin ang="0" scaled="0"/>
          </a:gra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59" name="Google Shape;1259;p41"/>
          <p:cNvGrpSpPr/>
          <p:nvPr/>
        </p:nvGrpSpPr>
        <p:grpSpPr>
          <a:xfrm>
            <a:off x="4598987" y="3727450"/>
            <a:ext cx="336550" cy="87312"/>
            <a:chOff x="3917950" y="2114550"/>
            <a:chExt cx="492125" cy="95250"/>
          </a:xfrm>
        </p:grpSpPr>
        <p:sp>
          <p:nvSpPr>
            <p:cNvPr id="1260" name="Google Shape;1260;p41"/>
            <p:cNvSpPr/>
            <p:nvPr/>
          </p:nvSpPr>
          <p:spPr>
            <a:xfrm>
              <a:off x="3917950" y="2114550"/>
              <a:ext cx="492125" cy="95250"/>
            </a:xfrm>
            <a:custGeom>
              <a:rect b="b" l="l" r="r" t="t"/>
              <a:pathLst>
                <a:path extrusionOk="0" h="60" w="310">
                  <a:moveTo>
                    <a:pt x="0" y="60"/>
                  </a:moveTo>
                  <a:lnTo>
                    <a:pt x="96" y="60"/>
                  </a:lnTo>
                  <a:lnTo>
                    <a:pt x="192" y="0"/>
                  </a:lnTo>
                  <a:lnTo>
                    <a:pt x="310" y="0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41"/>
            <p:cNvSpPr/>
            <p:nvPr/>
          </p:nvSpPr>
          <p:spPr>
            <a:xfrm>
              <a:off x="3940175" y="2114550"/>
              <a:ext cx="447675" cy="95250"/>
            </a:xfrm>
            <a:custGeom>
              <a:rect b="b" l="l" r="r" t="t"/>
              <a:pathLst>
                <a:path extrusionOk="0" h="60" w="282">
                  <a:moveTo>
                    <a:pt x="0" y="0"/>
                  </a:moveTo>
                  <a:lnTo>
                    <a:pt x="96" y="0"/>
                  </a:lnTo>
                  <a:lnTo>
                    <a:pt x="192" y="60"/>
                  </a:lnTo>
                  <a:lnTo>
                    <a:pt x="282" y="6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62" name="Google Shape;1262;p41"/>
          <p:cNvCxnSpPr/>
          <p:nvPr/>
        </p:nvCxnSpPr>
        <p:spPr>
          <a:xfrm>
            <a:off x="4483100" y="3765550"/>
            <a:ext cx="0" cy="12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63" name="Google Shape;1263;p41"/>
          <p:cNvCxnSpPr/>
          <p:nvPr/>
        </p:nvCxnSpPr>
        <p:spPr>
          <a:xfrm>
            <a:off x="5075237" y="3771900"/>
            <a:ext cx="0" cy="123825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64" name="Google Shape;1264;p41"/>
          <p:cNvSpPr/>
          <p:nvPr/>
        </p:nvSpPr>
        <p:spPr>
          <a:xfrm>
            <a:off x="5037137" y="4805362"/>
            <a:ext cx="593725" cy="160337"/>
          </a:xfrm>
          <a:prstGeom prst="ellipse">
            <a:avLst/>
          </a:prstGeom>
          <a:gradFill>
            <a:gsLst>
              <a:gs pos="0">
                <a:srgbClr val="CCCCFF"/>
              </a:gs>
              <a:gs pos="100000">
                <a:srgbClr val="FFFFFF"/>
              </a:gs>
            </a:gsLst>
            <a:lin ang="0" scaled="0"/>
          </a:gra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5" name="Google Shape;1265;p41"/>
          <p:cNvSpPr txBox="1"/>
          <p:nvPr/>
        </p:nvSpPr>
        <p:spPr>
          <a:xfrm>
            <a:off x="5037137" y="4787900"/>
            <a:ext cx="596900" cy="100012"/>
          </a:xfrm>
          <a:prstGeom prst="rect">
            <a:avLst/>
          </a:prstGeom>
          <a:gradFill>
            <a:gsLst>
              <a:gs pos="0">
                <a:srgbClr val="CCCCFF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6" name="Google Shape;1266;p41"/>
          <p:cNvSpPr/>
          <p:nvPr/>
        </p:nvSpPr>
        <p:spPr>
          <a:xfrm>
            <a:off x="5033962" y="4678362"/>
            <a:ext cx="595312" cy="187325"/>
          </a:xfrm>
          <a:prstGeom prst="ellipse">
            <a:avLst/>
          </a:prstGeom>
          <a:gradFill>
            <a:gsLst>
              <a:gs pos="0">
                <a:srgbClr val="CCCCFF"/>
              </a:gs>
              <a:gs pos="100000">
                <a:srgbClr val="FFFFFF"/>
              </a:gs>
            </a:gsLst>
            <a:lin ang="0" scaled="0"/>
          </a:gra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67" name="Google Shape;1267;p41"/>
          <p:cNvGrpSpPr/>
          <p:nvPr/>
        </p:nvGrpSpPr>
        <p:grpSpPr>
          <a:xfrm>
            <a:off x="5153025" y="4727575"/>
            <a:ext cx="336550" cy="87312"/>
            <a:chOff x="3917950" y="2114550"/>
            <a:chExt cx="492125" cy="95250"/>
          </a:xfrm>
        </p:grpSpPr>
        <p:sp>
          <p:nvSpPr>
            <p:cNvPr id="1268" name="Google Shape;1268;p41"/>
            <p:cNvSpPr/>
            <p:nvPr/>
          </p:nvSpPr>
          <p:spPr>
            <a:xfrm>
              <a:off x="3917950" y="2114550"/>
              <a:ext cx="492125" cy="95250"/>
            </a:xfrm>
            <a:custGeom>
              <a:rect b="b" l="l" r="r" t="t"/>
              <a:pathLst>
                <a:path extrusionOk="0" h="60" w="310">
                  <a:moveTo>
                    <a:pt x="0" y="60"/>
                  </a:moveTo>
                  <a:lnTo>
                    <a:pt x="96" y="60"/>
                  </a:lnTo>
                  <a:lnTo>
                    <a:pt x="192" y="0"/>
                  </a:lnTo>
                  <a:lnTo>
                    <a:pt x="310" y="0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41"/>
            <p:cNvSpPr/>
            <p:nvPr/>
          </p:nvSpPr>
          <p:spPr>
            <a:xfrm>
              <a:off x="3940175" y="2114550"/>
              <a:ext cx="447675" cy="95250"/>
            </a:xfrm>
            <a:custGeom>
              <a:rect b="b" l="l" r="r" t="t"/>
              <a:pathLst>
                <a:path extrusionOk="0" h="60" w="282">
                  <a:moveTo>
                    <a:pt x="0" y="0"/>
                  </a:moveTo>
                  <a:lnTo>
                    <a:pt x="96" y="0"/>
                  </a:lnTo>
                  <a:lnTo>
                    <a:pt x="192" y="60"/>
                  </a:lnTo>
                  <a:lnTo>
                    <a:pt x="282" y="6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70" name="Google Shape;1270;p41"/>
          <p:cNvCxnSpPr/>
          <p:nvPr/>
        </p:nvCxnSpPr>
        <p:spPr>
          <a:xfrm>
            <a:off x="5037137" y="4765675"/>
            <a:ext cx="0" cy="12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71" name="Google Shape;1271;p41"/>
          <p:cNvCxnSpPr/>
          <p:nvPr/>
        </p:nvCxnSpPr>
        <p:spPr>
          <a:xfrm>
            <a:off x="5629275" y="4772025"/>
            <a:ext cx="0" cy="123825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72" name="Google Shape;1272;p41"/>
          <p:cNvSpPr/>
          <p:nvPr/>
        </p:nvSpPr>
        <p:spPr>
          <a:xfrm>
            <a:off x="3817937" y="4757737"/>
            <a:ext cx="593725" cy="160337"/>
          </a:xfrm>
          <a:prstGeom prst="ellipse">
            <a:avLst/>
          </a:prstGeom>
          <a:gradFill>
            <a:gsLst>
              <a:gs pos="0">
                <a:srgbClr val="CCCCFF"/>
              </a:gs>
              <a:gs pos="100000">
                <a:srgbClr val="FFFFFF"/>
              </a:gs>
            </a:gsLst>
            <a:lin ang="0" scaled="0"/>
          </a:gra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3" name="Google Shape;1273;p41"/>
          <p:cNvSpPr txBox="1"/>
          <p:nvPr/>
        </p:nvSpPr>
        <p:spPr>
          <a:xfrm>
            <a:off x="3817937" y="4740275"/>
            <a:ext cx="596900" cy="100012"/>
          </a:xfrm>
          <a:prstGeom prst="rect">
            <a:avLst/>
          </a:prstGeom>
          <a:gradFill>
            <a:gsLst>
              <a:gs pos="0">
                <a:srgbClr val="CCCCFF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4" name="Google Shape;1274;p41"/>
          <p:cNvSpPr/>
          <p:nvPr/>
        </p:nvSpPr>
        <p:spPr>
          <a:xfrm>
            <a:off x="3814762" y="4630737"/>
            <a:ext cx="595312" cy="187325"/>
          </a:xfrm>
          <a:prstGeom prst="ellipse">
            <a:avLst/>
          </a:prstGeom>
          <a:gradFill>
            <a:gsLst>
              <a:gs pos="0">
                <a:srgbClr val="CCCCFF"/>
              </a:gs>
              <a:gs pos="100000">
                <a:srgbClr val="FFFFFF"/>
              </a:gs>
            </a:gsLst>
            <a:lin ang="0" scaled="0"/>
          </a:gra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75" name="Google Shape;1275;p41"/>
          <p:cNvGrpSpPr/>
          <p:nvPr/>
        </p:nvGrpSpPr>
        <p:grpSpPr>
          <a:xfrm>
            <a:off x="3933825" y="4679950"/>
            <a:ext cx="336550" cy="87312"/>
            <a:chOff x="3917950" y="2114550"/>
            <a:chExt cx="492125" cy="95250"/>
          </a:xfrm>
        </p:grpSpPr>
        <p:sp>
          <p:nvSpPr>
            <p:cNvPr id="1276" name="Google Shape;1276;p41"/>
            <p:cNvSpPr/>
            <p:nvPr/>
          </p:nvSpPr>
          <p:spPr>
            <a:xfrm>
              <a:off x="3917950" y="2114550"/>
              <a:ext cx="492125" cy="95250"/>
            </a:xfrm>
            <a:custGeom>
              <a:rect b="b" l="l" r="r" t="t"/>
              <a:pathLst>
                <a:path extrusionOk="0" h="60" w="310">
                  <a:moveTo>
                    <a:pt x="0" y="60"/>
                  </a:moveTo>
                  <a:lnTo>
                    <a:pt x="96" y="60"/>
                  </a:lnTo>
                  <a:lnTo>
                    <a:pt x="192" y="0"/>
                  </a:lnTo>
                  <a:lnTo>
                    <a:pt x="310" y="0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41"/>
            <p:cNvSpPr/>
            <p:nvPr/>
          </p:nvSpPr>
          <p:spPr>
            <a:xfrm>
              <a:off x="3940175" y="2114550"/>
              <a:ext cx="447675" cy="95250"/>
            </a:xfrm>
            <a:custGeom>
              <a:rect b="b" l="l" r="r" t="t"/>
              <a:pathLst>
                <a:path extrusionOk="0" h="60" w="282">
                  <a:moveTo>
                    <a:pt x="0" y="0"/>
                  </a:moveTo>
                  <a:lnTo>
                    <a:pt x="96" y="0"/>
                  </a:lnTo>
                  <a:lnTo>
                    <a:pt x="192" y="60"/>
                  </a:lnTo>
                  <a:lnTo>
                    <a:pt x="282" y="6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78" name="Google Shape;1278;p41"/>
          <p:cNvCxnSpPr/>
          <p:nvPr/>
        </p:nvCxnSpPr>
        <p:spPr>
          <a:xfrm>
            <a:off x="3817937" y="4718050"/>
            <a:ext cx="0" cy="12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79" name="Google Shape;1279;p41"/>
          <p:cNvCxnSpPr/>
          <p:nvPr/>
        </p:nvCxnSpPr>
        <p:spPr>
          <a:xfrm>
            <a:off x="4410075" y="4724400"/>
            <a:ext cx="0" cy="123825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80" name="Google Shape;1280;p41"/>
          <p:cNvSpPr txBox="1"/>
          <p:nvPr/>
        </p:nvSpPr>
        <p:spPr>
          <a:xfrm>
            <a:off x="192087" y="1247775"/>
            <a:ext cx="8502650" cy="1201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3)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transfer: </a:t>
            </a:r>
            <a:endParaRPr/>
          </a:p>
          <a:p>
            <a:pPr indent="-514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Once VC is established, packets can start flowing along the VC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4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p42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Layer A</a:t>
            </a:r>
            <a:endParaRPr/>
          </a:p>
        </p:txBody>
      </p:sp>
      <p:pic>
        <p:nvPicPr>
          <p:cNvPr descr="underline_base" id="1286" name="Google Shape;1286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4037" y="792162"/>
            <a:ext cx="45704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287" name="Google Shape;1287;p42"/>
          <p:cNvSpPr txBox="1"/>
          <p:nvPr>
            <p:ph type="title"/>
          </p:nvPr>
        </p:nvSpPr>
        <p:spPr>
          <a:xfrm>
            <a:off x="519112" y="133350"/>
            <a:ext cx="7772400" cy="898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Datagram networks</a:t>
            </a:r>
            <a:endParaRPr/>
          </a:p>
        </p:txBody>
      </p:sp>
      <p:sp>
        <p:nvSpPr>
          <p:cNvPr id="1288" name="Google Shape;1288;p42"/>
          <p:cNvSpPr txBox="1"/>
          <p:nvPr>
            <p:ph idx="1" type="body"/>
          </p:nvPr>
        </p:nvSpPr>
        <p:spPr>
          <a:xfrm>
            <a:off x="712787" y="1104900"/>
            <a:ext cx="8070850" cy="2665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no call setup at network layer</a:t>
            </a:r>
            <a:endParaRPr/>
          </a:p>
          <a:p>
            <a:pPr indent="-22733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routers: no state about end-to-end connections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no network-level concept of “connection”</a:t>
            </a:r>
            <a:endParaRPr/>
          </a:p>
          <a:p>
            <a:pPr indent="-1333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packets forwarded using destination host address</a:t>
            </a:r>
            <a:endParaRPr/>
          </a:p>
        </p:txBody>
      </p:sp>
      <p:sp>
        <p:nvSpPr>
          <p:cNvPr id="1289" name="Google Shape;1289;p42"/>
          <p:cNvSpPr txBox="1"/>
          <p:nvPr/>
        </p:nvSpPr>
        <p:spPr>
          <a:xfrm>
            <a:off x="1962150" y="4632325"/>
            <a:ext cx="22098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1. send datagrams</a:t>
            </a:r>
            <a:endParaRPr/>
          </a:p>
        </p:txBody>
      </p:sp>
      <p:grpSp>
        <p:nvGrpSpPr>
          <p:cNvPr id="1290" name="Google Shape;1290;p42"/>
          <p:cNvGrpSpPr/>
          <p:nvPr/>
        </p:nvGrpSpPr>
        <p:grpSpPr>
          <a:xfrm>
            <a:off x="6865937" y="4071937"/>
            <a:ext cx="2006600" cy="2416175"/>
            <a:chOff x="6865937" y="3735387"/>
            <a:chExt cx="2006600" cy="2416175"/>
          </a:xfrm>
        </p:grpSpPr>
        <p:sp>
          <p:nvSpPr>
            <p:cNvPr id="1291" name="Google Shape;1291;p42"/>
            <p:cNvSpPr/>
            <p:nvPr/>
          </p:nvSpPr>
          <p:spPr>
            <a:xfrm>
              <a:off x="7200900" y="3743325"/>
              <a:ext cx="1571625" cy="1784350"/>
            </a:xfrm>
            <a:custGeom>
              <a:rect b="b" l="l" r="r" t="t"/>
              <a:pathLst>
                <a:path extrusionOk="0" h="1124" w="990">
                  <a:moveTo>
                    <a:pt x="0" y="1089"/>
                  </a:moveTo>
                  <a:lnTo>
                    <a:pt x="161" y="0"/>
                  </a:lnTo>
                  <a:lnTo>
                    <a:pt x="210" y="899"/>
                  </a:lnTo>
                  <a:lnTo>
                    <a:pt x="962" y="906"/>
                  </a:lnTo>
                  <a:lnTo>
                    <a:pt x="990" y="990"/>
                  </a:lnTo>
                  <a:lnTo>
                    <a:pt x="210" y="1124"/>
                  </a:lnTo>
                  <a:lnTo>
                    <a:pt x="0" y="1089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92" name="Google Shape;1292;p42"/>
            <p:cNvGrpSpPr/>
            <p:nvPr/>
          </p:nvGrpSpPr>
          <p:grpSpPr>
            <a:xfrm>
              <a:off x="6865937" y="5400675"/>
              <a:ext cx="720725" cy="750887"/>
              <a:chOff x="-69850" y="2338387"/>
              <a:chExt cx="1557337" cy="1754187"/>
            </a:xfrm>
          </p:grpSpPr>
          <p:pic>
            <p:nvPicPr>
              <p:cNvPr descr="desktop_computer_stylized_medium" id="1293" name="Google Shape;1293;p4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69850" y="2338387"/>
                <a:ext cx="1557337" cy="175418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94" name="Google Shape;1294;p42"/>
              <p:cNvSpPr/>
              <p:nvPr/>
            </p:nvSpPr>
            <p:spPr>
              <a:xfrm flipH="1">
                <a:off x="593725" y="2506662"/>
                <a:ext cx="757237" cy="803275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95" name="Google Shape;1295;p42"/>
            <p:cNvSpPr txBox="1"/>
            <p:nvPr/>
          </p:nvSpPr>
          <p:spPr>
            <a:xfrm>
              <a:off x="7491412" y="3735387"/>
              <a:ext cx="1301750" cy="1501775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42"/>
            <p:cNvSpPr txBox="1"/>
            <p:nvPr/>
          </p:nvSpPr>
          <p:spPr>
            <a:xfrm>
              <a:off x="7427912" y="3781425"/>
              <a:ext cx="1328737" cy="1547812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42"/>
            <p:cNvSpPr txBox="1"/>
            <p:nvPr/>
          </p:nvSpPr>
          <p:spPr>
            <a:xfrm>
              <a:off x="7434262" y="4419600"/>
              <a:ext cx="1319212" cy="30480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42"/>
            <p:cNvSpPr txBox="1"/>
            <p:nvPr/>
          </p:nvSpPr>
          <p:spPr>
            <a:xfrm>
              <a:off x="7305675" y="3746500"/>
              <a:ext cx="1566862" cy="16160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application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transport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network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 link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physical</a:t>
              </a:r>
              <a:endParaRPr/>
            </a:p>
          </p:txBody>
        </p:sp>
        <p:cxnSp>
          <p:nvCxnSpPr>
            <p:cNvPr id="1299" name="Google Shape;1299;p42"/>
            <p:cNvCxnSpPr/>
            <p:nvPr/>
          </p:nvCxnSpPr>
          <p:spPr>
            <a:xfrm>
              <a:off x="7426325" y="4416425"/>
              <a:ext cx="132715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00" name="Google Shape;1300;p42"/>
            <p:cNvCxnSpPr/>
            <p:nvPr/>
          </p:nvCxnSpPr>
          <p:spPr>
            <a:xfrm>
              <a:off x="7426325" y="4724400"/>
              <a:ext cx="132715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01" name="Google Shape;1301;p42"/>
            <p:cNvCxnSpPr/>
            <p:nvPr/>
          </p:nvCxnSpPr>
          <p:spPr>
            <a:xfrm>
              <a:off x="7423150" y="5016500"/>
              <a:ext cx="132715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02" name="Google Shape;1302;p42"/>
            <p:cNvCxnSpPr/>
            <p:nvPr/>
          </p:nvCxnSpPr>
          <p:spPr>
            <a:xfrm>
              <a:off x="7426325" y="4108450"/>
              <a:ext cx="132715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303" name="Google Shape;1303;p42"/>
          <p:cNvGrpSpPr/>
          <p:nvPr/>
        </p:nvGrpSpPr>
        <p:grpSpPr>
          <a:xfrm>
            <a:off x="0" y="3963987"/>
            <a:ext cx="2039937" cy="2427287"/>
            <a:chOff x="0" y="3627437"/>
            <a:chExt cx="2039937" cy="2427287"/>
          </a:xfrm>
        </p:grpSpPr>
        <p:sp>
          <p:nvSpPr>
            <p:cNvPr id="1304" name="Google Shape;1304;p42"/>
            <p:cNvSpPr/>
            <p:nvPr/>
          </p:nvSpPr>
          <p:spPr>
            <a:xfrm>
              <a:off x="334962" y="3646487"/>
              <a:ext cx="1571625" cy="1784350"/>
            </a:xfrm>
            <a:custGeom>
              <a:rect b="b" l="l" r="r" t="t"/>
              <a:pathLst>
                <a:path extrusionOk="0" h="1124" w="990">
                  <a:moveTo>
                    <a:pt x="0" y="1089"/>
                  </a:moveTo>
                  <a:lnTo>
                    <a:pt x="161" y="0"/>
                  </a:lnTo>
                  <a:lnTo>
                    <a:pt x="210" y="899"/>
                  </a:lnTo>
                  <a:lnTo>
                    <a:pt x="962" y="906"/>
                  </a:lnTo>
                  <a:lnTo>
                    <a:pt x="990" y="990"/>
                  </a:lnTo>
                  <a:lnTo>
                    <a:pt x="210" y="1124"/>
                  </a:lnTo>
                  <a:lnTo>
                    <a:pt x="0" y="1089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42"/>
            <p:cNvSpPr txBox="1"/>
            <p:nvPr/>
          </p:nvSpPr>
          <p:spPr>
            <a:xfrm>
              <a:off x="658812" y="3627437"/>
              <a:ext cx="1301750" cy="1501775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42"/>
            <p:cNvSpPr txBox="1"/>
            <p:nvPr/>
          </p:nvSpPr>
          <p:spPr>
            <a:xfrm>
              <a:off x="595312" y="3673475"/>
              <a:ext cx="1328737" cy="1547812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42"/>
            <p:cNvSpPr txBox="1"/>
            <p:nvPr/>
          </p:nvSpPr>
          <p:spPr>
            <a:xfrm>
              <a:off x="601662" y="4311650"/>
              <a:ext cx="1319212" cy="30480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42"/>
            <p:cNvSpPr txBox="1"/>
            <p:nvPr/>
          </p:nvSpPr>
          <p:spPr>
            <a:xfrm>
              <a:off x="473075" y="3638550"/>
              <a:ext cx="1566862" cy="16160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application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transport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network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 link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physical</a:t>
              </a:r>
              <a:endParaRPr/>
            </a:p>
          </p:txBody>
        </p:sp>
        <p:cxnSp>
          <p:nvCxnSpPr>
            <p:cNvPr id="1309" name="Google Shape;1309;p42"/>
            <p:cNvCxnSpPr/>
            <p:nvPr/>
          </p:nvCxnSpPr>
          <p:spPr>
            <a:xfrm>
              <a:off x="593725" y="4308475"/>
              <a:ext cx="132715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10" name="Google Shape;1310;p42"/>
            <p:cNvCxnSpPr/>
            <p:nvPr/>
          </p:nvCxnSpPr>
          <p:spPr>
            <a:xfrm>
              <a:off x="593725" y="4616450"/>
              <a:ext cx="132715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11" name="Google Shape;1311;p42"/>
            <p:cNvCxnSpPr/>
            <p:nvPr/>
          </p:nvCxnSpPr>
          <p:spPr>
            <a:xfrm>
              <a:off x="590550" y="4908550"/>
              <a:ext cx="132715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12" name="Google Shape;1312;p42"/>
            <p:cNvCxnSpPr/>
            <p:nvPr/>
          </p:nvCxnSpPr>
          <p:spPr>
            <a:xfrm>
              <a:off x="593725" y="4000500"/>
              <a:ext cx="132715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1313" name="Google Shape;1313;p42"/>
            <p:cNvGrpSpPr/>
            <p:nvPr/>
          </p:nvGrpSpPr>
          <p:grpSpPr>
            <a:xfrm>
              <a:off x="0" y="5303837"/>
              <a:ext cx="720725" cy="750887"/>
              <a:chOff x="-69850" y="2338387"/>
              <a:chExt cx="1557337" cy="1754187"/>
            </a:xfrm>
          </p:grpSpPr>
          <p:pic>
            <p:nvPicPr>
              <p:cNvPr descr="desktop_computer_stylized_medium" id="1314" name="Google Shape;1314;p4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69850" y="2338387"/>
                <a:ext cx="1557337" cy="175418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15" name="Google Shape;1315;p42"/>
              <p:cNvSpPr/>
              <p:nvPr/>
            </p:nvSpPr>
            <p:spPr>
              <a:xfrm flipH="1">
                <a:off x="593725" y="2506662"/>
                <a:ext cx="757237" cy="803275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16" name="Google Shape;1316;p42"/>
          <p:cNvSpPr/>
          <p:nvPr/>
        </p:nvSpPr>
        <p:spPr>
          <a:xfrm>
            <a:off x="3371850" y="4945062"/>
            <a:ext cx="2847975" cy="1481137"/>
          </a:xfrm>
          <a:custGeom>
            <a:rect b="b" l="l" r="r" t="t"/>
            <a:pathLst>
              <a:path extrusionOk="0" h="933" w="1794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17" name="Google Shape;1317;p42"/>
          <p:cNvGrpSpPr/>
          <p:nvPr/>
        </p:nvGrpSpPr>
        <p:grpSpPr>
          <a:xfrm>
            <a:off x="3486150" y="5353050"/>
            <a:ext cx="2606674" cy="658812"/>
            <a:chOff x="1522412" y="6054725"/>
            <a:chExt cx="2606674" cy="658812"/>
          </a:xfrm>
        </p:grpSpPr>
        <p:grpSp>
          <p:nvGrpSpPr>
            <p:cNvPr id="1318" name="Google Shape;1318;p42"/>
            <p:cNvGrpSpPr/>
            <p:nvPr/>
          </p:nvGrpSpPr>
          <p:grpSpPr>
            <a:xfrm>
              <a:off x="3529012" y="6054725"/>
              <a:ext cx="600074" cy="287337"/>
              <a:chOff x="6978650" y="1976437"/>
              <a:chExt cx="1066799" cy="393700"/>
            </a:xfrm>
          </p:grpSpPr>
          <p:sp>
            <p:nvSpPr>
              <p:cNvPr id="1319" name="Google Shape;1319;p42"/>
              <p:cNvSpPr/>
              <p:nvPr/>
            </p:nvSpPr>
            <p:spPr>
              <a:xfrm>
                <a:off x="6983412" y="2151062"/>
                <a:ext cx="1057275" cy="219075"/>
              </a:xfrm>
              <a:prstGeom prst="ellipse">
                <a:avLst/>
              </a:prstGeom>
              <a:gradFill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0" name="Google Shape;1320;p42"/>
              <p:cNvSpPr txBox="1"/>
              <p:nvPr/>
            </p:nvSpPr>
            <p:spPr>
              <a:xfrm>
                <a:off x="6983412" y="2125662"/>
                <a:ext cx="1062037" cy="136525"/>
              </a:xfrm>
              <a:prstGeom prst="rect">
                <a:avLst/>
              </a:prstGeom>
              <a:gradFill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1" name="Google Shape;1321;p42"/>
              <p:cNvSpPr/>
              <p:nvPr/>
            </p:nvSpPr>
            <p:spPr>
              <a:xfrm>
                <a:off x="6978650" y="1976437"/>
                <a:ext cx="1058862" cy="257175"/>
              </a:xfrm>
              <a:prstGeom prst="ellipse">
                <a:avLst/>
              </a:prstGeom>
              <a:gradFill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22" name="Google Shape;1322;p42"/>
              <p:cNvGrpSpPr/>
              <p:nvPr/>
            </p:nvGrpSpPr>
            <p:grpSpPr>
              <a:xfrm>
                <a:off x="7191375" y="2043112"/>
                <a:ext cx="598487" cy="119062"/>
                <a:chOff x="3917950" y="2114550"/>
                <a:chExt cx="492125" cy="95250"/>
              </a:xfrm>
            </p:grpSpPr>
            <p:sp>
              <p:nvSpPr>
                <p:cNvPr id="1323" name="Google Shape;1323;p42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24" name="Google Shape;1324;p42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325" name="Google Shape;1325;p42"/>
              <p:cNvCxnSpPr/>
              <p:nvPr/>
            </p:nvCxnSpPr>
            <p:spPr>
              <a:xfrm>
                <a:off x="6985000" y="2095500"/>
                <a:ext cx="0" cy="174625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326" name="Google Shape;1326;p42"/>
              <p:cNvCxnSpPr/>
              <p:nvPr/>
            </p:nvCxnSpPr>
            <p:spPr>
              <a:xfrm>
                <a:off x="8037512" y="2105025"/>
                <a:ext cx="0" cy="16986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1327" name="Google Shape;1327;p42"/>
            <p:cNvGrpSpPr/>
            <p:nvPr/>
          </p:nvGrpSpPr>
          <p:grpSpPr>
            <a:xfrm>
              <a:off x="2474912" y="6426200"/>
              <a:ext cx="600074" cy="287337"/>
              <a:chOff x="6978650" y="1976437"/>
              <a:chExt cx="1066799" cy="393700"/>
            </a:xfrm>
          </p:grpSpPr>
          <p:sp>
            <p:nvSpPr>
              <p:cNvPr id="1328" name="Google Shape;1328;p42"/>
              <p:cNvSpPr/>
              <p:nvPr/>
            </p:nvSpPr>
            <p:spPr>
              <a:xfrm>
                <a:off x="6983412" y="2151062"/>
                <a:ext cx="1057275" cy="219075"/>
              </a:xfrm>
              <a:prstGeom prst="ellipse">
                <a:avLst/>
              </a:prstGeom>
              <a:gradFill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9" name="Google Shape;1329;p42"/>
              <p:cNvSpPr txBox="1"/>
              <p:nvPr/>
            </p:nvSpPr>
            <p:spPr>
              <a:xfrm>
                <a:off x="6983412" y="2125662"/>
                <a:ext cx="1062037" cy="136525"/>
              </a:xfrm>
              <a:prstGeom prst="rect">
                <a:avLst/>
              </a:prstGeom>
              <a:gradFill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0" name="Google Shape;1330;p42"/>
              <p:cNvSpPr/>
              <p:nvPr/>
            </p:nvSpPr>
            <p:spPr>
              <a:xfrm>
                <a:off x="6978650" y="1976437"/>
                <a:ext cx="1058862" cy="257175"/>
              </a:xfrm>
              <a:prstGeom prst="ellipse">
                <a:avLst/>
              </a:prstGeom>
              <a:gradFill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31" name="Google Shape;1331;p42"/>
              <p:cNvGrpSpPr/>
              <p:nvPr/>
            </p:nvGrpSpPr>
            <p:grpSpPr>
              <a:xfrm>
                <a:off x="7191375" y="2043112"/>
                <a:ext cx="598487" cy="119062"/>
                <a:chOff x="3917950" y="2114550"/>
                <a:chExt cx="492125" cy="95250"/>
              </a:xfrm>
            </p:grpSpPr>
            <p:sp>
              <p:nvSpPr>
                <p:cNvPr id="1332" name="Google Shape;1332;p42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33" name="Google Shape;1333;p42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334" name="Google Shape;1334;p42"/>
              <p:cNvCxnSpPr/>
              <p:nvPr/>
            </p:nvCxnSpPr>
            <p:spPr>
              <a:xfrm>
                <a:off x="6985000" y="2095500"/>
                <a:ext cx="0" cy="174625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335" name="Google Shape;1335;p42"/>
              <p:cNvCxnSpPr/>
              <p:nvPr/>
            </p:nvCxnSpPr>
            <p:spPr>
              <a:xfrm>
                <a:off x="8037512" y="2105025"/>
                <a:ext cx="0" cy="16986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1336" name="Google Shape;1336;p42"/>
            <p:cNvGrpSpPr/>
            <p:nvPr/>
          </p:nvGrpSpPr>
          <p:grpSpPr>
            <a:xfrm>
              <a:off x="1522412" y="6057900"/>
              <a:ext cx="600074" cy="287337"/>
              <a:chOff x="6978650" y="1976437"/>
              <a:chExt cx="1066799" cy="393700"/>
            </a:xfrm>
          </p:grpSpPr>
          <p:sp>
            <p:nvSpPr>
              <p:cNvPr id="1337" name="Google Shape;1337;p42"/>
              <p:cNvSpPr/>
              <p:nvPr/>
            </p:nvSpPr>
            <p:spPr>
              <a:xfrm>
                <a:off x="6983412" y="2151062"/>
                <a:ext cx="1057275" cy="219075"/>
              </a:xfrm>
              <a:prstGeom prst="ellipse">
                <a:avLst/>
              </a:prstGeom>
              <a:gradFill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8" name="Google Shape;1338;p42"/>
              <p:cNvSpPr txBox="1"/>
              <p:nvPr/>
            </p:nvSpPr>
            <p:spPr>
              <a:xfrm>
                <a:off x="6983412" y="2125662"/>
                <a:ext cx="1062037" cy="136525"/>
              </a:xfrm>
              <a:prstGeom prst="rect">
                <a:avLst/>
              </a:prstGeom>
              <a:gradFill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9" name="Google Shape;1339;p42"/>
              <p:cNvSpPr/>
              <p:nvPr/>
            </p:nvSpPr>
            <p:spPr>
              <a:xfrm>
                <a:off x="6978650" y="1976437"/>
                <a:ext cx="1058862" cy="257175"/>
              </a:xfrm>
              <a:prstGeom prst="ellipse">
                <a:avLst/>
              </a:prstGeom>
              <a:gradFill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40" name="Google Shape;1340;p42"/>
              <p:cNvGrpSpPr/>
              <p:nvPr/>
            </p:nvGrpSpPr>
            <p:grpSpPr>
              <a:xfrm>
                <a:off x="7191375" y="2043112"/>
                <a:ext cx="598487" cy="119062"/>
                <a:chOff x="3917950" y="2114550"/>
                <a:chExt cx="492125" cy="95250"/>
              </a:xfrm>
            </p:grpSpPr>
            <p:sp>
              <p:nvSpPr>
                <p:cNvPr id="1341" name="Google Shape;1341;p42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42" name="Google Shape;1342;p42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343" name="Google Shape;1343;p42"/>
              <p:cNvCxnSpPr/>
              <p:nvPr/>
            </p:nvCxnSpPr>
            <p:spPr>
              <a:xfrm>
                <a:off x="6985000" y="2095500"/>
                <a:ext cx="0" cy="174625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344" name="Google Shape;1344;p42"/>
              <p:cNvCxnSpPr/>
              <p:nvPr/>
            </p:nvCxnSpPr>
            <p:spPr>
              <a:xfrm>
                <a:off x="8037512" y="2105025"/>
                <a:ext cx="0" cy="16986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</p:grpSp>
      <p:cxnSp>
        <p:nvCxnSpPr>
          <p:cNvPr id="1345" name="Google Shape;1345;p42"/>
          <p:cNvCxnSpPr/>
          <p:nvPr/>
        </p:nvCxnSpPr>
        <p:spPr>
          <a:xfrm flipH="1" rot="-5400000">
            <a:off x="2725737" y="4684712"/>
            <a:ext cx="6350" cy="157797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46" name="Google Shape;1346;p42"/>
          <p:cNvSpPr/>
          <p:nvPr/>
        </p:nvSpPr>
        <p:spPr>
          <a:xfrm>
            <a:off x="4086225" y="5235575"/>
            <a:ext cx="466725" cy="263525"/>
          </a:xfrm>
          <a:custGeom>
            <a:rect b="b" l="l" r="r" t="t"/>
            <a:pathLst>
              <a:path extrusionOk="0" h="166" w="294">
                <a:moveTo>
                  <a:pt x="0" y="166"/>
                </a:moveTo>
                <a:lnTo>
                  <a:pt x="294" y="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7" name="Google Shape;1347;p42"/>
          <p:cNvSpPr/>
          <p:nvPr/>
        </p:nvSpPr>
        <p:spPr>
          <a:xfrm>
            <a:off x="5051425" y="5229225"/>
            <a:ext cx="431800" cy="276225"/>
          </a:xfrm>
          <a:custGeom>
            <a:rect b="b" l="l" r="r" t="t"/>
            <a:pathLst>
              <a:path extrusionOk="0" h="174" w="272">
                <a:moveTo>
                  <a:pt x="0" y="0"/>
                </a:moveTo>
                <a:lnTo>
                  <a:pt x="272" y="174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8" name="Google Shape;1348;p42"/>
          <p:cNvSpPr/>
          <p:nvPr/>
        </p:nvSpPr>
        <p:spPr>
          <a:xfrm>
            <a:off x="3986212" y="5621337"/>
            <a:ext cx="481012" cy="238125"/>
          </a:xfrm>
          <a:custGeom>
            <a:rect b="b" l="l" r="r" t="t"/>
            <a:pathLst>
              <a:path extrusionOk="0" h="174" w="294">
                <a:moveTo>
                  <a:pt x="0" y="0"/>
                </a:moveTo>
                <a:lnTo>
                  <a:pt x="294" y="174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9" name="Google Shape;1349;p42"/>
          <p:cNvSpPr/>
          <p:nvPr/>
        </p:nvSpPr>
        <p:spPr>
          <a:xfrm>
            <a:off x="5029200" y="5610225"/>
            <a:ext cx="558800" cy="234950"/>
          </a:xfrm>
          <a:custGeom>
            <a:rect b="b" l="l" r="r" t="t"/>
            <a:pathLst>
              <a:path extrusionOk="0" h="148" w="352">
                <a:moveTo>
                  <a:pt x="0" y="148"/>
                </a:moveTo>
                <a:lnTo>
                  <a:pt x="352" y="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0" name="Google Shape;1350;p42"/>
          <p:cNvSpPr/>
          <p:nvPr/>
        </p:nvSpPr>
        <p:spPr>
          <a:xfrm>
            <a:off x="5600700" y="5651500"/>
            <a:ext cx="206375" cy="508000"/>
          </a:xfrm>
          <a:custGeom>
            <a:rect b="b" l="l" r="r" t="t"/>
            <a:pathLst>
              <a:path extrusionOk="0" h="500" w="118">
                <a:moveTo>
                  <a:pt x="0" y="500"/>
                </a:moveTo>
                <a:lnTo>
                  <a:pt x="118" y="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1" name="Google Shape;1351;p42"/>
          <p:cNvSpPr/>
          <p:nvPr/>
        </p:nvSpPr>
        <p:spPr>
          <a:xfrm>
            <a:off x="4365625" y="6184900"/>
            <a:ext cx="736600" cy="74612"/>
          </a:xfrm>
          <a:custGeom>
            <a:rect b="b" l="l" r="r" t="t"/>
            <a:pathLst>
              <a:path extrusionOk="0" h="32" w="370">
                <a:moveTo>
                  <a:pt x="370" y="32"/>
                </a:move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2" name="Google Shape;1352;p42"/>
          <p:cNvSpPr/>
          <p:nvPr/>
        </p:nvSpPr>
        <p:spPr>
          <a:xfrm>
            <a:off x="3829050" y="5645150"/>
            <a:ext cx="193675" cy="425450"/>
          </a:xfrm>
          <a:custGeom>
            <a:rect b="b" l="l" r="r" t="t"/>
            <a:pathLst>
              <a:path extrusionOk="0" h="412" w="176">
                <a:moveTo>
                  <a:pt x="162" y="408"/>
                </a:moveTo>
                <a:lnTo>
                  <a:pt x="176" y="412"/>
                </a:ln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3" name="Google Shape;1353;p42"/>
          <p:cNvCxnSpPr/>
          <p:nvPr/>
        </p:nvCxnSpPr>
        <p:spPr>
          <a:xfrm>
            <a:off x="6745287" y="4884737"/>
            <a:ext cx="0" cy="136207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1354" name="Google Shape;1354;p42"/>
          <p:cNvGrpSpPr/>
          <p:nvPr/>
        </p:nvGrpSpPr>
        <p:grpSpPr>
          <a:xfrm>
            <a:off x="4479925" y="5057775"/>
            <a:ext cx="600074" cy="287337"/>
            <a:chOff x="6978650" y="1976437"/>
            <a:chExt cx="1066799" cy="393700"/>
          </a:xfrm>
        </p:grpSpPr>
        <p:sp>
          <p:nvSpPr>
            <p:cNvPr id="1355" name="Google Shape;1355;p42"/>
            <p:cNvSpPr/>
            <p:nvPr/>
          </p:nvSpPr>
          <p:spPr>
            <a:xfrm>
              <a:off x="6983412" y="2151062"/>
              <a:ext cx="1057275" cy="219075"/>
            </a:xfrm>
            <a:prstGeom prst="ellipse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42"/>
            <p:cNvSpPr txBox="1"/>
            <p:nvPr/>
          </p:nvSpPr>
          <p:spPr>
            <a:xfrm>
              <a:off x="6983412" y="2125662"/>
              <a:ext cx="1062037" cy="136525"/>
            </a:xfrm>
            <a:prstGeom prst="rect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42"/>
            <p:cNvSpPr/>
            <p:nvPr/>
          </p:nvSpPr>
          <p:spPr>
            <a:xfrm>
              <a:off x="6978650" y="1976437"/>
              <a:ext cx="1058862" cy="257175"/>
            </a:xfrm>
            <a:prstGeom prst="ellipse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58" name="Google Shape;1358;p42"/>
            <p:cNvGrpSpPr/>
            <p:nvPr/>
          </p:nvGrpSpPr>
          <p:grpSpPr>
            <a:xfrm>
              <a:off x="7191375" y="2043112"/>
              <a:ext cx="598487" cy="119062"/>
              <a:chOff x="3917950" y="2114550"/>
              <a:chExt cx="492125" cy="95250"/>
            </a:xfrm>
          </p:grpSpPr>
          <p:sp>
            <p:nvSpPr>
              <p:cNvPr id="1359" name="Google Shape;1359;p42"/>
              <p:cNvSpPr/>
              <p:nvPr/>
            </p:nvSpPr>
            <p:spPr>
              <a:xfrm>
                <a:off x="3917950" y="2114550"/>
                <a:ext cx="492125" cy="9525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0" name="Google Shape;1360;p42"/>
              <p:cNvSpPr/>
              <p:nvPr/>
            </p:nvSpPr>
            <p:spPr>
              <a:xfrm>
                <a:off x="3940175" y="2114550"/>
                <a:ext cx="447675" cy="9525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361" name="Google Shape;1361;p42"/>
            <p:cNvCxnSpPr/>
            <p:nvPr/>
          </p:nvCxnSpPr>
          <p:spPr>
            <a:xfrm>
              <a:off x="6985000" y="2095500"/>
              <a:ext cx="0" cy="174625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62" name="Google Shape;1362;p42"/>
            <p:cNvCxnSpPr/>
            <p:nvPr/>
          </p:nvCxnSpPr>
          <p:spPr>
            <a:xfrm>
              <a:off x="8037512" y="2105025"/>
              <a:ext cx="0" cy="169862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363" name="Google Shape;1363;p42"/>
          <p:cNvGrpSpPr/>
          <p:nvPr/>
        </p:nvGrpSpPr>
        <p:grpSpPr>
          <a:xfrm>
            <a:off x="5033962" y="6057900"/>
            <a:ext cx="600074" cy="287337"/>
            <a:chOff x="6978650" y="1976437"/>
            <a:chExt cx="1066799" cy="393700"/>
          </a:xfrm>
        </p:grpSpPr>
        <p:sp>
          <p:nvSpPr>
            <p:cNvPr id="1364" name="Google Shape;1364;p42"/>
            <p:cNvSpPr/>
            <p:nvPr/>
          </p:nvSpPr>
          <p:spPr>
            <a:xfrm>
              <a:off x="6983412" y="2151062"/>
              <a:ext cx="1057275" cy="219075"/>
            </a:xfrm>
            <a:prstGeom prst="ellipse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42"/>
            <p:cNvSpPr txBox="1"/>
            <p:nvPr/>
          </p:nvSpPr>
          <p:spPr>
            <a:xfrm>
              <a:off x="6983412" y="2125662"/>
              <a:ext cx="1062037" cy="136525"/>
            </a:xfrm>
            <a:prstGeom prst="rect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42"/>
            <p:cNvSpPr/>
            <p:nvPr/>
          </p:nvSpPr>
          <p:spPr>
            <a:xfrm>
              <a:off x="6978650" y="1976437"/>
              <a:ext cx="1058862" cy="257175"/>
            </a:xfrm>
            <a:prstGeom prst="ellipse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67" name="Google Shape;1367;p42"/>
            <p:cNvGrpSpPr/>
            <p:nvPr/>
          </p:nvGrpSpPr>
          <p:grpSpPr>
            <a:xfrm>
              <a:off x="7191375" y="2043112"/>
              <a:ext cx="598487" cy="119062"/>
              <a:chOff x="3917950" y="2114550"/>
              <a:chExt cx="492125" cy="95250"/>
            </a:xfrm>
          </p:grpSpPr>
          <p:sp>
            <p:nvSpPr>
              <p:cNvPr id="1368" name="Google Shape;1368;p42"/>
              <p:cNvSpPr/>
              <p:nvPr/>
            </p:nvSpPr>
            <p:spPr>
              <a:xfrm>
                <a:off x="3917950" y="2114550"/>
                <a:ext cx="492125" cy="9525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9" name="Google Shape;1369;p42"/>
              <p:cNvSpPr/>
              <p:nvPr/>
            </p:nvSpPr>
            <p:spPr>
              <a:xfrm>
                <a:off x="3940175" y="2114550"/>
                <a:ext cx="447675" cy="9525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370" name="Google Shape;1370;p42"/>
            <p:cNvCxnSpPr/>
            <p:nvPr/>
          </p:nvCxnSpPr>
          <p:spPr>
            <a:xfrm>
              <a:off x="6985000" y="2095500"/>
              <a:ext cx="0" cy="174625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71" name="Google Shape;1371;p42"/>
            <p:cNvCxnSpPr/>
            <p:nvPr/>
          </p:nvCxnSpPr>
          <p:spPr>
            <a:xfrm>
              <a:off x="8037512" y="2105025"/>
              <a:ext cx="0" cy="169862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372" name="Google Shape;1372;p42"/>
          <p:cNvGrpSpPr/>
          <p:nvPr/>
        </p:nvGrpSpPr>
        <p:grpSpPr>
          <a:xfrm>
            <a:off x="3814762" y="6010275"/>
            <a:ext cx="600074" cy="287337"/>
            <a:chOff x="6978650" y="1976437"/>
            <a:chExt cx="1066799" cy="393700"/>
          </a:xfrm>
        </p:grpSpPr>
        <p:sp>
          <p:nvSpPr>
            <p:cNvPr id="1373" name="Google Shape;1373;p42"/>
            <p:cNvSpPr/>
            <p:nvPr/>
          </p:nvSpPr>
          <p:spPr>
            <a:xfrm>
              <a:off x="6983412" y="2151062"/>
              <a:ext cx="1057275" cy="219075"/>
            </a:xfrm>
            <a:prstGeom prst="ellipse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42"/>
            <p:cNvSpPr txBox="1"/>
            <p:nvPr/>
          </p:nvSpPr>
          <p:spPr>
            <a:xfrm>
              <a:off x="6983412" y="2125662"/>
              <a:ext cx="1062037" cy="136525"/>
            </a:xfrm>
            <a:prstGeom prst="rect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42"/>
            <p:cNvSpPr/>
            <p:nvPr/>
          </p:nvSpPr>
          <p:spPr>
            <a:xfrm>
              <a:off x="6978650" y="1976437"/>
              <a:ext cx="1058862" cy="257175"/>
            </a:xfrm>
            <a:prstGeom prst="ellipse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76" name="Google Shape;1376;p42"/>
            <p:cNvGrpSpPr/>
            <p:nvPr/>
          </p:nvGrpSpPr>
          <p:grpSpPr>
            <a:xfrm>
              <a:off x="7191375" y="2043112"/>
              <a:ext cx="598487" cy="119062"/>
              <a:chOff x="3917950" y="2114550"/>
              <a:chExt cx="492125" cy="95250"/>
            </a:xfrm>
          </p:grpSpPr>
          <p:sp>
            <p:nvSpPr>
              <p:cNvPr id="1377" name="Google Shape;1377;p42"/>
              <p:cNvSpPr/>
              <p:nvPr/>
            </p:nvSpPr>
            <p:spPr>
              <a:xfrm>
                <a:off x="3917950" y="2114550"/>
                <a:ext cx="492125" cy="9525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8" name="Google Shape;1378;p42"/>
              <p:cNvSpPr/>
              <p:nvPr/>
            </p:nvSpPr>
            <p:spPr>
              <a:xfrm>
                <a:off x="3940175" y="2114550"/>
                <a:ext cx="447675" cy="9525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379" name="Google Shape;1379;p42"/>
            <p:cNvCxnSpPr/>
            <p:nvPr/>
          </p:nvCxnSpPr>
          <p:spPr>
            <a:xfrm>
              <a:off x="6985000" y="2095500"/>
              <a:ext cx="0" cy="174625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80" name="Google Shape;1380;p42"/>
            <p:cNvCxnSpPr/>
            <p:nvPr/>
          </p:nvCxnSpPr>
          <p:spPr>
            <a:xfrm>
              <a:off x="8037512" y="2105025"/>
              <a:ext cx="0" cy="169862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381" name="Google Shape;1381;p42"/>
          <p:cNvGrpSpPr/>
          <p:nvPr/>
        </p:nvGrpSpPr>
        <p:grpSpPr>
          <a:xfrm>
            <a:off x="2386012" y="5106987"/>
            <a:ext cx="4433888" cy="1200151"/>
            <a:chOff x="2363787" y="5081587"/>
            <a:chExt cx="4433888" cy="1200151"/>
          </a:xfrm>
        </p:grpSpPr>
        <p:grpSp>
          <p:nvGrpSpPr>
            <p:cNvPr id="1382" name="Google Shape;1382;p42"/>
            <p:cNvGrpSpPr/>
            <p:nvPr/>
          </p:nvGrpSpPr>
          <p:grpSpPr>
            <a:xfrm>
              <a:off x="2363787" y="5186362"/>
              <a:ext cx="361950" cy="261938"/>
              <a:chOff x="2457450" y="5910262"/>
              <a:chExt cx="361950" cy="261938"/>
            </a:xfrm>
          </p:grpSpPr>
          <p:sp>
            <p:nvSpPr>
              <p:cNvPr id="1383" name="Google Shape;1383;p42"/>
              <p:cNvSpPr txBox="1"/>
              <p:nvPr/>
            </p:nvSpPr>
            <p:spPr>
              <a:xfrm>
                <a:off x="2481262" y="5910262"/>
                <a:ext cx="161925" cy="238125"/>
              </a:xfrm>
              <a:prstGeom prst="rect">
                <a:avLst/>
              </a:prstGeom>
              <a:solidFill>
                <a:srgbClr val="000099"/>
              </a:solidFill>
              <a:ln cap="flat" cmpd="sng" w="9525">
                <a:solidFill>
                  <a:srgbClr val="000099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4" name="Google Shape;1384;p42"/>
              <p:cNvSpPr txBox="1"/>
              <p:nvPr/>
            </p:nvSpPr>
            <p:spPr>
              <a:xfrm>
                <a:off x="2457450" y="5934075"/>
                <a:ext cx="161925" cy="238125"/>
              </a:xfrm>
              <a:prstGeom prst="rect">
                <a:avLst/>
              </a:prstGeom>
              <a:solidFill>
                <a:srgbClr val="000099"/>
              </a:solidFill>
              <a:ln cap="flat" cmpd="sng" w="9525">
                <a:solidFill>
                  <a:srgbClr val="000099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385" name="Google Shape;1385;p42"/>
              <p:cNvCxnSpPr/>
              <p:nvPr/>
            </p:nvCxnSpPr>
            <p:spPr>
              <a:xfrm>
                <a:off x="2619375" y="6057900"/>
                <a:ext cx="200025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99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  <p:grpSp>
          <p:nvGrpSpPr>
            <p:cNvPr id="1386" name="Google Shape;1386;p42"/>
            <p:cNvGrpSpPr/>
            <p:nvPr/>
          </p:nvGrpSpPr>
          <p:grpSpPr>
            <a:xfrm>
              <a:off x="3154362" y="5191125"/>
              <a:ext cx="361950" cy="261938"/>
              <a:chOff x="2457450" y="5910262"/>
              <a:chExt cx="361950" cy="261938"/>
            </a:xfrm>
          </p:grpSpPr>
          <p:sp>
            <p:nvSpPr>
              <p:cNvPr id="1387" name="Google Shape;1387;p42"/>
              <p:cNvSpPr txBox="1"/>
              <p:nvPr/>
            </p:nvSpPr>
            <p:spPr>
              <a:xfrm>
                <a:off x="2481262" y="5910262"/>
                <a:ext cx="161925" cy="238125"/>
              </a:xfrm>
              <a:prstGeom prst="rect">
                <a:avLst/>
              </a:prstGeom>
              <a:solidFill>
                <a:srgbClr val="000099"/>
              </a:solidFill>
              <a:ln cap="flat" cmpd="sng" w="9525">
                <a:solidFill>
                  <a:srgbClr val="000099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8" name="Google Shape;1388;p42"/>
              <p:cNvSpPr txBox="1"/>
              <p:nvPr/>
            </p:nvSpPr>
            <p:spPr>
              <a:xfrm>
                <a:off x="2457450" y="5934075"/>
                <a:ext cx="161925" cy="238125"/>
              </a:xfrm>
              <a:prstGeom prst="rect">
                <a:avLst/>
              </a:prstGeom>
              <a:solidFill>
                <a:srgbClr val="000099"/>
              </a:solidFill>
              <a:ln cap="flat" cmpd="sng" w="9525">
                <a:solidFill>
                  <a:srgbClr val="000099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389" name="Google Shape;1389;p42"/>
              <p:cNvCxnSpPr/>
              <p:nvPr/>
            </p:nvCxnSpPr>
            <p:spPr>
              <a:xfrm>
                <a:off x="2619375" y="6057900"/>
                <a:ext cx="200025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99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  <p:grpSp>
          <p:nvGrpSpPr>
            <p:cNvPr id="1390" name="Google Shape;1390;p42"/>
            <p:cNvGrpSpPr/>
            <p:nvPr/>
          </p:nvGrpSpPr>
          <p:grpSpPr>
            <a:xfrm>
              <a:off x="5026025" y="5081587"/>
              <a:ext cx="361950" cy="261938"/>
              <a:chOff x="2457450" y="5910262"/>
              <a:chExt cx="361950" cy="261938"/>
            </a:xfrm>
          </p:grpSpPr>
          <p:sp>
            <p:nvSpPr>
              <p:cNvPr id="1391" name="Google Shape;1391;p42"/>
              <p:cNvSpPr txBox="1"/>
              <p:nvPr/>
            </p:nvSpPr>
            <p:spPr>
              <a:xfrm>
                <a:off x="2481262" y="5910262"/>
                <a:ext cx="161925" cy="238125"/>
              </a:xfrm>
              <a:prstGeom prst="rect">
                <a:avLst/>
              </a:prstGeom>
              <a:solidFill>
                <a:srgbClr val="000099"/>
              </a:solidFill>
              <a:ln cap="flat" cmpd="sng" w="9525">
                <a:solidFill>
                  <a:srgbClr val="000099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2" name="Google Shape;1392;p42"/>
              <p:cNvSpPr txBox="1"/>
              <p:nvPr/>
            </p:nvSpPr>
            <p:spPr>
              <a:xfrm>
                <a:off x="2457450" y="5934075"/>
                <a:ext cx="161925" cy="238125"/>
              </a:xfrm>
              <a:prstGeom prst="rect">
                <a:avLst/>
              </a:prstGeom>
              <a:solidFill>
                <a:srgbClr val="000099"/>
              </a:solidFill>
              <a:ln cap="flat" cmpd="sng" w="9525">
                <a:solidFill>
                  <a:srgbClr val="000099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393" name="Google Shape;1393;p42"/>
              <p:cNvCxnSpPr/>
              <p:nvPr/>
            </p:nvCxnSpPr>
            <p:spPr>
              <a:xfrm>
                <a:off x="2619375" y="6057900"/>
                <a:ext cx="200025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99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  <p:grpSp>
          <p:nvGrpSpPr>
            <p:cNvPr id="1394" name="Google Shape;1394;p42"/>
            <p:cNvGrpSpPr/>
            <p:nvPr/>
          </p:nvGrpSpPr>
          <p:grpSpPr>
            <a:xfrm>
              <a:off x="4502150" y="6019800"/>
              <a:ext cx="361950" cy="261938"/>
              <a:chOff x="2457450" y="5910262"/>
              <a:chExt cx="361950" cy="261938"/>
            </a:xfrm>
          </p:grpSpPr>
          <p:sp>
            <p:nvSpPr>
              <p:cNvPr id="1395" name="Google Shape;1395;p42"/>
              <p:cNvSpPr txBox="1"/>
              <p:nvPr/>
            </p:nvSpPr>
            <p:spPr>
              <a:xfrm>
                <a:off x="2481262" y="5910262"/>
                <a:ext cx="161925" cy="238125"/>
              </a:xfrm>
              <a:prstGeom prst="rect">
                <a:avLst/>
              </a:prstGeom>
              <a:solidFill>
                <a:srgbClr val="000099"/>
              </a:solidFill>
              <a:ln cap="flat" cmpd="sng" w="9525">
                <a:solidFill>
                  <a:srgbClr val="000099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6" name="Google Shape;1396;p42"/>
              <p:cNvSpPr txBox="1"/>
              <p:nvPr/>
            </p:nvSpPr>
            <p:spPr>
              <a:xfrm>
                <a:off x="2457450" y="5934075"/>
                <a:ext cx="161925" cy="238125"/>
              </a:xfrm>
              <a:prstGeom prst="rect">
                <a:avLst/>
              </a:prstGeom>
              <a:solidFill>
                <a:srgbClr val="000099"/>
              </a:solidFill>
              <a:ln cap="flat" cmpd="sng" w="9525">
                <a:solidFill>
                  <a:srgbClr val="000099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397" name="Google Shape;1397;p42"/>
              <p:cNvCxnSpPr/>
              <p:nvPr/>
            </p:nvCxnSpPr>
            <p:spPr>
              <a:xfrm>
                <a:off x="2619375" y="6057900"/>
                <a:ext cx="200025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99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  <p:grpSp>
          <p:nvGrpSpPr>
            <p:cNvPr id="1398" name="Google Shape;1398;p42"/>
            <p:cNvGrpSpPr/>
            <p:nvPr/>
          </p:nvGrpSpPr>
          <p:grpSpPr>
            <a:xfrm>
              <a:off x="4083050" y="5543550"/>
              <a:ext cx="361950" cy="261938"/>
              <a:chOff x="2457450" y="5910262"/>
              <a:chExt cx="361950" cy="261938"/>
            </a:xfrm>
          </p:grpSpPr>
          <p:sp>
            <p:nvSpPr>
              <p:cNvPr id="1399" name="Google Shape;1399;p42"/>
              <p:cNvSpPr txBox="1"/>
              <p:nvPr/>
            </p:nvSpPr>
            <p:spPr>
              <a:xfrm>
                <a:off x="2481262" y="5910262"/>
                <a:ext cx="161925" cy="238125"/>
              </a:xfrm>
              <a:prstGeom prst="rect">
                <a:avLst/>
              </a:prstGeom>
              <a:solidFill>
                <a:srgbClr val="000099"/>
              </a:solidFill>
              <a:ln cap="flat" cmpd="sng" w="9525">
                <a:solidFill>
                  <a:srgbClr val="000099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0" name="Google Shape;1400;p42"/>
              <p:cNvSpPr txBox="1"/>
              <p:nvPr/>
            </p:nvSpPr>
            <p:spPr>
              <a:xfrm>
                <a:off x="2457450" y="5934075"/>
                <a:ext cx="161925" cy="238125"/>
              </a:xfrm>
              <a:prstGeom prst="rect">
                <a:avLst/>
              </a:prstGeom>
              <a:solidFill>
                <a:srgbClr val="000099"/>
              </a:solidFill>
              <a:ln cap="flat" cmpd="sng" w="9525">
                <a:solidFill>
                  <a:srgbClr val="000099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401" name="Google Shape;1401;p42"/>
              <p:cNvCxnSpPr/>
              <p:nvPr/>
            </p:nvCxnSpPr>
            <p:spPr>
              <a:xfrm>
                <a:off x="2619375" y="6057900"/>
                <a:ext cx="200025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99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  <p:grpSp>
          <p:nvGrpSpPr>
            <p:cNvPr id="1402" name="Google Shape;1402;p42"/>
            <p:cNvGrpSpPr/>
            <p:nvPr/>
          </p:nvGrpSpPr>
          <p:grpSpPr>
            <a:xfrm>
              <a:off x="6435725" y="5267325"/>
              <a:ext cx="361950" cy="261938"/>
              <a:chOff x="2457450" y="5910262"/>
              <a:chExt cx="361950" cy="261938"/>
            </a:xfrm>
          </p:grpSpPr>
          <p:sp>
            <p:nvSpPr>
              <p:cNvPr id="1403" name="Google Shape;1403;p42"/>
              <p:cNvSpPr txBox="1"/>
              <p:nvPr/>
            </p:nvSpPr>
            <p:spPr>
              <a:xfrm>
                <a:off x="2481262" y="5910262"/>
                <a:ext cx="161925" cy="238125"/>
              </a:xfrm>
              <a:prstGeom prst="rect">
                <a:avLst/>
              </a:prstGeom>
              <a:solidFill>
                <a:srgbClr val="000099"/>
              </a:solidFill>
              <a:ln cap="flat" cmpd="sng" w="9525">
                <a:solidFill>
                  <a:srgbClr val="000099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4" name="Google Shape;1404;p42"/>
              <p:cNvSpPr txBox="1"/>
              <p:nvPr/>
            </p:nvSpPr>
            <p:spPr>
              <a:xfrm>
                <a:off x="2457450" y="5934075"/>
                <a:ext cx="161925" cy="238125"/>
              </a:xfrm>
              <a:prstGeom prst="rect">
                <a:avLst/>
              </a:prstGeom>
              <a:solidFill>
                <a:srgbClr val="000099"/>
              </a:solidFill>
              <a:ln cap="flat" cmpd="sng" w="9525">
                <a:solidFill>
                  <a:srgbClr val="000099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405" name="Google Shape;1405;p42"/>
              <p:cNvCxnSpPr/>
              <p:nvPr/>
            </p:nvCxnSpPr>
            <p:spPr>
              <a:xfrm>
                <a:off x="2619375" y="6057900"/>
                <a:ext cx="200025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99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</p:grpSp>
      <p:sp>
        <p:nvSpPr>
          <p:cNvPr id="1406" name="Google Shape;1406;p42"/>
          <p:cNvSpPr txBox="1"/>
          <p:nvPr/>
        </p:nvSpPr>
        <p:spPr>
          <a:xfrm>
            <a:off x="5006975" y="4721225"/>
            <a:ext cx="24669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2. receive datagrams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0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p43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Layer A</a:t>
            </a:r>
            <a:endParaRPr/>
          </a:p>
        </p:txBody>
      </p:sp>
      <p:grpSp>
        <p:nvGrpSpPr>
          <p:cNvPr id="1412" name="Google Shape;1412;p43"/>
          <p:cNvGrpSpPr/>
          <p:nvPr/>
        </p:nvGrpSpPr>
        <p:grpSpPr>
          <a:xfrm>
            <a:off x="3851275" y="4275137"/>
            <a:ext cx="2847975" cy="1481137"/>
            <a:chOff x="461962" y="4910137"/>
            <a:chExt cx="2847975" cy="1481137"/>
          </a:xfrm>
        </p:grpSpPr>
        <p:grpSp>
          <p:nvGrpSpPr>
            <p:cNvPr id="1413" name="Google Shape;1413;p43"/>
            <p:cNvGrpSpPr/>
            <p:nvPr/>
          </p:nvGrpSpPr>
          <p:grpSpPr>
            <a:xfrm>
              <a:off x="461962" y="4910137"/>
              <a:ext cx="2847975" cy="1481137"/>
              <a:chOff x="3371850" y="4608512"/>
              <a:chExt cx="2847975" cy="1481137"/>
            </a:xfrm>
          </p:grpSpPr>
          <p:sp>
            <p:nvSpPr>
              <p:cNvPr id="1414" name="Google Shape;1414;p43"/>
              <p:cNvSpPr/>
              <p:nvPr/>
            </p:nvSpPr>
            <p:spPr>
              <a:xfrm>
                <a:off x="3371850" y="4608512"/>
                <a:ext cx="2847975" cy="1481137"/>
              </a:xfrm>
              <a:custGeom>
                <a:rect b="b" l="l" r="r" t="t"/>
                <a:pathLst>
                  <a:path extrusionOk="0" h="933" w="1794">
                    <a:moveTo>
                      <a:pt x="6" y="483"/>
                    </a:moveTo>
                    <a:cubicBezTo>
                      <a:pt x="0" y="365"/>
                      <a:pt x="16" y="189"/>
                      <a:pt x="108" y="125"/>
                    </a:cubicBezTo>
                    <a:cubicBezTo>
                      <a:pt x="200" y="61"/>
                      <a:pt x="389" y="116"/>
                      <a:pt x="559" y="100"/>
                    </a:cubicBezTo>
                    <a:cubicBezTo>
                      <a:pt x="729" y="84"/>
                      <a:pt x="935" y="0"/>
                      <a:pt x="1128" y="29"/>
                    </a:cubicBezTo>
                    <a:cubicBezTo>
                      <a:pt x="1321" y="58"/>
                      <a:pt x="1638" y="142"/>
                      <a:pt x="1716" y="275"/>
                    </a:cubicBezTo>
                    <a:cubicBezTo>
                      <a:pt x="1794" y="408"/>
                      <a:pt x="1652" y="721"/>
                      <a:pt x="1596" y="827"/>
                    </a:cubicBezTo>
                    <a:cubicBezTo>
                      <a:pt x="1540" y="933"/>
                      <a:pt x="1506" y="894"/>
                      <a:pt x="1380" y="911"/>
                    </a:cubicBezTo>
                    <a:cubicBezTo>
                      <a:pt x="1254" y="928"/>
                      <a:pt x="1001" y="929"/>
                      <a:pt x="840" y="929"/>
                    </a:cubicBezTo>
                    <a:cubicBezTo>
                      <a:pt x="679" y="929"/>
                      <a:pt x="530" y="927"/>
                      <a:pt x="414" y="911"/>
                    </a:cubicBezTo>
                    <a:cubicBezTo>
                      <a:pt x="298" y="895"/>
                      <a:pt x="211" y="903"/>
                      <a:pt x="143" y="832"/>
                    </a:cubicBezTo>
                    <a:cubicBezTo>
                      <a:pt x="75" y="761"/>
                      <a:pt x="4" y="624"/>
                      <a:pt x="6" y="483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415" name="Google Shape;1415;p43"/>
              <p:cNvGrpSpPr/>
              <p:nvPr/>
            </p:nvGrpSpPr>
            <p:grpSpPr>
              <a:xfrm>
                <a:off x="3486150" y="5016500"/>
                <a:ext cx="2606674" cy="658812"/>
                <a:chOff x="1522412" y="6054725"/>
                <a:chExt cx="2606674" cy="658812"/>
              </a:xfrm>
            </p:grpSpPr>
            <p:grpSp>
              <p:nvGrpSpPr>
                <p:cNvPr id="1416" name="Google Shape;1416;p43"/>
                <p:cNvGrpSpPr/>
                <p:nvPr/>
              </p:nvGrpSpPr>
              <p:grpSpPr>
                <a:xfrm>
                  <a:off x="3529012" y="6054725"/>
                  <a:ext cx="600074" cy="287337"/>
                  <a:chOff x="6978650" y="1976437"/>
                  <a:chExt cx="1066799" cy="393700"/>
                </a:xfrm>
              </p:grpSpPr>
              <p:sp>
                <p:nvSpPr>
                  <p:cNvPr id="1417" name="Google Shape;1417;p43"/>
                  <p:cNvSpPr/>
                  <p:nvPr/>
                </p:nvSpPr>
                <p:spPr>
                  <a:xfrm>
                    <a:off x="6983412" y="2151062"/>
                    <a:ext cx="1057275" cy="219075"/>
                  </a:xfrm>
                  <a:prstGeom prst="ellipse">
                    <a:avLst/>
                  </a:prstGeom>
                  <a:gradFill>
                    <a:gsLst>
                      <a:gs pos="0">
                        <a:srgbClr val="CCCCFF"/>
                      </a:gs>
                      <a:gs pos="100000">
                        <a:srgbClr val="FFFFFF"/>
                      </a:gs>
                    </a:gsLst>
                    <a:lin ang="0" scaled="0"/>
                  </a:gradFill>
                  <a:ln cap="flat" cmpd="sng" w="19050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18" name="Google Shape;1418;p43"/>
                  <p:cNvSpPr txBox="1"/>
                  <p:nvPr/>
                </p:nvSpPr>
                <p:spPr>
                  <a:xfrm>
                    <a:off x="6983412" y="2125662"/>
                    <a:ext cx="1062037" cy="136525"/>
                  </a:xfrm>
                  <a:prstGeom prst="rect">
                    <a:avLst/>
                  </a:prstGeom>
                  <a:gradFill>
                    <a:gsLst>
                      <a:gs pos="0">
                        <a:srgbClr val="CCCCFF"/>
                      </a:gs>
                      <a:gs pos="100000">
                        <a:srgbClr val="FFFF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19" name="Google Shape;1419;p43"/>
                  <p:cNvSpPr/>
                  <p:nvPr/>
                </p:nvSpPr>
                <p:spPr>
                  <a:xfrm>
                    <a:off x="6978650" y="1976437"/>
                    <a:ext cx="1058862" cy="257175"/>
                  </a:xfrm>
                  <a:prstGeom prst="ellipse">
                    <a:avLst/>
                  </a:prstGeom>
                  <a:gradFill>
                    <a:gsLst>
                      <a:gs pos="0">
                        <a:srgbClr val="CCCCFF"/>
                      </a:gs>
                      <a:gs pos="100000">
                        <a:srgbClr val="FFFFFF"/>
                      </a:gs>
                    </a:gsLst>
                    <a:lin ang="0" scaled="0"/>
                  </a:gradFill>
                  <a:ln cap="flat" cmpd="sng" w="19050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1420" name="Google Shape;1420;p43"/>
                  <p:cNvGrpSpPr/>
                  <p:nvPr/>
                </p:nvGrpSpPr>
                <p:grpSpPr>
                  <a:xfrm>
                    <a:off x="7191375" y="2043112"/>
                    <a:ext cx="598487" cy="119062"/>
                    <a:chOff x="3917950" y="2114550"/>
                    <a:chExt cx="492125" cy="95250"/>
                  </a:xfrm>
                </p:grpSpPr>
                <p:sp>
                  <p:nvSpPr>
                    <p:cNvPr id="1421" name="Google Shape;1421;p43"/>
                    <p:cNvSpPr/>
                    <p:nvPr/>
                  </p:nvSpPr>
                  <p:spPr>
                    <a:xfrm>
                      <a:off x="3917950" y="2114550"/>
                      <a:ext cx="492125" cy="95250"/>
                    </a:xfrm>
                    <a:custGeom>
                      <a:rect b="b" l="l" r="r" t="t"/>
                      <a:pathLst>
                        <a:path extrusionOk="0" h="60" w="310">
                          <a:moveTo>
                            <a:pt x="0" y="60"/>
                          </a:moveTo>
                          <a:lnTo>
                            <a:pt x="96" y="60"/>
                          </a:lnTo>
                          <a:lnTo>
                            <a:pt x="192" y="0"/>
                          </a:lnTo>
                          <a:lnTo>
                            <a:pt x="310" y="0"/>
                          </a:lnTo>
                        </a:path>
                      </a:pathLst>
                    </a:custGeom>
                    <a:noFill/>
                    <a:ln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422" name="Google Shape;1422;p43"/>
                    <p:cNvSpPr/>
                    <p:nvPr/>
                  </p:nvSpPr>
                  <p:spPr>
                    <a:xfrm>
                      <a:off x="3940175" y="2114550"/>
                      <a:ext cx="447675" cy="95250"/>
                    </a:xfrm>
                    <a:custGeom>
                      <a:rect b="b" l="l" r="r" t="t"/>
                      <a:pathLst>
                        <a:path extrusionOk="0" h="60" w="282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192" y="60"/>
                          </a:lnTo>
                          <a:lnTo>
                            <a:pt x="282" y="60"/>
                          </a:lnTo>
                        </a:path>
                      </a:pathLst>
                    </a:custGeom>
                    <a:noFill/>
                    <a:ln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cxnSp>
                <p:nvCxnSpPr>
                  <p:cNvPr id="1423" name="Google Shape;1423;p43"/>
                  <p:cNvCxnSpPr/>
                  <p:nvPr/>
                </p:nvCxnSpPr>
                <p:spPr>
                  <a:xfrm>
                    <a:off x="6985000" y="2095500"/>
                    <a:ext cx="0" cy="174625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000000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424" name="Google Shape;1424;p43"/>
                  <p:cNvCxnSpPr/>
                  <p:nvPr/>
                </p:nvCxnSpPr>
                <p:spPr>
                  <a:xfrm>
                    <a:off x="8037512" y="2105025"/>
                    <a:ext cx="0" cy="169862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000000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425" name="Google Shape;1425;p43"/>
                <p:cNvGrpSpPr/>
                <p:nvPr/>
              </p:nvGrpSpPr>
              <p:grpSpPr>
                <a:xfrm>
                  <a:off x="2474912" y="6426200"/>
                  <a:ext cx="600074" cy="287337"/>
                  <a:chOff x="6978650" y="1976437"/>
                  <a:chExt cx="1066799" cy="393700"/>
                </a:xfrm>
              </p:grpSpPr>
              <p:sp>
                <p:nvSpPr>
                  <p:cNvPr id="1426" name="Google Shape;1426;p43"/>
                  <p:cNvSpPr/>
                  <p:nvPr/>
                </p:nvSpPr>
                <p:spPr>
                  <a:xfrm>
                    <a:off x="6983412" y="2151062"/>
                    <a:ext cx="1057275" cy="219075"/>
                  </a:xfrm>
                  <a:prstGeom prst="ellipse">
                    <a:avLst/>
                  </a:prstGeom>
                  <a:gradFill>
                    <a:gsLst>
                      <a:gs pos="0">
                        <a:srgbClr val="CCCCFF"/>
                      </a:gs>
                      <a:gs pos="100000">
                        <a:srgbClr val="FFFFFF"/>
                      </a:gs>
                    </a:gsLst>
                    <a:lin ang="0" scaled="0"/>
                  </a:gradFill>
                  <a:ln cap="flat" cmpd="sng" w="19050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27" name="Google Shape;1427;p43"/>
                  <p:cNvSpPr txBox="1"/>
                  <p:nvPr/>
                </p:nvSpPr>
                <p:spPr>
                  <a:xfrm>
                    <a:off x="6983412" y="2125662"/>
                    <a:ext cx="1062037" cy="136525"/>
                  </a:xfrm>
                  <a:prstGeom prst="rect">
                    <a:avLst/>
                  </a:prstGeom>
                  <a:gradFill>
                    <a:gsLst>
                      <a:gs pos="0">
                        <a:srgbClr val="CCCCFF"/>
                      </a:gs>
                      <a:gs pos="100000">
                        <a:srgbClr val="FFFF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28" name="Google Shape;1428;p43"/>
                  <p:cNvSpPr/>
                  <p:nvPr/>
                </p:nvSpPr>
                <p:spPr>
                  <a:xfrm>
                    <a:off x="6978650" y="1976437"/>
                    <a:ext cx="1058862" cy="257175"/>
                  </a:xfrm>
                  <a:prstGeom prst="ellipse">
                    <a:avLst/>
                  </a:prstGeom>
                  <a:gradFill>
                    <a:gsLst>
                      <a:gs pos="0">
                        <a:srgbClr val="CCCCFF"/>
                      </a:gs>
                      <a:gs pos="100000">
                        <a:srgbClr val="FFFFFF"/>
                      </a:gs>
                    </a:gsLst>
                    <a:lin ang="0" scaled="0"/>
                  </a:gradFill>
                  <a:ln cap="flat" cmpd="sng" w="19050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1429" name="Google Shape;1429;p43"/>
                  <p:cNvGrpSpPr/>
                  <p:nvPr/>
                </p:nvGrpSpPr>
                <p:grpSpPr>
                  <a:xfrm>
                    <a:off x="7191375" y="2043112"/>
                    <a:ext cx="598487" cy="119062"/>
                    <a:chOff x="3917950" y="2114550"/>
                    <a:chExt cx="492125" cy="95250"/>
                  </a:xfrm>
                </p:grpSpPr>
                <p:sp>
                  <p:nvSpPr>
                    <p:cNvPr id="1430" name="Google Shape;1430;p43"/>
                    <p:cNvSpPr/>
                    <p:nvPr/>
                  </p:nvSpPr>
                  <p:spPr>
                    <a:xfrm>
                      <a:off x="3917950" y="2114550"/>
                      <a:ext cx="492125" cy="95250"/>
                    </a:xfrm>
                    <a:custGeom>
                      <a:rect b="b" l="l" r="r" t="t"/>
                      <a:pathLst>
                        <a:path extrusionOk="0" h="60" w="310">
                          <a:moveTo>
                            <a:pt x="0" y="60"/>
                          </a:moveTo>
                          <a:lnTo>
                            <a:pt x="96" y="60"/>
                          </a:lnTo>
                          <a:lnTo>
                            <a:pt x="192" y="0"/>
                          </a:lnTo>
                          <a:lnTo>
                            <a:pt x="310" y="0"/>
                          </a:lnTo>
                        </a:path>
                      </a:pathLst>
                    </a:custGeom>
                    <a:noFill/>
                    <a:ln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431" name="Google Shape;1431;p43"/>
                    <p:cNvSpPr/>
                    <p:nvPr/>
                  </p:nvSpPr>
                  <p:spPr>
                    <a:xfrm>
                      <a:off x="3940175" y="2114550"/>
                      <a:ext cx="447675" cy="95250"/>
                    </a:xfrm>
                    <a:custGeom>
                      <a:rect b="b" l="l" r="r" t="t"/>
                      <a:pathLst>
                        <a:path extrusionOk="0" h="60" w="282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192" y="60"/>
                          </a:lnTo>
                          <a:lnTo>
                            <a:pt x="282" y="60"/>
                          </a:lnTo>
                        </a:path>
                      </a:pathLst>
                    </a:custGeom>
                    <a:noFill/>
                    <a:ln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cxnSp>
                <p:nvCxnSpPr>
                  <p:cNvPr id="1432" name="Google Shape;1432;p43"/>
                  <p:cNvCxnSpPr/>
                  <p:nvPr/>
                </p:nvCxnSpPr>
                <p:spPr>
                  <a:xfrm>
                    <a:off x="6985000" y="2095500"/>
                    <a:ext cx="0" cy="174625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000000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433" name="Google Shape;1433;p43"/>
                  <p:cNvCxnSpPr/>
                  <p:nvPr/>
                </p:nvCxnSpPr>
                <p:spPr>
                  <a:xfrm>
                    <a:off x="8037512" y="2105025"/>
                    <a:ext cx="0" cy="169862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000000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434" name="Google Shape;1434;p43"/>
                <p:cNvGrpSpPr/>
                <p:nvPr/>
              </p:nvGrpSpPr>
              <p:grpSpPr>
                <a:xfrm>
                  <a:off x="1522412" y="6057900"/>
                  <a:ext cx="600074" cy="287337"/>
                  <a:chOff x="6978650" y="1976437"/>
                  <a:chExt cx="1066799" cy="393700"/>
                </a:xfrm>
              </p:grpSpPr>
              <p:sp>
                <p:nvSpPr>
                  <p:cNvPr id="1435" name="Google Shape;1435;p43"/>
                  <p:cNvSpPr/>
                  <p:nvPr/>
                </p:nvSpPr>
                <p:spPr>
                  <a:xfrm>
                    <a:off x="6983412" y="2151062"/>
                    <a:ext cx="1057275" cy="219075"/>
                  </a:xfrm>
                  <a:prstGeom prst="ellipse">
                    <a:avLst/>
                  </a:prstGeom>
                  <a:gradFill>
                    <a:gsLst>
                      <a:gs pos="0">
                        <a:srgbClr val="CCCCFF"/>
                      </a:gs>
                      <a:gs pos="100000">
                        <a:srgbClr val="FFFFFF"/>
                      </a:gs>
                    </a:gsLst>
                    <a:lin ang="0" scaled="0"/>
                  </a:gradFill>
                  <a:ln cap="flat" cmpd="sng" w="19050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36" name="Google Shape;1436;p43"/>
                  <p:cNvSpPr txBox="1"/>
                  <p:nvPr/>
                </p:nvSpPr>
                <p:spPr>
                  <a:xfrm>
                    <a:off x="6983412" y="2125662"/>
                    <a:ext cx="1062037" cy="136525"/>
                  </a:xfrm>
                  <a:prstGeom prst="rect">
                    <a:avLst/>
                  </a:prstGeom>
                  <a:gradFill>
                    <a:gsLst>
                      <a:gs pos="0">
                        <a:srgbClr val="CCCCFF"/>
                      </a:gs>
                      <a:gs pos="100000">
                        <a:srgbClr val="FFFF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37" name="Google Shape;1437;p43"/>
                  <p:cNvSpPr/>
                  <p:nvPr/>
                </p:nvSpPr>
                <p:spPr>
                  <a:xfrm>
                    <a:off x="6978650" y="1976437"/>
                    <a:ext cx="1058862" cy="257175"/>
                  </a:xfrm>
                  <a:prstGeom prst="ellipse">
                    <a:avLst/>
                  </a:prstGeom>
                  <a:gradFill>
                    <a:gsLst>
                      <a:gs pos="0">
                        <a:srgbClr val="CCCCFF"/>
                      </a:gs>
                      <a:gs pos="100000">
                        <a:srgbClr val="FFFFFF"/>
                      </a:gs>
                    </a:gsLst>
                    <a:lin ang="0" scaled="0"/>
                  </a:gradFill>
                  <a:ln cap="flat" cmpd="sng" w="19050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1438" name="Google Shape;1438;p43"/>
                  <p:cNvGrpSpPr/>
                  <p:nvPr/>
                </p:nvGrpSpPr>
                <p:grpSpPr>
                  <a:xfrm>
                    <a:off x="7191375" y="2043112"/>
                    <a:ext cx="598487" cy="119062"/>
                    <a:chOff x="3917950" y="2114550"/>
                    <a:chExt cx="492125" cy="95250"/>
                  </a:xfrm>
                </p:grpSpPr>
                <p:sp>
                  <p:nvSpPr>
                    <p:cNvPr id="1439" name="Google Shape;1439;p43"/>
                    <p:cNvSpPr/>
                    <p:nvPr/>
                  </p:nvSpPr>
                  <p:spPr>
                    <a:xfrm>
                      <a:off x="3917950" y="2114550"/>
                      <a:ext cx="492125" cy="95250"/>
                    </a:xfrm>
                    <a:custGeom>
                      <a:rect b="b" l="l" r="r" t="t"/>
                      <a:pathLst>
                        <a:path extrusionOk="0" h="60" w="310">
                          <a:moveTo>
                            <a:pt x="0" y="60"/>
                          </a:moveTo>
                          <a:lnTo>
                            <a:pt x="96" y="60"/>
                          </a:lnTo>
                          <a:lnTo>
                            <a:pt x="192" y="0"/>
                          </a:lnTo>
                          <a:lnTo>
                            <a:pt x="310" y="0"/>
                          </a:lnTo>
                        </a:path>
                      </a:pathLst>
                    </a:custGeom>
                    <a:noFill/>
                    <a:ln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440" name="Google Shape;1440;p43"/>
                    <p:cNvSpPr/>
                    <p:nvPr/>
                  </p:nvSpPr>
                  <p:spPr>
                    <a:xfrm>
                      <a:off x="3940175" y="2114550"/>
                      <a:ext cx="447675" cy="95250"/>
                    </a:xfrm>
                    <a:custGeom>
                      <a:rect b="b" l="l" r="r" t="t"/>
                      <a:pathLst>
                        <a:path extrusionOk="0" h="60" w="282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192" y="60"/>
                          </a:lnTo>
                          <a:lnTo>
                            <a:pt x="282" y="60"/>
                          </a:lnTo>
                        </a:path>
                      </a:pathLst>
                    </a:custGeom>
                    <a:noFill/>
                    <a:ln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cxnSp>
                <p:nvCxnSpPr>
                  <p:cNvPr id="1441" name="Google Shape;1441;p43"/>
                  <p:cNvCxnSpPr/>
                  <p:nvPr/>
                </p:nvCxnSpPr>
                <p:spPr>
                  <a:xfrm>
                    <a:off x="6985000" y="2095500"/>
                    <a:ext cx="0" cy="174625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000000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442" name="Google Shape;1442;p43"/>
                  <p:cNvCxnSpPr/>
                  <p:nvPr/>
                </p:nvCxnSpPr>
                <p:spPr>
                  <a:xfrm>
                    <a:off x="8037512" y="2105025"/>
                    <a:ext cx="0" cy="169862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000000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</p:grpSp>
          </p:grpSp>
          <p:sp>
            <p:nvSpPr>
              <p:cNvPr id="1443" name="Google Shape;1443;p43"/>
              <p:cNvSpPr/>
              <p:nvPr/>
            </p:nvSpPr>
            <p:spPr>
              <a:xfrm>
                <a:off x="4086225" y="4899025"/>
                <a:ext cx="466725" cy="263525"/>
              </a:xfrm>
              <a:custGeom>
                <a:rect b="b" l="l" r="r" t="t"/>
                <a:pathLst>
                  <a:path extrusionOk="0" h="166" w="294">
                    <a:moveTo>
                      <a:pt x="0" y="166"/>
                    </a:moveTo>
                    <a:lnTo>
                      <a:pt x="294" y="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4" name="Google Shape;1444;p43"/>
              <p:cNvSpPr/>
              <p:nvPr/>
            </p:nvSpPr>
            <p:spPr>
              <a:xfrm>
                <a:off x="5051425" y="4892675"/>
                <a:ext cx="431800" cy="276225"/>
              </a:xfrm>
              <a:custGeom>
                <a:rect b="b" l="l" r="r" t="t"/>
                <a:pathLst>
                  <a:path extrusionOk="0" h="174" w="272">
                    <a:moveTo>
                      <a:pt x="0" y="0"/>
                    </a:moveTo>
                    <a:lnTo>
                      <a:pt x="272" y="174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5" name="Google Shape;1445;p43"/>
              <p:cNvSpPr/>
              <p:nvPr/>
            </p:nvSpPr>
            <p:spPr>
              <a:xfrm>
                <a:off x="3986212" y="5284787"/>
                <a:ext cx="481012" cy="238125"/>
              </a:xfrm>
              <a:custGeom>
                <a:rect b="b" l="l" r="r" t="t"/>
                <a:pathLst>
                  <a:path extrusionOk="0" h="174" w="294">
                    <a:moveTo>
                      <a:pt x="0" y="0"/>
                    </a:moveTo>
                    <a:lnTo>
                      <a:pt x="294" y="174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6" name="Google Shape;1446;p43"/>
              <p:cNvSpPr/>
              <p:nvPr/>
            </p:nvSpPr>
            <p:spPr>
              <a:xfrm>
                <a:off x="5029200" y="5273675"/>
                <a:ext cx="558800" cy="234950"/>
              </a:xfrm>
              <a:custGeom>
                <a:rect b="b" l="l" r="r" t="t"/>
                <a:pathLst>
                  <a:path extrusionOk="0" h="148" w="352">
                    <a:moveTo>
                      <a:pt x="0" y="148"/>
                    </a:moveTo>
                    <a:lnTo>
                      <a:pt x="352" y="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7" name="Google Shape;1447;p43"/>
              <p:cNvSpPr/>
              <p:nvPr/>
            </p:nvSpPr>
            <p:spPr>
              <a:xfrm>
                <a:off x="5600700" y="5314950"/>
                <a:ext cx="206375" cy="508000"/>
              </a:xfrm>
              <a:custGeom>
                <a:rect b="b" l="l" r="r" t="t"/>
                <a:pathLst>
                  <a:path extrusionOk="0" h="500" w="118">
                    <a:moveTo>
                      <a:pt x="0" y="500"/>
                    </a:moveTo>
                    <a:lnTo>
                      <a:pt x="118" y="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8" name="Google Shape;1448;p43"/>
              <p:cNvSpPr/>
              <p:nvPr/>
            </p:nvSpPr>
            <p:spPr>
              <a:xfrm>
                <a:off x="4365625" y="5848350"/>
                <a:ext cx="736600" cy="74612"/>
              </a:xfrm>
              <a:custGeom>
                <a:rect b="b" l="l" r="r" t="t"/>
                <a:pathLst>
                  <a:path extrusionOk="0" h="32" w="370">
                    <a:moveTo>
                      <a:pt x="370" y="32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9" name="Google Shape;1449;p43"/>
              <p:cNvSpPr/>
              <p:nvPr/>
            </p:nvSpPr>
            <p:spPr>
              <a:xfrm>
                <a:off x="3829050" y="5308600"/>
                <a:ext cx="193675" cy="425450"/>
              </a:xfrm>
              <a:custGeom>
                <a:rect b="b" l="l" r="r" t="t"/>
                <a:pathLst>
                  <a:path extrusionOk="0" h="412" w="176">
                    <a:moveTo>
                      <a:pt x="162" y="408"/>
                    </a:moveTo>
                    <a:lnTo>
                      <a:pt x="176" y="412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450" name="Google Shape;1450;p43"/>
              <p:cNvGrpSpPr/>
              <p:nvPr/>
            </p:nvGrpSpPr>
            <p:grpSpPr>
              <a:xfrm>
                <a:off x="4479925" y="4721225"/>
                <a:ext cx="600074" cy="287337"/>
                <a:chOff x="6978650" y="1976437"/>
                <a:chExt cx="1066799" cy="393700"/>
              </a:xfrm>
            </p:grpSpPr>
            <p:sp>
              <p:nvSpPr>
                <p:cNvPr id="1451" name="Google Shape;1451;p43"/>
                <p:cNvSpPr/>
                <p:nvPr/>
              </p:nvSpPr>
              <p:spPr>
                <a:xfrm>
                  <a:off x="6983412" y="2151062"/>
                  <a:ext cx="1057275" cy="219075"/>
                </a:xfrm>
                <a:prstGeom prst="ellipse">
                  <a:avLst/>
                </a:prstGeom>
                <a:gradFill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1905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52" name="Google Shape;1452;p43"/>
                <p:cNvSpPr txBox="1"/>
                <p:nvPr/>
              </p:nvSpPr>
              <p:spPr>
                <a:xfrm>
                  <a:off x="6983412" y="2125662"/>
                  <a:ext cx="1062037" cy="136525"/>
                </a:xfrm>
                <a:prstGeom prst="rect">
                  <a:avLst/>
                </a:prstGeom>
                <a:gradFill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53" name="Google Shape;1453;p43"/>
                <p:cNvSpPr/>
                <p:nvPr/>
              </p:nvSpPr>
              <p:spPr>
                <a:xfrm>
                  <a:off x="6978650" y="1976437"/>
                  <a:ext cx="1058862" cy="257175"/>
                </a:xfrm>
                <a:prstGeom prst="ellipse">
                  <a:avLst/>
                </a:prstGeom>
                <a:gradFill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1905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454" name="Google Shape;1454;p43"/>
                <p:cNvGrpSpPr/>
                <p:nvPr/>
              </p:nvGrpSpPr>
              <p:grpSpPr>
                <a:xfrm>
                  <a:off x="7191375" y="2043112"/>
                  <a:ext cx="598487" cy="119062"/>
                  <a:chOff x="3917950" y="2114550"/>
                  <a:chExt cx="492125" cy="95250"/>
                </a:xfrm>
              </p:grpSpPr>
              <p:sp>
                <p:nvSpPr>
                  <p:cNvPr id="1455" name="Google Shape;1455;p43"/>
                  <p:cNvSpPr/>
                  <p:nvPr/>
                </p:nvSpPr>
                <p:spPr>
                  <a:xfrm>
                    <a:off x="3917950" y="2114550"/>
                    <a:ext cx="492125" cy="95250"/>
                  </a:xfrm>
                  <a:custGeom>
                    <a:rect b="b" l="l" r="r" t="t"/>
                    <a:pathLst>
                      <a:path extrusionOk="0" h="60" w="31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rgbClr val="00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56" name="Google Shape;1456;p43"/>
                  <p:cNvSpPr/>
                  <p:nvPr/>
                </p:nvSpPr>
                <p:spPr>
                  <a:xfrm>
                    <a:off x="3940175" y="2114550"/>
                    <a:ext cx="447675" cy="95250"/>
                  </a:xfrm>
                  <a:custGeom>
                    <a:rect b="b" l="l" r="r" t="t"/>
                    <a:pathLst>
                      <a:path extrusionOk="0" h="60" w="282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rgbClr val="00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1457" name="Google Shape;1457;p43"/>
                <p:cNvCxnSpPr/>
                <p:nvPr/>
              </p:nvCxnSpPr>
              <p:spPr>
                <a:xfrm>
                  <a:off x="6985000" y="2095500"/>
                  <a:ext cx="0" cy="174625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458" name="Google Shape;1458;p43"/>
                <p:cNvCxnSpPr/>
                <p:nvPr/>
              </p:nvCxnSpPr>
              <p:spPr>
                <a:xfrm>
                  <a:off x="8037512" y="2105025"/>
                  <a:ext cx="0" cy="16986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459" name="Google Shape;1459;p43"/>
              <p:cNvGrpSpPr/>
              <p:nvPr/>
            </p:nvGrpSpPr>
            <p:grpSpPr>
              <a:xfrm>
                <a:off x="5033962" y="5721350"/>
                <a:ext cx="600074" cy="287337"/>
                <a:chOff x="6978650" y="1976437"/>
                <a:chExt cx="1066799" cy="393700"/>
              </a:xfrm>
            </p:grpSpPr>
            <p:sp>
              <p:nvSpPr>
                <p:cNvPr id="1460" name="Google Shape;1460;p43"/>
                <p:cNvSpPr/>
                <p:nvPr/>
              </p:nvSpPr>
              <p:spPr>
                <a:xfrm>
                  <a:off x="6983412" y="2151062"/>
                  <a:ext cx="1057275" cy="219075"/>
                </a:xfrm>
                <a:prstGeom prst="ellipse">
                  <a:avLst/>
                </a:prstGeom>
                <a:gradFill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1905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61" name="Google Shape;1461;p43"/>
                <p:cNvSpPr txBox="1"/>
                <p:nvPr/>
              </p:nvSpPr>
              <p:spPr>
                <a:xfrm>
                  <a:off x="6983412" y="2125662"/>
                  <a:ext cx="1062037" cy="136525"/>
                </a:xfrm>
                <a:prstGeom prst="rect">
                  <a:avLst/>
                </a:prstGeom>
                <a:gradFill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62" name="Google Shape;1462;p43"/>
                <p:cNvSpPr/>
                <p:nvPr/>
              </p:nvSpPr>
              <p:spPr>
                <a:xfrm>
                  <a:off x="6978650" y="1976437"/>
                  <a:ext cx="1058862" cy="257175"/>
                </a:xfrm>
                <a:prstGeom prst="ellipse">
                  <a:avLst/>
                </a:prstGeom>
                <a:gradFill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1905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463" name="Google Shape;1463;p43"/>
                <p:cNvGrpSpPr/>
                <p:nvPr/>
              </p:nvGrpSpPr>
              <p:grpSpPr>
                <a:xfrm>
                  <a:off x="7191375" y="2043112"/>
                  <a:ext cx="598487" cy="119062"/>
                  <a:chOff x="3917950" y="2114550"/>
                  <a:chExt cx="492125" cy="95250"/>
                </a:xfrm>
              </p:grpSpPr>
              <p:sp>
                <p:nvSpPr>
                  <p:cNvPr id="1464" name="Google Shape;1464;p43"/>
                  <p:cNvSpPr/>
                  <p:nvPr/>
                </p:nvSpPr>
                <p:spPr>
                  <a:xfrm>
                    <a:off x="3917950" y="2114550"/>
                    <a:ext cx="492125" cy="95250"/>
                  </a:xfrm>
                  <a:custGeom>
                    <a:rect b="b" l="l" r="r" t="t"/>
                    <a:pathLst>
                      <a:path extrusionOk="0" h="60" w="31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rgbClr val="00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65" name="Google Shape;1465;p43"/>
                  <p:cNvSpPr/>
                  <p:nvPr/>
                </p:nvSpPr>
                <p:spPr>
                  <a:xfrm>
                    <a:off x="3940175" y="2114550"/>
                    <a:ext cx="447675" cy="95250"/>
                  </a:xfrm>
                  <a:custGeom>
                    <a:rect b="b" l="l" r="r" t="t"/>
                    <a:pathLst>
                      <a:path extrusionOk="0" h="60" w="282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rgbClr val="00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1466" name="Google Shape;1466;p43"/>
                <p:cNvCxnSpPr/>
                <p:nvPr/>
              </p:nvCxnSpPr>
              <p:spPr>
                <a:xfrm>
                  <a:off x="6985000" y="2095500"/>
                  <a:ext cx="0" cy="174625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467" name="Google Shape;1467;p43"/>
                <p:cNvCxnSpPr/>
                <p:nvPr/>
              </p:nvCxnSpPr>
              <p:spPr>
                <a:xfrm>
                  <a:off x="8037512" y="2105025"/>
                  <a:ext cx="0" cy="16986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468" name="Google Shape;1468;p43"/>
              <p:cNvGrpSpPr/>
              <p:nvPr/>
            </p:nvGrpSpPr>
            <p:grpSpPr>
              <a:xfrm>
                <a:off x="3814762" y="5673725"/>
                <a:ext cx="600074" cy="287337"/>
                <a:chOff x="6978650" y="1976437"/>
                <a:chExt cx="1066799" cy="393700"/>
              </a:xfrm>
            </p:grpSpPr>
            <p:sp>
              <p:nvSpPr>
                <p:cNvPr id="1469" name="Google Shape;1469;p43"/>
                <p:cNvSpPr/>
                <p:nvPr/>
              </p:nvSpPr>
              <p:spPr>
                <a:xfrm>
                  <a:off x="6983412" y="2151062"/>
                  <a:ext cx="1057275" cy="219075"/>
                </a:xfrm>
                <a:prstGeom prst="ellipse">
                  <a:avLst/>
                </a:prstGeom>
                <a:gradFill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1905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70" name="Google Shape;1470;p43"/>
                <p:cNvSpPr txBox="1"/>
                <p:nvPr/>
              </p:nvSpPr>
              <p:spPr>
                <a:xfrm>
                  <a:off x="6983412" y="2125662"/>
                  <a:ext cx="1062037" cy="136525"/>
                </a:xfrm>
                <a:prstGeom prst="rect">
                  <a:avLst/>
                </a:prstGeom>
                <a:gradFill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71" name="Google Shape;1471;p43"/>
                <p:cNvSpPr/>
                <p:nvPr/>
              </p:nvSpPr>
              <p:spPr>
                <a:xfrm>
                  <a:off x="6978650" y="1976437"/>
                  <a:ext cx="1058862" cy="257175"/>
                </a:xfrm>
                <a:prstGeom prst="ellipse">
                  <a:avLst/>
                </a:prstGeom>
                <a:gradFill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1905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472" name="Google Shape;1472;p43"/>
                <p:cNvGrpSpPr/>
                <p:nvPr/>
              </p:nvGrpSpPr>
              <p:grpSpPr>
                <a:xfrm>
                  <a:off x="7191375" y="2043112"/>
                  <a:ext cx="598487" cy="119062"/>
                  <a:chOff x="3917950" y="2114550"/>
                  <a:chExt cx="492125" cy="95250"/>
                </a:xfrm>
              </p:grpSpPr>
              <p:sp>
                <p:nvSpPr>
                  <p:cNvPr id="1473" name="Google Shape;1473;p43"/>
                  <p:cNvSpPr/>
                  <p:nvPr/>
                </p:nvSpPr>
                <p:spPr>
                  <a:xfrm>
                    <a:off x="3917950" y="2114550"/>
                    <a:ext cx="492125" cy="95250"/>
                  </a:xfrm>
                  <a:custGeom>
                    <a:rect b="b" l="l" r="r" t="t"/>
                    <a:pathLst>
                      <a:path extrusionOk="0" h="60" w="31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cap="flat" cmpd="sng" w="19050">
                    <a:solidFill>
                      <a:srgbClr val="00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74" name="Google Shape;1474;p43"/>
                  <p:cNvSpPr/>
                  <p:nvPr/>
                </p:nvSpPr>
                <p:spPr>
                  <a:xfrm>
                    <a:off x="3940175" y="2114550"/>
                    <a:ext cx="447675" cy="95250"/>
                  </a:xfrm>
                  <a:custGeom>
                    <a:rect b="b" l="l" r="r" t="t"/>
                    <a:pathLst>
                      <a:path extrusionOk="0" h="60" w="282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rgbClr val="00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1475" name="Google Shape;1475;p43"/>
                <p:cNvCxnSpPr/>
                <p:nvPr/>
              </p:nvCxnSpPr>
              <p:spPr>
                <a:xfrm>
                  <a:off x="6985000" y="2095500"/>
                  <a:ext cx="0" cy="174625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476" name="Google Shape;1476;p43"/>
                <p:cNvCxnSpPr/>
                <p:nvPr/>
              </p:nvCxnSpPr>
              <p:spPr>
                <a:xfrm>
                  <a:off x="8037512" y="2105025"/>
                  <a:ext cx="0" cy="16986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</p:grpSp>
        <p:sp>
          <p:nvSpPr>
            <p:cNvPr id="1477" name="Google Shape;1477;p43"/>
            <p:cNvSpPr txBox="1"/>
            <p:nvPr/>
          </p:nvSpPr>
          <p:spPr>
            <a:xfrm>
              <a:off x="1058862" y="5113337"/>
              <a:ext cx="3111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478" name="Google Shape;1478;p43"/>
            <p:cNvSpPr txBox="1"/>
            <p:nvPr/>
          </p:nvSpPr>
          <p:spPr>
            <a:xfrm>
              <a:off x="984250" y="5562600"/>
              <a:ext cx="296862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479" name="Google Shape;1479;p43"/>
            <p:cNvSpPr txBox="1"/>
            <p:nvPr/>
          </p:nvSpPr>
          <p:spPr>
            <a:xfrm>
              <a:off x="711200" y="5557837"/>
              <a:ext cx="296862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</p:grpSp>
      <p:pic>
        <p:nvPicPr>
          <p:cNvPr descr="underline_base" id="1480" name="Google Shape;148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4837" y="771525"/>
            <a:ext cx="59420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481" name="Google Shape;1481;p43"/>
          <p:cNvSpPr txBox="1"/>
          <p:nvPr>
            <p:ph type="title"/>
          </p:nvPr>
        </p:nvSpPr>
        <p:spPr>
          <a:xfrm>
            <a:off x="533400" y="107950"/>
            <a:ext cx="6378575" cy="8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Datagram forwarding  table</a:t>
            </a:r>
            <a:endParaRPr/>
          </a:p>
        </p:txBody>
      </p:sp>
      <p:sp>
        <p:nvSpPr>
          <p:cNvPr id="1482" name="Google Shape;1482;p43"/>
          <p:cNvSpPr/>
          <p:nvPr/>
        </p:nvSpPr>
        <p:spPr>
          <a:xfrm>
            <a:off x="2397125" y="3521075"/>
            <a:ext cx="2290762" cy="1295400"/>
          </a:xfrm>
          <a:custGeom>
            <a:rect b="b" l="l" r="r" t="t"/>
            <a:pathLst>
              <a:path extrusionOk="0" h="816" w="1443">
                <a:moveTo>
                  <a:pt x="0" y="0"/>
                </a:moveTo>
                <a:cubicBezTo>
                  <a:pt x="571" y="285"/>
                  <a:pt x="856" y="408"/>
                  <a:pt x="1076" y="782"/>
                </a:cubicBezTo>
                <a:cubicBezTo>
                  <a:pt x="1185" y="775"/>
                  <a:pt x="1220" y="816"/>
                  <a:pt x="1320" y="788"/>
                </a:cubicBezTo>
                <a:cubicBezTo>
                  <a:pt x="1264" y="347"/>
                  <a:pt x="1276" y="352"/>
                  <a:pt x="1443" y="5"/>
                </a:cubicBezTo>
                <a:cubicBezTo>
                  <a:pt x="867" y="5"/>
                  <a:pt x="233" y="0"/>
                  <a:pt x="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3" name="Google Shape;1483;p43"/>
          <p:cNvSpPr txBox="1"/>
          <p:nvPr/>
        </p:nvSpPr>
        <p:spPr>
          <a:xfrm>
            <a:off x="2176462" y="1195387"/>
            <a:ext cx="2528887" cy="2333625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4" name="Google Shape;1484;p43"/>
          <p:cNvSpPr/>
          <p:nvPr/>
        </p:nvSpPr>
        <p:spPr>
          <a:xfrm>
            <a:off x="2513012" y="1247775"/>
            <a:ext cx="2095500" cy="604837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5" name="Google Shape;1485;p43"/>
          <p:cNvSpPr txBox="1"/>
          <p:nvPr/>
        </p:nvSpPr>
        <p:spPr>
          <a:xfrm>
            <a:off x="2457450" y="4584700"/>
            <a:ext cx="1155700" cy="2381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6" name="Google Shape;1486;p43"/>
          <p:cNvSpPr txBox="1"/>
          <p:nvPr/>
        </p:nvSpPr>
        <p:spPr>
          <a:xfrm>
            <a:off x="2433637" y="4608512"/>
            <a:ext cx="1147762" cy="238125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87" name="Google Shape;1487;p43"/>
          <p:cNvCxnSpPr/>
          <p:nvPr/>
        </p:nvCxnSpPr>
        <p:spPr>
          <a:xfrm>
            <a:off x="3459162" y="4740275"/>
            <a:ext cx="422275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488" name="Google Shape;1488;p43"/>
          <p:cNvSpPr txBox="1"/>
          <p:nvPr/>
        </p:nvSpPr>
        <p:spPr>
          <a:xfrm>
            <a:off x="3062287" y="4611687"/>
            <a:ext cx="427037" cy="239712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9" name="Google Shape;1489;p43"/>
          <p:cNvSpPr txBox="1"/>
          <p:nvPr/>
        </p:nvSpPr>
        <p:spPr>
          <a:xfrm>
            <a:off x="3014662" y="4584700"/>
            <a:ext cx="1841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0" name="Google Shape;1490;p43"/>
          <p:cNvSpPr txBox="1"/>
          <p:nvPr/>
        </p:nvSpPr>
        <p:spPr>
          <a:xfrm>
            <a:off x="1298575" y="3913187"/>
            <a:ext cx="2465387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 destination address in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arriving packet’s header</a:t>
            </a:r>
            <a:endParaRPr/>
          </a:p>
        </p:txBody>
      </p:sp>
      <p:cxnSp>
        <p:nvCxnSpPr>
          <p:cNvPr id="1491" name="Google Shape;1491;p43"/>
          <p:cNvCxnSpPr/>
          <p:nvPr/>
        </p:nvCxnSpPr>
        <p:spPr>
          <a:xfrm rot="10800000">
            <a:off x="2681287" y="4870450"/>
            <a:ext cx="134937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492" name="Google Shape;1492;p43"/>
          <p:cNvSpPr txBox="1"/>
          <p:nvPr/>
        </p:nvSpPr>
        <p:spPr>
          <a:xfrm>
            <a:off x="2641600" y="1404937"/>
            <a:ext cx="186372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routing algorithm</a:t>
            </a:r>
            <a:endParaRPr/>
          </a:p>
        </p:txBody>
      </p:sp>
      <p:sp>
        <p:nvSpPr>
          <p:cNvPr id="1493" name="Google Shape;1493;p43"/>
          <p:cNvSpPr txBox="1"/>
          <p:nvPr/>
        </p:nvSpPr>
        <p:spPr>
          <a:xfrm>
            <a:off x="2387600" y="2141537"/>
            <a:ext cx="2184400" cy="129857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4" name="Google Shape;1494;p43"/>
          <p:cNvSpPr txBox="1"/>
          <p:nvPr/>
        </p:nvSpPr>
        <p:spPr>
          <a:xfrm>
            <a:off x="2647950" y="2105025"/>
            <a:ext cx="185896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 forwarding table</a:t>
            </a:r>
            <a:endParaRPr/>
          </a:p>
        </p:txBody>
      </p:sp>
      <p:sp>
        <p:nvSpPr>
          <p:cNvPr id="1495" name="Google Shape;1495;p43"/>
          <p:cNvSpPr txBox="1"/>
          <p:nvPr/>
        </p:nvSpPr>
        <p:spPr>
          <a:xfrm>
            <a:off x="2430462" y="2352675"/>
            <a:ext cx="131286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dest address</a:t>
            </a:r>
            <a:endParaRPr/>
          </a:p>
        </p:txBody>
      </p:sp>
      <p:sp>
        <p:nvSpPr>
          <p:cNvPr id="1496" name="Google Shape;1496;p43"/>
          <p:cNvSpPr txBox="1"/>
          <p:nvPr/>
        </p:nvSpPr>
        <p:spPr>
          <a:xfrm>
            <a:off x="3597275" y="2354262"/>
            <a:ext cx="1041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 link</a:t>
            </a:r>
            <a:endParaRPr/>
          </a:p>
        </p:txBody>
      </p:sp>
      <p:cxnSp>
        <p:nvCxnSpPr>
          <p:cNvPr id="1497" name="Google Shape;1497;p43"/>
          <p:cNvCxnSpPr/>
          <p:nvPr/>
        </p:nvCxnSpPr>
        <p:spPr>
          <a:xfrm>
            <a:off x="3695700" y="2365375"/>
            <a:ext cx="7937" cy="106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498" name="Google Shape;1498;p43"/>
          <p:cNvSpPr txBox="1"/>
          <p:nvPr/>
        </p:nvSpPr>
        <p:spPr>
          <a:xfrm>
            <a:off x="2417762" y="2636837"/>
            <a:ext cx="128905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address-range 1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address-range 2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address-range 3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address-range 4</a:t>
            </a:r>
            <a:endParaRPr/>
          </a:p>
        </p:txBody>
      </p:sp>
      <p:sp>
        <p:nvSpPr>
          <p:cNvPr id="1499" name="Google Shape;1499;p43"/>
          <p:cNvSpPr txBox="1"/>
          <p:nvPr/>
        </p:nvSpPr>
        <p:spPr>
          <a:xfrm>
            <a:off x="3711575" y="2636837"/>
            <a:ext cx="268287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cxnSp>
        <p:nvCxnSpPr>
          <p:cNvPr id="1500" name="Google Shape;1500;p43"/>
          <p:cNvCxnSpPr/>
          <p:nvPr/>
        </p:nvCxnSpPr>
        <p:spPr>
          <a:xfrm>
            <a:off x="2409825" y="2617787"/>
            <a:ext cx="2163762" cy="47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01" name="Google Shape;1501;p43"/>
          <p:cNvCxnSpPr/>
          <p:nvPr/>
        </p:nvCxnSpPr>
        <p:spPr>
          <a:xfrm>
            <a:off x="2392362" y="2370137"/>
            <a:ext cx="2173287" cy="47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502" name="Google Shape;1502;p43"/>
          <p:cNvSpPr/>
          <p:nvPr/>
        </p:nvSpPr>
        <p:spPr>
          <a:xfrm rot="5400000">
            <a:off x="3466306" y="1859756"/>
            <a:ext cx="239712" cy="273050"/>
          </a:xfrm>
          <a:prstGeom prst="rightArrow">
            <a:avLst>
              <a:gd fmla="val 13017" name="adj1"/>
              <a:gd fmla="val 5274" name="adj2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03" name="Google Shape;1503;p43"/>
          <p:cNvCxnSpPr/>
          <p:nvPr/>
        </p:nvCxnSpPr>
        <p:spPr>
          <a:xfrm>
            <a:off x="2843212" y="4302125"/>
            <a:ext cx="363537" cy="342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504" name="Google Shape;1504;p43"/>
          <p:cNvSpPr/>
          <p:nvPr/>
        </p:nvSpPr>
        <p:spPr>
          <a:xfrm>
            <a:off x="3916362" y="4792662"/>
            <a:ext cx="879475" cy="265112"/>
          </a:xfrm>
          <a:custGeom>
            <a:rect b="b" l="l" r="r" t="t"/>
            <a:pathLst>
              <a:path extrusionOk="0" h="167" w="554">
                <a:moveTo>
                  <a:pt x="0" y="10"/>
                </a:moveTo>
                <a:cubicBezTo>
                  <a:pt x="102" y="0"/>
                  <a:pt x="240" y="5"/>
                  <a:pt x="324" y="26"/>
                </a:cubicBezTo>
                <a:cubicBezTo>
                  <a:pt x="416" y="52"/>
                  <a:pt x="502" y="120"/>
                  <a:pt x="554" y="167"/>
                </a:cubicBezTo>
              </a:path>
            </a:pathLst>
          </a:custGeom>
          <a:noFill/>
          <a:ln cap="flat" cmpd="sng" w="57150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5" name="Google Shape;1505;p43"/>
          <p:cNvSpPr/>
          <p:nvPr/>
        </p:nvSpPr>
        <p:spPr>
          <a:xfrm flipH="1">
            <a:off x="6249987" y="4356100"/>
            <a:ext cx="577850" cy="371475"/>
          </a:xfrm>
          <a:custGeom>
            <a:rect b="b" l="l" r="r" t="t"/>
            <a:pathLst>
              <a:path extrusionOk="0" h="816" w="1443">
                <a:moveTo>
                  <a:pt x="0" y="0"/>
                </a:moveTo>
                <a:cubicBezTo>
                  <a:pt x="571" y="285"/>
                  <a:pt x="856" y="408"/>
                  <a:pt x="1076" y="782"/>
                </a:cubicBezTo>
                <a:cubicBezTo>
                  <a:pt x="1185" y="775"/>
                  <a:pt x="1220" y="816"/>
                  <a:pt x="1320" y="788"/>
                </a:cubicBezTo>
                <a:cubicBezTo>
                  <a:pt x="1264" y="347"/>
                  <a:pt x="1276" y="352"/>
                  <a:pt x="1443" y="5"/>
                </a:cubicBezTo>
                <a:cubicBezTo>
                  <a:pt x="867" y="5"/>
                  <a:pt x="233" y="0"/>
                  <a:pt x="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6" name="Google Shape;1506;p43"/>
          <p:cNvSpPr/>
          <p:nvPr/>
        </p:nvSpPr>
        <p:spPr>
          <a:xfrm flipH="1">
            <a:off x="5240337" y="4083050"/>
            <a:ext cx="577850" cy="371475"/>
          </a:xfrm>
          <a:custGeom>
            <a:rect b="b" l="l" r="r" t="t"/>
            <a:pathLst>
              <a:path extrusionOk="0" h="816" w="1443">
                <a:moveTo>
                  <a:pt x="0" y="0"/>
                </a:moveTo>
                <a:cubicBezTo>
                  <a:pt x="571" y="285"/>
                  <a:pt x="856" y="408"/>
                  <a:pt x="1076" y="782"/>
                </a:cubicBezTo>
                <a:cubicBezTo>
                  <a:pt x="1185" y="775"/>
                  <a:pt x="1220" y="816"/>
                  <a:pt x="1320" y="788"/>
                </a:cubicBezTo>
                <a:cubicBezTo>
                  <a:pt x="1264" y="347"/>
                  <a:pt x="1276" y="352"/>
                  <a:pt x="1443" y="5"/>
                </a:cubicBezTo>
                <a:cubicBezTo>
                  <a:pt x="867" y="5"/>
                  <a:pt x="233" y="0"/>
                  <a:pt x="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7" name="Google Shape;1507;p43"/>
          <p:cNvSpPr/>
          <p:nvPr/>
        </p:nvSpPr>
        <p:spPr>
          <a:xfrm rot="10800000">
            <a:off x="5908675" y="5629275"/>
            <a:ext cx="542925" cy="371475"/>
          </a:xfrm>
          <a:custGeom>
            <a:rect b="b" l="l" r="r" t="t"/>
            <a:pathLst>
              <a:path extrusionOk="0" h="816" w="1443">
                <a:moveTo>
                  <a:pt x="0" y="0"/>
                </a:moveTo>
                <a:cubicBezTo>
                  <a:pt x="571" y="285"/>
                  <a:pt x="856" y="408"/>
                  <a:pt x="1076" y="782"/>
                </a:cubicBezTo>
                <a:cubicBezTo>
                  <a:pt x="1185" y="775"/>
                  <a:pt x="1220" y="816"/>
                  <a:pt x="1320" y="788"/>
                </a:cubicBezTo>
                <a:cubicBezTo>
                  <a:pt x="1264" y="347"/>
                  <a:pt x="1276" y="352"/>
                  <a:pt x="1443" y="5"/>
                </a:cubicBezTo>
                <a:cubicBezTo>
                  <a:pt x="867" y="5"/>
                  <a:pt x="233" y="0"/>
                  <a:pt x="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8" name="Google Shape;1508;p43"/>
          <p:cNvSpPr/>
          <p:nvPr/>
        </p:nvSpPr>
        <p:spPr>
          <a:xfrm rot="10800000">
            <a:off x="4559300" y="5613400"/>
            <a:ext cx="542925" cy="371475"/>
          </a:xfrm>
          <a:custGeom>
            <a:rect b="b" l="l" r="r" t="t"/>
            <a:pathLst>
              <a:path extrusionOk="0" h="816" w="1443">
                <a:moveTo>
                  <a:pt x="0" y="0"/>
                </a:moveTo>
                <a:cubicBezTo>
                  <a:pt x="571" y="285"/>
                  <a:pt x="856" y="408"/>
                  <a:pt x="1076" y="782"/>
                </a:cubicBezTo>
                <a:cubicBezTo>
                  <a:pt x="1185" y="775"/>
                  <a:pt x="1220" y="816"/>
                  <a:pt x="1320" y="788"/>
                </a:cubicBezTo>
                <a:cubicBezTo>
                  <a:pt x="1264" y="347"/>
                  <a:pt x="1276" y="352"/>
                  <a:pt x="1443" y="5"/>
                </a:cubicBezTo>
                <a:cubicBezTo>
                  <a:pt x="867" y="5"/>
                  <a:pt x="233" y="0"/>
                  <a:pt x="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9" name="Google Shape;1509;p43"/>
          <p:cNvSpPr/>
          <p:nvPr/>
        </p:nvSpPr>
        <p:spPr>
          <a:xfrm rot="10800000">
            <a:off x="5199062" y="5321300"/>
            <a:ext cx="542925" cy="452437"/>
          </a:xfrm>
          <a:custGeom>
            <a:rect b="b" l="l" r="r" t="t"/>
            <a:pathLst>
              <a:path extrusionOk="0" h="816" w="1443">
                <a:moveTo>
                  <a:pt x="0" y="0"/>
                </a:moveTo>
                <a:cubicBezTo>
                  <a:pt x="571" y="285"/>
                  <a:pt x="856" y="408"/>
                  <a:pt x="1076" y="782"/>
                </a:cubicBezTo>
                <a:cubicBezTo>
                  <a:pt x="1185" y="775"/>
                  <a:pt x="1220" y="816"/>
                  <a:pt x="1320" y="788"/>
                </a:cubicBezTo>
                <a:cubicBezTo>
                  <a:pt x="1264" y="347"/>
                  <a:pt x="1276" y="352"/>
                  <a:pt x="1443" y="5"/>
                </a:cubicBezTo>
                <a:cubicBezTo>
                  <a:pt x="867" y="5"/>
                  <a:pt x="233" y="0"/>
                  <a:pt x="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10" name="Google Shape;1510;p43"/>
          <p:cNvGrpSpPr/>
          <p:nvPr/>
        </p:nvGrpSpPr>
        <p:grpSpPr>
          <a:xfrm>
            <a:off x="5248275" y="3638550"/>
            <a:ext cx="550862" cy="452437"/>
            <a:chOff x="4581525" y="2647950"/>
            <a:chExt cx="550862" cy="452437"/>
          </a:xfrm>
        </p:grpSpPr>
        <p:sp>
          <p:nvSpPr>
            <p:cNvPr id="1511" name="Google Shape;1511;p43"/>
            <p:cNvSpPr txBox="1"/>
            <p:nvPr/>
          </p:nvSpPr>
          <p:spPr>
            <a:xfrm>
              <a:off x="4581525" y="2647950"/>
              <a:ext cx="550862" cy="452437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43"/>
            <p:cNvSpPr/>
            <p:nvPr/>
          </p:nvSpPr>
          <p:spPr>
            <a:xfrm>
              <a:off x="4611687" y="2657475"/>
              <a:ext cx="498475" cy="117475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43"/>
            <p:cNvSpPr txBox="1"/>
            <p:nvPr/>
          </p:nvSpPr>
          <p:spPr>
            <a:xfrm>
              <a:off x="4624387" y="2833687"/>
              <a:ext cx="476250" cy="24765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14" name="Google Shape;1514;p43"/>
            <p:cNvCxnSpPr/>
            <p:nvPr/>
          </p:nvCxnSpPr>
          <p:spPr>
            <a:xfrm>
              <a:off x="4892675" y="2874962"/>
              <a:ext cx="1587" cy="20637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15" name="Google Shape;1515;p43"/>
            <p:cNvCxnSpPr/>
            <p:nvPr/>
          </p:nvCxnSpPr>
          <p:spPr>
            <a:xfrm>
              <a:off x="4624387" y="2924175"/>
              <a:ext cx="47625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16" name="Google Shape;1516;p43"/>
            <p:cNvCxnSpPr/>
            <p:nvPr/>
          </p:nvCxnSpPr>
          <p:spPr>
            <a:xfrm>
              <a:off x="4622800" y="2876550"/>
              <a:ext cx="47625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517" name="Google Shape;1517;p43"/>
            <p:cNvSpPr/>
            <p:nvPr/>
          </p:nvSpPr>
          <p:spPr>
            <a:xfrm rot="5400000">
              <a:off x="4843462" y="2770187"/>
              <a:ext cx="46037" cy="65087"/>
            </a:xfrm>
            <a:prstGeom prst="rightArrow">
              <a:avLst>
                <a:gd fmla="val 13017" name="adj1"/>
                <a:gd fmla="val 5274" name="adj2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18" name="Google Shape;1518;p43"/>
          <p:cNvGrpSpPr/>
          <p:nvPr/>
        </p:nvGrpSpPr>
        <p:grpSpPr>
          <a:xfrm>
            <a:off x="6261100" y="3911600"/>
            <a:ext cx="550862" cy="452437"/>
            <a:chOff x="4581525" y="2647950"/>
            <a:chExt cx="550862" cy="452437"/>
          </a:xfrm>
        </p:grpSpPr>
        <p:sp>
          <p:nvSpPr>
            <p:cNvPr id="1519" name="Google Shape;1519;p43"/>
            <p:cNvSpPr txBox="1"/>
            <p:nvPr/>
          </p:nvSpPr>
          <p:spPr>
            <a:xfrm>
              <a:off x="4581525" y="2647950"/>
              <a:ext cx="550862" cy="452437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43"/>
            <p:cNvSpPr/>
            <p:nvPr/>
          </p:nvSpPr>
          <p:spPr>
            <a:xfrm>
              <a:off x="4611687" y="2657475"/>
              <a:ext cx="498475" cy="117475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43"/>
            <p:cNvSpPr txBox="1"/>
            <p:nvPr/>
          </p:nvSpPr>
          <p:spPr>
            <a:xfrm>
              <a:off x="4624387" y="2833687"/>
              <a:ext cx="476250" cy="24765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22" name="Google Shape;1522;p43"/>
            <p:cNvCxnSpPr/>
            <p:nvPr/>
          </p:nvCxnSpPr>
          <p:spPr>
            <a:xfrm>
              <a:off x="4892675" y="2874962"/>
              <a:ext cx="1587" cy="20637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23" name="Google Shape;1523;p43"/>
            <p:cNvCxnSpPr/>
            <p:nvPr/>
          </p:nvCxnSpPr>
          <p:spPr>
            <a:xfrm>
              <a:off x="4624387" y="2924175"/>
              <a:ext cx="47625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24" name="Google Shape;1524;p43"/>
            <p:cNvCxnSpPr/>
            <p:nvPr/>
          </p:nvCxnSpPr>
          <p:spPr>
            <a:xfrm>
              <a:off x="4622800" y="2876550"/>
              <a:ext cx="47625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525" name="Google Shape;1525;p43"/>
            <p:cNvSpPr/>
            <p:nvPr/>
          </p:nvSpPr>
          <p:spPr>
            <a:xfrm rot="5400000">
              <a:off x="4843462" y="2770187"/>
              <a:ext cx="46037" cy="65087"/>
            </a:xfrm>
            <a:prstGeom prst="rightArrow">
              <a:avLst>
                <a:gd fmla="val 13017" name="adj1"/>
                <a:gd fmla="val 5274" name="adj2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26" name="Google Shape;1526;p43"/>
          <p:cNvGrpSpPr/>
          <p:nvPr/>
        </p:nvGrpSpPr>
        <p:grpSpPr>
          <a:xfrm>
            <a:off x="5891212" y="5988050"/>
            <a:ext cx="550862" cy="452437"/>
            <a:chOff x="4581525" y="2647950"/>
            <a:chExt cx="550862" cy="452437"/>
          </a:xfrm>
        </p:grpSpPr>
        <p:sp>
          <p:nvSpPr>
            <p:cNvPr id="1527" name="Google Shape;1527;p43"/>
            <p:cNvSpPr txBox="1"/>
            <p:nvPr/>
          </p:nvSpPr>
          <p:spPr>
            <a:xfrm>
              <a:off x="4581525" y="2647950"/>
              <a:ext cx="550862" cy="452437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43"/>
            <p:cNvSpPr/>
            <p:nvPr/>
          </p:nvSpPr>
          <p:spPr>
            <a:xfrm>
              <a:off x="4611687" y="2657475"/>
              <a:ext cx="498475" cy="117475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43"/>
            <p:cNvSpPr txBox="1"/>
            <p:nvPr/>
          </p:nvSpPr>
          <p:spPr>
            <a:xfrm>
              <a:off x="4624387" y="2833687"/>
              <a:ext cx="476250" cy="24765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30" name="Google Shape;1530;p43"/>
            <p:cNvCxnSpPr/>
            <p:nvPr/>
          </p:nvCxnSpPr>
          <p:spPr>
            <a:xfrm>
              <a:off x="4892675" y="2874962"/>
              <a:ext cx="1587" cy="20637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31" name="Google Shape;1531;p43"/>
            <p:cNvCxnSpPr/>
            <p:nvPr/>
          </p:nvCxnSpPr>
          <p:spPr>
            <a:xfrm>
              <a:off x="4624387" y="2924175"/>
              <a:ext cx="47625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32" name="Google Shape;1532;p43"/>
            <p:cNvCxnSpPr/>
            <p:nvPr/>
          </p:nvCxnSpPr>
          <p:spPr>
            <a:xfrm>
              <a:off x="4622800" y="2876550"/>
              <a:ext cx="47625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533" name="Google Shape;1533;p43"/>
            <p:cNvSpPr/>
            <p:nvPr/>
          </p:nvSpPr>
          <p:spPr>
            <a:xfrm rot="5400000">
              <a:off x="4843462" y="2770187"/>
              <a:ext cx="46037" cy="65087"/>
            </a:xfrm>
            <a:prstGeom prst="rightArrow">
              <a:avLst>
                <a:gd fmla="val 13017" name="adj1"/>
                <a:gd fmla="val 5274" name="adj2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34" name="Google Shape;1534;p43"/>
          <p:cNvGrpSpPr/>
          <p:nvPr/>
        </p:nvGrpSpPr>
        <p:grpSpPr>
          <a:xfrm>
            <a:off x="5195887" y="5768975"/>
            <a:ext cx="550862" cy="452437"/>
            <a:chOff x="4581525" y="2647950"/>
            <a:chExt cx="550862" cy="452437"/>
          </a:xfrm>
        </p:grpSpPr>
        <p:sp>
          <p:nvSpPr>
            <p:cNvPr id="1535" name="Google Shape;1535;p43"/>
            <p:cNvSpPr txBox="1"/>
            <p:nvPr/>
          </p:nvSpPr>
          <p:spPr>
            <a:xfrm>
              <a:off x="4581525" y="2647950"/>
              <a:ext cx="550862" cy="452437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43"/>
            <p:cNvSpPr/>
            <p:nvPr/>
          </p:nvSpPr>
          <p:spPr>
            <a:xfrm>
              <a:off x="4611687" y="2657475"/>
              <a:ext cx="498475" cy="117475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43"/>
            <p:cNvSpPr txBox="1"/>
            <p:nvPr/>
          </p:nvSpPr>
          <p:spPr>
            <a:xfrm>
              <a:off x="4624387" y="2833687"/>
              <a:ext cx="476250" cy="24765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38" name="Google Shape;1538;p43"/>
            <p:cNvCxnSpPr/>
            <p:nvPr/>
          </p:nvCxnSpPr>
          <p:spPr>
            <a:xfrm>
              <a:off x="4892675" y="2874962"/>
              <a:ext cx="1587" cy="20637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39" name="Google Shape;1539;p43"/>
            <p:cNvCxnSpPr/>
            <p:nvPr/>
          </p:nvCxnSpPr>
          <p:spPr>
            <a:xfrm>
              <a:off x="4624387" y="2924175"/>
              <a:ext cx="47625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40" name="Google Shape;1540;p43"/>
            <p:cNvCxnSpPr/>
            <p:nvPr/>
          </p:nvCxnSpPr>
          <p:spPr>
            <a:xfrm>
              <a:off x="4622800" y="2876550"/>
              <a:ext cx="47625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541" name="Google Shape;1541;p43"/>
            <p:cNvSpPr/>
            <p:nvPr/>
          </p:nvSpPr>
          <p:spPr>
            <a:xfrm rot="5400000">
              <a:off x="4843462" y="2770187"/>
              <a:ext cx="46037" cy="65087"/>
            </a:xfrm>
            <a:prstGeom prst="rightArrow">
              <a:avLst>
                <a:gd fmla="val 13017" name="adj1"/>
                <a:gd fmla="val 5274" name="adj2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42" name="Google Shape;1542;p43"/>
          <p:cNvGrpSpPr/>
          <p:nvPr/>
        </p:nvGrpSpPr>
        <p:grpSpPr>
          <a:xfrm>
            <a:off x="4540250" y="5961062"/>
            <a:ext cx="550862" cy="452437"/>
            <a:chOff x="4581525" y="2647950"/>
            <a:chExt cx="550862" cy="452437"/>
          </a:xfrm>
        </p:grpSpPr>
        <p:sp>
          <p:nvSpPr>
            <p:cNvPr id="1543" name="Google Shape;1543;p43"/>
            <p:cNvSpPr txBox="1"/>
            <p:nvPr/>
          </p:nvSpPr>
          <p:spPr>
            <a:xfrm>
              <a:off x="4581525" y="2647950"/>
              <a:ext cx="550862" cy="452437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43"/>
            <p:cNvSpPr/>
            <p:nvPr/>
          </p:nvSpPr>
          <p:spPr>
            <a:xfrm>
              <a:off x="4611687" y="2657475"/>
              <a:ext cx="498475" cy="117475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43"/>
            <p:cNvSpPr txBox="1"/>
            <p:nvPr/>
          </p:nvSpPr>
          <p:spPr>
            <a:xfrm>
              <a:off x="4624387" y="2833687"/>
              <a:ext cx="476250" cy="24765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46" name="Google Shape;1546;p43"/>
            <p:cNvCxnSpPr/>
            <p:nvPr/>
          </p:nvCxnSpPr>
          <p:spPr>
            <a:xfrm>
              <a:off x="4892675" y="2874962"/>
              <a:ext cx="1587" cy="20637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47" name="Google Shape;1547;p43"/>
            <p:cNvCxnSpPr/>
            <p:nvPr/>
          </p:nvCxnSpPr>
          <p:spPr>
            <a:xfrm>
              <a:off x="4624387" y="2924175"/>
              <a:ext cx="47625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48" name="Google Shape;1548;p43"/>
            <p:cNvCxnSpPr/>
            <p:nvPr/>
          </p:nvCxnSpPr>
          <p:spPr>
            <a:xfrm>
              <a:off x="4622800" y="2876550"/>
              <a:ext cx="47625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549" name="Google Shape;1549;p43"/>
            <p:cNvSpPr/>
            <p:nvPr/>
          </p:nvSpPr>
          <p:spPr>
            <a:xfrm rot="5400000">
              <a:off x="4843462" y="2770187"/>
              <a:ext cx="46037" cy="65087"/>
            </a:xfrm>
            <a:prstGeom prst="rightArrow">
              <a:avLst>
                <a:gd fmla="val 13017" name="adj1"/>
                <a:gd fmla="val 5274" name="adj2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50" name="Google Shape;1550;p43"/>
          <p:cNvGrpSpPr/>
          <p:nvPr/>
        </p:nvGrpSpPr>
        <p:grpSpPr>
          <a:xfrm>
            <a:off x="3492500" y="1201737"/>
            <a:ext cx="4986338" cy="1887537"/>
            <a:chOff x="3233737" y="1123950"/>
            <a:chExt cx="5510213" cy="1887537"/>
          </a:xfrm>
        </p:grpSpPr>
        <p:sp>
          <p:nvSpPr>
            <p:cNvPr id="1551" name="Google Shape;1551;p43"/>
            <p:cNvSpPr txBox="1"/>
            <p:nvPr/>
          </p:nvSpPr>
          <p:spPr>
            <a:xfrm>
              <a:off x="5514975" y="1123950"/>
              <a:ext cx="3228975" cy="1398587"/>
            </a:xfrm>
            <a:prstGeom prst="rect">
              <a:avLst/>
            </a:prstGeom>
            <a:noFill/>
            <a:ln cap="flat" cmpd="sng" w="12700">
              <a:solidFill>
                <a:srgbClr val="CC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2000"/>
                <a:buFont typeface="Cabin"/>
                <a:buNone/>
              </a:pPr>
              <a:r>
                <a:rPr b="0" i="0" lang="en-US" sz="2000" u="none">
                  <a:solidFill>
                    <a:srgbClr val="000099"/>
                  </a:solidFill>
                  <a:latin typeface="Cabin"/>
                  <a:ea typeface="Cabin"/>
                  <a:cs typeface="Cabin"/>
                  <a:sym typeface="Cabin"/>
                </a:rPr>
                <a:t>4 billion IP addresses, so rather than list individual destination address</a:t>
              </a:r>
              <a:endParaRPr/>
            </a:p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2000"/>
                <a:buFont typeface="Cabin"/>
                <a:buNone/>
              </a:pPr>
              <a:r>
                <a:rPr b="0" i="0" lang="en-US" sz="2000" u="none">
                  <a:solidFill>
                    <a:srgbClr val="000099"/>
                  </a:solidFill>
                  <a:latin typeface="Cabin"/>
                  <a:ea typeface="Cabin"/>
                  <a:cs typeface="Cabin"/>
                  <a:sym typeface="Cabin"/>
                </a:rPr>
                <a:t>list </a:t>
              </a:r>
              <a:r>
                <a:rPr b="0" i="1" lang="en-US" sz="2000" u="none">
                  <a:solidFill>
                    <a:srgbClr val="000099"/>
                  </a:solidFill>
                  <a:latin typeface="Cabin"/>
                  <a:ea typeface="Cabin"/>
                  <a:cs typeface="Cabin"/>
                  <a:sym typeface="Cabin"/>
                </a:rPr>
                <a:t>range</a:t>
              </a:r>
              <a:r>
                <a:rPr b="0" i="0" lang="en-US" sz="2000" u="none">
                  <a:solidFill>
                    <a:srgbClr val="000099"/>
                  </a:solidFill>
                  <a:latin typeface="Cabin"/>
                  <a:ea typeface="Cabin"/>
                  <a:cs typeface="Cabin"/>
                  <a:sym typeface="Cabin"/>
                </a:rPr>
                <a:t> of addresses</a:t>
              </a:r>
              <a:endParaRPr/>
            </a:p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2000"/>
                <a:buFont typeface="Cabin"/>
                <a:buNone/>
              </a:pPr>
              <a:r>
                <a:rPr b="0" i="0" lang="en-US" sz="2000" u="none">
                  <a:solidFill>
                    <a:srgbClr val="000099"/>
                  </a:solidFill>
                  <a:latin typeface="Cabin"/>
                  <a:ea typeface="Cabin"/>
                  <a:cs typeface="Cabin"/>
                  <a:sym typeface="Cabin"/>
                </a:rPr>
                <a:t>(aggregate table entries)</a:t>
              </a:r>
              <a:endParaRPr/>
            </a:p>
          </p:txBody>
        </p:sp>
        <p:cxnSp>
          <p:nvCxnSpPr>
            <p:cNvPr id="1552" name="Google Shape;1552;p43"/>
            <p:cNvCxnSpPr/>
            <p:nvPr/>
          </p:nvCxnSpPr>
          <p:spPr>
            <a:xfrm flipH="1">
              <a:off x="3233737" y="1951037"/>
              <a:ext cx="2274887" cy="1060450"/>
            </a:xfrm>
            <a:prstGeom prst="straightConnector1">
              <a:avLst/>
            </a:prstGeom>
            <a:noFill/>
            <a:ln cap="flat" cmpd="sng" w="9525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6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p44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Layer A</a:t>
            </a:r>
            <a:endParaRPr/>
          </a:p>
        </p:txBody>
      </p:sp>
      <p:sp>
        <p:nvSpPr>
          <p:cNvPr id="1558" name="Google Shape;1558;p44"/>
          <p:cNvSpPr txBox="1"/>
          <p:nvPr/>
        </p:nvSpPr>
        <p:spPr>
          <a:xfrm>
            <a:off x="565150" y="6007100"/>
            <a:ext cx="8215312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Cabin"/>
              <a:buNone/>
            </a:pPr>
            <a:r>
              <a:rPr b="0" i="1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Q: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can we avoid the insertion of these many (4 billion) entries? </a:t>
            </a:r>
            <a:endParaRPr/>
          </a:p>
        </p:txBody>
      </p:sp>
      <p:pic>
        <p:nvPicPr>
          <p:cNvPr descr="underline_base" id="1559" name="Google Shape;1559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4837" y="771525"/>
            <a:ext cx="59420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560" name="Google Shape;1560;p44"/>
          <p:cNvSpPr txBox="1"/>
          <p:nvPr>
            <p:ph type="title"/>
          </p:nvPr>
        </p:nvSpPr>
        <p:spPr>
          <a:xfrm>
            <a:off x="533400" y="107950"/>
            <a:ext cx="6378575" cy="8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Datagram forwarding  table</a:t>
            </a:r>
            <a:endParaRPr/>
          </a:p>
        </p:txBody>
      </p:sp>
      <p:graphicFrame>
        <p:nvGraphicFramePr>
          <p:cNvPr id="1561" name="Google Shape;1561;p44"/>
          <p:cNvGraphicFramePr/>
          <p:nvPr/>
        </p:nvGraphicFramePr>
        <p:xfrm>
          <a:off x="449262" y="12207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{93F6AD33-594B-4AFB-9730-FB134F6484EA}</a:tableStyleId>
              </a:tblPr>
              <a:tblGrid>
                <a:gridCol w="5770550"/>
                <a:gridCol w="2314575"/>
              </a:tblGrid>
              <a:tr h="830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CC"/>
                        </a:buClr>
                        <a:buSzPts val="2800"/>
                        <a:buFont typeface="Cabin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FFFFCC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Destination Address Range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2800" u="none">
                        <a:solidFill>
                          <a:srgbClr val="FFFFCC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CC"/>
                        </a:buClr>
                        <a:buSzPts val="2400"/>
                        <a:buFont typeface="Cabin"/>
                        <a:buNone/>
                      </a:pPr>
                      <a:r>
                        <a:rPr b="1" i="0" lang="en-US" sz="2400" u="none">
                          <a:solidFill>
                            <a:srgbClr val="FFFFCC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Link Interface 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1006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urier New"/>
                        <a:buNone/>
                      </a:pPr>
                      <a:r>
                        <a:rPr b="1" i="0" lang="en-US" sz="2000" u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11001000 00010111 00010000 00000000</a:t>
                      </a:r>
                      <a:endParaRPr b="1" i="0" sz="1800" u="none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bin"/>
                        <a:buNone/>
                      </a:pPr>
                      <a:r>
                        <a:rPr b="1" i="0" lang="en-US" sz="2000" u="none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through</a:t>
                      </a:r>
                      <a:r>
                        <a:rPr b="1" i="0" lang="en-US" sz="2000" u="non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                                </a:t>
                      </a:r>
                      <a:endParaRPr b="1" i="0" sz="1800" u="none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urier New"/>
                        <a:buNone/>
                      </a:pPr>
                      <a:r>
                        <a:rPr b="1" i="0" lang="en-US" sz="2000" u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11001000 00010111 00010111 11111111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E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Cabin"/>
                        <a:buNone/>
                      </a:pPr>
                      <a:r>
                        <a:rPr b="1" i="0" lang="en-US" sz="3200" u="none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ECD"/>
                    </a:solidFill>
                  </a:tcPr>
                </a:tc>
              </a:tr>
              <a:tr h="1004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urier New"/>
                        <a:buNone/>
                      </a:pPr>
                      <a:r>
                        <a:rPr b="1" i="0" lang="en-US" sz="2000" u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11001000 00010111 00011000 00000000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bin"/>
                        <a:buNone/>
                      </a:pPr>
                      <a:r>
                        <a:rPr b="1" i="0" lang="en-US" sz="2000" u="none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through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urier New"/>
                        <a:buNone/>
                      </a:pPr>
                      <a:r>
                        <a:rPr b="1" i="0" lang="en-US" sz="2000" u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11001000 00010111 00011000 11111111  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F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Cabin"/>
                        <a:buNone/>
                      </a:pPr>
                      <a:r>
                        <a:rPr b="1" i="0" lang="en-US" sz="3200" u="none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FE8"/>
                    </a:solidFill>
                  </a:tcPr>
                </a:tc>
              </a:tr>
              <a:tr h="1006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urier New"/>
                        <a:buNone/>
                      </a:pPr>
                      <a:r>
                        <a:rPr b="1" i="0" lang="en-US" sz="2000" u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11001000 00010111 00011001 00000000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bin"/>
                        <a:buNone/>
                      </a:pPr>
                      <a:r>
                        <a:rPr b="1" i="0" lang="en-US" sz="2000" u="none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through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urier New"/>
                        <a:buNone/>
                      </a:pPr>
                      <a:r>
                        <a:rPr b="1" i="0" lang="en-US" sz="2000" u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11001000 00010111 00011111 11111111  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E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Cabin"/>
                        <a:buNone/>
                      </a:pPr>
                      <a:r>
                        <a:rPr b="1" i="0" lang="en-US" sz="3200" u="none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2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ECD"/>
                    </a:solidFill>
                  </a:tcPr>
                </a:tc>
              </a:tr>
              <a:tr h="830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bin"/>
                        <a:buNone/>
                      </a:pPr>
                      <a:br>
                        <a:rPr b="1" i="0" lang="en-US" sz="2000" u="none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</a:br>
                      <a:r>
                        <a:rPr b="1" i="0" lang="en-US" sz="2000" u="none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Otherwise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F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Cabin"/>
                        <a:buNone/>
                      </a:pPr>
                      <a:r>
                        <a:rPr b="1" i="0" lang="en-US" sz="3200" u="none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3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F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5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p45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Layer A</a:t>
            </a:r>
            <a:endParaRPr/>
          </a:p>
        </p:txBody>
      </p:sp>
      <p:sp>
        <p:nvSpPr>
          <p:cNvPr id="1567" name="Google Shape;1567;p45"/>
          <p:cNvSpPr txBox="1"/>
          <p:nvPr/>
        </p:nvSpPr>
        <p:spPr>
          <a:xfrm>
            <a:off x="565150" y="6007100"/>
            <a:ext cx="74342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Cabin"/>
              <a:buNone/>
            </a:pPr>
            <a:r>
              <a:rPr b="0" i="1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Q: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but what happens if ranges do not divide up so nicely? </a:t>
            </a:r>
            <a:endParaRPr/>
          </a:p>
        </p:txBody>
      </p:sp>
      <p:pic>
        <p:nvPicPr>
          <p:cNvPr descr="underline_base" id="1568" name="Google Shape;1568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4837" y="771525"/>
            <a:ext cx="59420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569" name="Google Shape;1569;p45"/>
          <p:cNvSpPr txBox="1"/>
          <p:nvPr>
            <p:ph type="title"/>
          </p:nvPr>
        </p:nvSpPr>
        <p:spPr>
          <a:xfrm>
            <a:off x="533400" y="107950"/>
            <a:ext cx="6378575" cy="8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Datagram forwarding  table</a:t>
            </a:r>
            <a:endParaRPr/>
          </a:p>
        </p:txBody>
      </p:sp>
      <p:graphicFrame>
        <p:nvGraphicFramePr>
          <p:cNvPr id="1570" name="Google Shape;1570;p45"/>
          <p:cNvGraphicFramePr/>
          <p:nvPr/>
        </p:nvGraphicFramePr>
        <p:xfrm>
          <a:off x="577850" y="17351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{93F6AD33-594B-4AFB-9730-FB134F6484EA}</a:tableStyleId>
              </a:tblPr>
              <a:tblGrid>
                <a:gridCol w="5700700"/>
                <a:gridCol w="2287575"/>
              </a:tblGrid>
              <a:tr h="822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CC"/>
                        </a:buClr>
                        <a:buSzPts val="2800"/>
                        <a:buFont typeface="Cabin"/>
                        <a:buNone/>
                      </a:pPr>
                      <a:r>
                        <a:rPr b="1" i="0" lang="en-US" sz="2800" u="none">
                          <a:solidFill>
                            <a:srgbClr val="FFFFCC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Prefix Match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2800" u="none">
                        <a:solidFill>
                          <a:srgbClr val="FFFFCC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45175" marB="45175" marR="90350" marL="903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CC"/>
                        </a:buClr>
                        <a:buSzPts val="2400"/>
                        <a:buFont typeface="Cabin"/>
                        <a:buNone/>
                      </a:pPr>
                      <a:r>
                        <a:rPr b="1" i="0" lang="en-US" sz="2400" u="none">
                          <a:solidFill>
                            <a:srgbClr val="FFFFCC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Link Interface </a:t>
                      </a:r>
                      <a:endParaRPr/>
                    </a:p>
                  </a:txBody>
                  <a:tcPr marT="45175" marB="45175" marR="90350" marL="903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820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11001000 00010111 00010</a:t>
                      </a:r>
                      <a:endParaRPr/>
                    </a:p>
                  </a:txBody>
                  <a:tcPr marT="45175" marB="45175" marR="90350" marL="903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E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Cabin"/>
                        <a:buNone/>
                      </a:pPr>
                      <a:r>
                        <a:rPr b="1" i="0" lang="en-US" sz="3200" u="none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0</a:t>
                      </a:r>
                      <a:endParaRPr/>
                    </a:p>
                  </a:txBody>
                  <a:tcPr marT="45175" marB="45175" marR="90350" marL="903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ECD"/>
                    </a:solidFill>
                  </a:tcPr>
                </a:tc>
              </a:tr>
              <a:tr h="820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11001000 00010111 00011000</a:t>
                      </a:r>
                      <a:endParaRPr/>
                    </a:p>
                  </a:txBody>
                  <a:tcPr marT="45175" marB="45175" marR="90350" marL="903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F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Cabin"/>
                        <a:buNone/>
                      </a:pPr>
                      <a:r>
                        <a:rPr b="1" i="0" lang="en-US" sz="3200" u="none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1</a:t>
                      </a:r>
                      <a:endParaRPr/>
                    </a:p>
                  </a:txBody>
                  <a:tcPr marT="45175" marB="45175" marR="90350" marL="903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FE8"/>
                    </a:solidFill>
                  </a:tcPr>
                </a:tc>
              </a:tr>
              <a:tr h="820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11001000 00010111 00011</a:t>
                      </a:r>
                      <a:endParaRPr/>
                    </a:p>
                  </a:txBody>
                  <a:tcPr marT="45175" marB="45175" marR="90350" marL="903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E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Cabin"/>
                        <a:buNone/>
                      </a:pPr>
                      <a:r>
                        <a:rPr b="1" i="0" lang="en-US" sz="3200" u="none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2</a:t>
                      </a:r>
                      <a:endParaRPr/>
                    </a:p>
                  </a:txBody>
                  <a:tcPr marT="45175" marB="45175" marR="90350" marL="903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ECD"/>
                    </a:solidFill>
                  </a:tcPr>
                </a:tc>
              </a:tr>
              <a:tr h="820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bin"/>
                        <a:buNone/>
                      </a:pPr>
                      <a:r>
                        <a:rPr b="1" i="0" lang="en-US" sz="2000" u="none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Otherwise</a:t>
                      </a:r>
                      <a:endParaRPr/>
                    </a:p>
                  </a:txBody>
                  <a:tcPr marT="45175" marB="45175" marR="90350" marL="903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F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Cabin"/>
                        <a:buNone/>
                      </a:pPr>
                      <a:r>
                        <a:rPr b="1" i="0" lang="en-US" sz="3200" u="none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3</a:t>
                      </a:r>
                      <a:endParaRPr/>
                    </a:p>
                  </a:txBody>
                  <a:tcPr marT="45175" marB="45175" marR="90350" marL="903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FE8"/>
                    </a:solidFill>
                  </a:tcPr>
                </a:tc>
              </a:tr>
            </a:tbl>
          </a:graphicData>
        </a:graphic>
      </p:graphicFrame>
      <p:sp>
        <p:nvSpPr>
          <p:cNvPr id="1571" name="Google Shape;1571;p45"/>
          <p:cNvSpPr txBox="1"/>
          <p:nvPr/>
        </p:nvSpPr>
        <p:spPr>
          <a:xfrm>
            <a:off x="365125" y="849312"/>
            <a:ext cx="7550150" cy="83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Cabin"/>
              <a:buNone/>
            </a:pPr>
            <a:r>
              <a:rPr b="0" i="1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A: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yes; we can replace them with only 4 entries; just let the </a:t>
            </a:r>
            <a:b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router matches the </a:t>
            </a:r>
            <a:r>
              <a:rPr b="1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prefix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of the addresses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5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p46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Layer A</a:t>
            </a:r>
            <a:endParaRPr/>
          </a:p>
        </p:txBody>
      </p:sp>
      <p:pic>
        <p:nvPicPr>
          <p:cNvPr descr="underline_base" id="1577" name="Google Shape;1577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075" y="777875"/>
            <a:ext cx="54848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578" name="Google Shape;1578;p46"/>
          <p:cNvSpPr txBox="1"/>
          <p:nvPr/>
        </p:nvSpPr>
        <p:spPr>
          <a:xfrm>
            <a:off x="434975" y="1238250"/>
            <a:ext cx="8001000" cy="1371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9" name="Google Shape;1579;p46"/>
          <p:cNvSpPr txBox="1"/>
          <p:nvPr/>
        </p:nvSpPr>
        <p:spPr>
          <a:xfrm>
            <a:off x="4276725" y="5673725"/>
            <a:ext cx="1636712" cy="269875"/>
          </a:xfrm>
          <a:prstGeom prst="rect">
            <a:avLst/>
          </a:prstGeom>
          <a:solidFill>
            <a:srgbClr val="33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0" name="Google Shape;1580;p46"/>
          <p:cNvSpPr txBox="1"/>
          <p:nvPr/>
        </p:nvSpPr>
        <p:spPr>
          <a:xfrm>
            <a:off x="4283075" y="6069012"/>
            <a:ext cx="1636712" cy="269875"/>
          </a:xfrm>
          <a:prstGeom prst="rect">
            <a:avLst/>
          </a:prstGeom>
          <a:solidFill>
            <a:srgbClr val="33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1" name="Google Shape;1581;p46"/>
          <p:cNvSpPr txBox="1"/>
          <p:nvPr>
            <p:ph type="title"/>
          </p:nvPr>
        </p:nvSpPr>
        <p:spPr>
          <a:xfrm>
            <a:off x="355600" y="95250"/>
            <a:ext cx="7772400" cy="909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Longest prefix matching</a:t>
            </a:r>
            <a:endParaRPr/>
          </a:p>
        </p:txBody>
      </p:sp>
      <p:sp>
        <p:nvSpPr>
          <p:cNvPr id="1582" name="Google Shape;1582;p46"/>
          <p:cNvSpPr txBox="1"/>
          <p:nvPr/>
        </p:nvSpPr>
        <p:spPr>
          <a:xfrm>
            <a:off x="958850" y="6024562"/>
            <a:ext cx="5195887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DA: 11001000  00010111  00011000  10101010</a:t>
            </a:r>
            <a:r>
              <a:rPr b="1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</p:txBody>
      </p:sp>
      <p:sp>
        <p:nvSpPr>
          <p:cNvPr id="1583" name="Google Shape;1583;p46"/>
          <p:cNvSpPr txBox="1"/>
          <p:nvPr/>
        </p:nvSpPr>
        <p:spPr>
          <a:xfrm>
            <a:off x="280987" y="5272087"/>
            <a:ext cx="143827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endParaRPr/>
          </a:p>
        </p:txBody>
      </p:sp>
      <p:sp>
        <p:nvSpPr>
          <p:cNvPr id="1584" name="Google Shape;1584;p46"/>
          <p:cNvSpPr txBox="1"/>
          <p:nvPr/>
        </p:nvSpPr>
        <p:spPr>
          <a:xfrm>
            <a:off x="944562" y="5641975"/>
            <a:ext cx="51181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DA: 11001000  00010111  00010110  10100001 </a:t>
            </a:r>
            <a:endParaRPr/>
          </a:p>
        </p:txBody>
      </p:sp>
      <p:sp>
        <p:nvSpPr>
          <p:cNvPr id="1585" name="Google Shape;1585;p46"/>
          <p:cNvSpPr txBox="1"/>
          <p:nvPr/>
        </p:nvSpPr>
        <p:spPr>
          <a:xfrm>
            <a:off x="6262687" y="5640387"/>
            <a:ext cx="21082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Cabin"/>
              <a:buNone/>
            </a:pPr>
            <a:r>
              <a:rPr b="1" i="0" lang="en-US" sz="20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which interface?</a:t>
            </a:r>
            <a:endParaRPr/>
          </a:p>
        </p:txBody>
      </p:sp>
      <p:sp>
        <p:nvSpPr>
          <p:cNvPr id="1586" name="Google Shape;1586;p46"/>
          <p:cNvSpPr txBox="1"/>
          <p:nvPr/>
        </p:nvSpPr>
        <p:spPr>
          <a:xfrm>
            <a:off x="6310312" y="5991225"/>
            <a:ext cx="21082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Cabin"/>
              <a:buNone/>
            </a:pPr>
            <a:r>
              <a:rPr b="1" i="0" lang="en-US" sz="20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which interface?</a:t>
            </a:r>
            <a:endParaRPr/>
          </a:p>
        </p:txBody>
      </p:sp>
      <p:sp>
        <p:nvSpPr>
          <p:cNvPr id="1587" name="Google Shape;1587;p46"/>
          <p:cNvSpPr txBox="1"/>
          <p:nvPr/>
        </p:nvSpPr>
        <p:spPr>
          <a:xfrm>
            <a:off x="571500" y="1393825"/>
            <a:ext cx="7799387" cy="1116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when looking for forwarding table entry for given destination address, use </a:t>
            </a:r>
            <a:r>
              <a:rPr b="0" i="1" lang="en-US" sz="28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longest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address prefix that matches destination address.</a:t>
            </a:r>
            <a:endParaRPr/>
          </a:p>
        </p:txBody>
      </p:sp>
      <p:sp>
        <p:nvSpPr>
          <p:cNvPr id="1588" name="Google Shape;1588;p46"/>
          <p:cNvSpPr txBox="1"/>
          <p:nvPr/>
        </p:nvSpPr>
        <p:spPr>
          <a:xfrm>
            <a:off x="558800" y="939800"/>
            <a:ext cx="3887787" cy="5238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Cabin"/>
              <a:buNone/>
            </a:pPr>
            <a:r>
              <a:rPr b="1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longest prefix matching</a:t>
            </a:r>
            <a:endParaRPr/>
          </a:p>
        </p:txBody>
      </p:sp>
      <p:graphicFrame>
        <p:nvGraphicFramePr>
          <p:cNvPr id="1589" name="Google Shape;1589;p46"/>
          <p:cNvGraphicFramePr/>
          <p:nvPr/>
        </p:nvGraphicFramePr>
        <p:xfrm>
          <a:off x="1620837" y="27638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{93F6AD33-594B-4AFB-9730-FB134F6484EA}</a:tableStyleId>
              </a:tblPr>
              <a:tblGrid>
                <a:gridCol w="4270375"/>
                <a:gridCol w="1712900"/>
              </a:tblGrid>
              <a:tr h="50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CC"/>
                        </a:buClr>
                        <a:buSzPts val="1700"/>
                        <a:buFont typeface="Cabin"/>
                        <a:buNone/>
                      </a:pPr>
                      <a:r>
                        <a:rPr b="1" i="0" lang="en-US" sz="1700" u="none">
                          <a:solidFill>
                            <a:srgbClr val="FFFFCC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Prefix Match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700" u="none">
                        <a:solidFill>
                          <a:srgbClr val="FFFFCC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27850" marB="27850" marR="55700" marL="557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CC"/>
                        </a:buClr>
                        <a:buSzPts val="1500"/>
                        <a:buFont typeface="Cabin"/>
                        <a:buNone/>
                      </a:pPr>
                      <a:r>
                        <a:rPr b="1" i="0" lang="en-US" sz="1500" u="none">
                          <a:solidFill>
                            <a:srgbClr val="FFFFCC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Link Interface </a:t>
                      </a:r>
                      <a:endParaRPr/>
                    </a:p>
                  </a:txBody>
                  <a:tcPr marT="27850" marB="27850" marR="55700" marL="557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0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Courier New"/>
                        <a:buNone/>
                      </a:pPr>
                      <a:r>
                        <a:rPr b="1" i="0" lang="en-US" sz="1500" u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11001000 00010111 00010*** ******** </a:t>
                      </a:r>
                      <a:endParaRPr/>
                    </a:p>
                  </a:txBody>
                  <a:tcPr marT="27850" marB="27850" marR="55700" marL="557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E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bin"/>
                        <a:buNone/>
                      </a:pPr>
                      <a:r>
                        <a:rPr b="1" i="0" lang="en-US" sz="2000" u="none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0</a:t>
                      </a:r>
                      <a:endParaRPr/>
                    </a:p>
                  </a:txBody>
                  <a:tcPr marT="27850" marB="27850" marR="55700" marL="557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ECD"/>
                    </a:solidFill>
                  </a:tcPr>
                </a:tc>
              </a:tr>
              <a:tr h="50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Courier New"/>
                        <a:buNone/>
                      </a:pPr>
                      <a:r>
                        <a:rPr b="1" i="0" lang="en-US" sz="1500" u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11001000 00010111 00011000 ******** </a:t>
                      </a:r>
                      <a:endParaRPr/>
                    </a:p>
                  </a:txBody>
                  <a:tcPr marT="27850" marB="27850" marR="55700" marL="557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F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bin"/>
                        <a:buNone/>
                      </a:pPr>
                      <a:r>
                        <a:rPr b="1" i="0" lang="en-US" sz="2000" u="none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1</a:t>
                      </a:r>
                      <a:endParaRPr/>
                    </a:p>
                  </a:txBody>
                  <a:tcPr marT="27850" marB="27850" marR="55700" marL="557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FE8"/>
                    </a:solidFill>
                  </a:tcPr>
                </a:tc>
              </a:tr>
              <a:tr h="504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Courier New"/>
                        <a:buNone/>
                      </a:pPr>
                      <a:r>
                        <a:rPr b="1" i="0" lang="en-US" sz="1500" u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11001000 00010111 00011*** ******** </a:t>
                      </a:r>
                      <a:endParaRPr/>
                    </a:p>
                  </a:txBody>
                  <a:tcPr marT="27850" marB="27850" marR="55700" marL="557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E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bin"/>
                        <a:buNone/>
                      </a:pPr>
                      <a:r>
                        <a:rPr b="1" i="0" lang="en-US" sz="2000" u="none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2</a:t>
                      </a:r>
                      <a:endParaRPr/>
                    </a:p>
                  </a:txBody>
                  <a:tcPr marT="27850" marB="27850" marR="55700" marL="557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ECD"/>
                    </a:solidFill>
                  </a:tcPr>
                </a:tc>
              </a:tr>
              <a:tr h="50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bin"/>
                        <a:buNone/>
                      </a:pPr>
                      <a:r>
                        <a:rPr b="1" i="0" lang="en-US" sz="1200" u="none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Otherwise</a:t>
                      </a:r>
                      <a:endParaRPr/>
                    </a:p>
                  </a:txBody>
                  <a:tcPr marT="27850" marB="27850" marR="55700" marL="557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F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bin"/>
                        <a:buNone/>
                      </a:pPr>
                      <a:r>
                        <a:rPr b="1" i="0" lang="en-US" sz="2000" u="none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3</a:t>
                      </a:r>
                      <a:endParaRPr/>
                    </a:p>
                  </a:txBody>
                  <a:tcPr marT="27850" marB="27850" marR="55700" marL="557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F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Layer A</a:t>
            </a:r>
            <a:endParaRPr/>
          </a:p>
        </p:txBody>
      </p:sp>
      <p:sp>
        <p:nvSpPr>
          <p:cNvPr id="178" name="Google Shape;178;p29"/>
          <p:cNvSpPr/>
          <p:nvPr/>
        </p:nvSpPr>
        <p:spPr>
          <a:xfrm>
            <a:off x="6748462" y="3516312"/>
            <a:ext cx="1314450" cy="674687"/>
          </a:xfrm>
          <a:custGeom>
            <a:rect b="b" l="l" r="r" t="t"/>
            <a:pathLst>
              <a:path extrusionOk="0" h="425" w="828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9"/>
          <p:cNvSpPr/>
          <p:nvPr/>
        </p:nvSpPr>
        <p:spPr>
          <a:xfrm>
            <a:off x="6767512" y="1990725"/>
            <a:ext cx="1730375" cy="1125537"/>
          </a:xfrm>
          <a:custGeom>
            <a:rect b="b" l="l" r="r" t="t"/>
            <a:pathLst>
              <a:path extrusionOk="0" h="459" w="765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>
            <a:gsLst>
              <a:gs pos="0">
                <a:srgbClr val="00CCFF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9"/>
          <p:cNvSpPr/>
          <p:nvPr/>
        </p:nvSpPr>
        <p:spPr>
          <a:xfrm>
            <a:off x="4946650" y="1698625"/>
            <a:ext cx="1736725" cy="1071562"/>
          </a:xfrm>
          <a:custGeom>
            <a:rect b="b" l="l" r="r" t="t"/>
            <a:pathLst>
              <a:path extrusionOk="0" h="675" w="1036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1" name="Google Shape;181;p29"/>
          <p:cNvGrpSpPr/>
          <p:nvPr/>
        </p:nvGrpSpPr>
        <p:grpSpPr>
          <a:xfrm>
            <a:off x="5022850" y="2963862"/>
            <a:ext cx="1458912" cy="933450"/>
            <a:chOff x="4586287" y="2589212"/>
            <a:chExt cx="1555750" cy="1179512"/>
          </a:xfrm>
        </p:grpSpPr>
        <p:sp>
          <p:nvSpPr>
            <p:cNvPr id="182" name="Google Shape;182;p29"/>
            <p:cNvSpPr txBox="1"/>
            <p:nvPr/>
          </p:nvSpPr>
          <p:spPr>
            <a:xfrm>
              <a:off x="4835525" y="2922587"/>
              <a:ext cx="1052512" cy="846137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9"/>
            <p:cNvSpPr/>
            <p:nvPr/>
          </p:nvSpPr>
          <p:spPr>
            <a:xfrm>
              <a:off x="4586287" y="2589212"/>
              <a:ext cx="1555750" cy="401637"/>
            </a:xfrm>
            <a:prstGeom prst="triangle">
              <a:avLst>
                <a:gd fmla="val 50000" name="adj"/>
              </a:avLst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84" name="Google Shape;184;p29"/>
          <p:cNvCxnSpPr/>
          <p:nvPr/>
        </p:nvCxnSpPr>
        <p:spPr>
          <a:xfrm>
            <a:off x="7140575" y="3802062"/>
            <a:ext cx="163512" cy="1206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5" name="Google Shape;185;p29"/>
          <p:cNvCxnSpPr/>
          <p:nvPr/>
        </p:nvCxnSpPr>
        <p:spPr>
          <a:xfrm>
            <a:off x="7237412" y="3722687"/>
            <a:ext cx="27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6" name="Google Shape;186;p29"/>
          <p:cNvCxnSpPr/>
          <p:nvPr/>
        </p:nvCxnSpPr>
        <p:spPr>
          <a:xfrm flipH="1" rot="10800000">
            <a:off x="7473950" y="3808412"/>
            <a:ext cx="134937" cy="1047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7" name="Google Shape;187;p29"/>
          <p:cNvCxnSpPr/>
          <p:nvPr/>
        </p:nvCxnSpPr>
        <p:spPr>
          <a:xfrm>
            <a:off x="6172200" y="3729037"/>
            <a:ext cx="6794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8" name="Google Shape;188;p29"/>
          <p:cNvCxnSpPr/>
          <p:nvPr/>
        </p:nvCxnSpPr>
        <p:spPr>
          <a:xfrm>
            <a:off x="6467475" y="2576512"/>
            <a:ext cx="509587" cy="31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9" name="Google Shape;189;p29"/>
          <p:cNvCxnSpPr/>
          <p:nvPr/>
        </p:nvCxnSpPr>
        <p:spPr>
          <a:xfrm>
            <a:off x="6034087" y="2392362"/>
            <a:ext cx="152400" cy="952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90" name="Google Shape;190;p29"/>
          <p:cNvSpPr/>
          <p:nvPr/>
        </p:nvSpPr>
        <p:spPr>
          <a:xfrm>
            <a:off x="5241925" y="4367212"/>
            <a:ext cx="3079750" cy="1665287"/>
          </a:xfrm>
          <a:custGeom>
            <a:rect b="b" l="l" r="r" t="t"/>
            <a:pathLst>
              <a:path extrusionOk="0" h="1049" w="1940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1" name="Google Shape;191;p29"/>
          <p:cNvCxnSpPr/>
          <p:nvPr/>
        </p:nvCxnSpPr>
        <p:spPr>
          <a:xfrm flipH="1" rot="5400000">
            <a:off x="7541418" y="5239543"/>
            <a:ext cx="474662" cy="635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2" name="Google Shape;192;p29"/>
          <p:cNvCxnSpPr/>
          <p:nvPr/>
        </p:nvCxnSpPr>
        <p:spPr>
          <a:xfrm flipH="1" rot="-5400000">
            <a:off x="7735887" y="5429250"/>
            <a:ext cx="3175" cy="85725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3" name="Google Shape;193;p29"/>
          <p:cNvCxnSpPr/>
          <p:nvPr/>
        </p:nvCxnSpPr>
        <p:spPr>
          <a:xfrm flipH="1" rot="-5400000">
            <a:off x="7843837" y="5027612"/>
            <a:ext cx="193675" cy="76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4" name="Google Shape;194;p29"/>
          <p:cNvCxnSpPr/>
          <p:nvPr/>
        </p:nvCxnSpPr>
        <p:spPr>
          <a:xfrm>
            <a:off x="7102475" y="4686300"/>
            <a:ext cx="390525" cy="1841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5" name="Google Shape;195;p29"/>
          <p:cNvCxnSpPr/>
          <p:nvPr/>
        </p:nvCxnSpPr>
        <p:spPr>
          <a:xfrm flipH="1" rot="10800000">
            <a:off x="6481762" y="4673600"/>
            <a:ext cx="322262" cy="1984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6" name="Google Shape;196;p29"/>
          <p:cNvCxnSpPr/>
          <p:nvPr/>
        </p:nvCxnSpPr>
        <p:spPr>
          <a:xfrm>
            <a:off x="6524625" y="4965700"/>
            <a:ext cx="9715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7" name="Google Shape;197;p29"/>
          <p:cNvCxnSpPr/>
          <p:nvPr/>
        </p:nvCxnSpPr>
        <p:spPr>
          <a:xfrm>
            <a:off x="5845175" y="4762500"/>
            <a:ext cx="233362" cy="952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8" name="Google Shape;198;p29"/>
          <p:cNvCxnSpPr/>
          <p:nvPr/>
        </p:nvCxnSpPr>
        <p:spPr>
          <a:xfrm flipH="1" rot="10800000">
            <a:off x="5586412" y="4999037"/>
            <a:ext cx="403225" cy="1000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9" name="Google Shape;199;p29"/>
          <p:cNvCxnSpPr/>
          <p:nvPr/>
        </p:nvCxnSpPr>
        <p:spPr>
          <a:xfrm flipH="1">
            <a:off x="6011862" y="5054600"/>
            <a:ext cx="177800" cy="20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0" name="Google Shape;200;p29"/>
          <p:cNvCxnSpPr/>
          <p:nvPr/>
        </p:nvCxnSpPr>
        <p:spPr>
          <a:xfrm rot="10800000">
            <a:off x="6405562" y="5038725"/>
            <a:ext cx="1587" cy="2206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1" name="Google Shape;201;p29"/>
          <p:cNvCxnSpPr/>
          <p:nvPr/>
        </p:nvCxnSpPr>
        <p:spPr>
          <a:xfrm>
            <a:off x="6488112" y="5041900"/>
            <a:ext cx="503237" cy="2698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2" name="Google Shape;202;p29"/>
          <p:cNvCxnSpPr/>
          <p:nvPr/>
        </p:nvCxnSpPr>
        <p:spPr>
          <a:xfrm>
            <a:off x="6026150" y="3511550"/>
            <a:ext cx="0" cy="1317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3" name="Google Shape;203;p29"/>
          <p:cNvCxnSpPr/>
          <p:nvPr/>
        </p:nvCxnSpPr>
        <p:spPr>
          <a:xfrm flipH="1" rot="10800000">
            <a:off x="7321550" y="2481262"/>
            <a:ext cx="123825" cy="873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4" name="Google Shape;204;p29"/>
          <p:cNvCxnSpPr/>
          <p:nvPr/>
        </p:nvCxnSpPr>
        <p:spPr>
          <a:xfrm>
            <a:off x="7150100" y="2654300"/>
            <a:ext cx="0" cy="825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5" name="Google Shape;205;p29"/>
          <p:cNvCxnSpPr/>
          <p:nvPr/>
        </p:nvCxnSpPr>
        <p:spPr>
          <a:xfrm flipH="1" rot="10800000">
            <a:off x="7321550" y="2551112"/>
            <a:ext cx="263525" cy="2889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6" name="Google Shape;206;p29"/>
          <p:cNvCxnSpPr/>
          <p:nvPr/>
        </p:nvCxnSpPr>
        <p:spPr>
          <a:xfrm>
            <a:off x="7686675" y="2549525"/>
            <a:ext cx="0" cy="1968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7" name="Google Shape;207;p29"/>
          <p:cNvCxnSpPr/>
          <p:nvPr/>
        </p:nvCxnSpPr>
        <p:spPr>
          <a:xfrm>
            <a:off x="7340600" y="2855912"/>
            <a:ext cx="18891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8" name="Google Shape;208;p29"/>
          <p:cNvCxnSpPr/>
          <p:nvPr/>
        </p:nvCxnSpPr>
        <p:spPr>
          <a:xfrm flipH="1" rot="10800000">
            <a:off x="5635625" y="3722687"/>
            <a:ext cx="168275" cy="31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9" name="Google Shape;209;p29"/>
          <p:cNvCxnSpPr/>
          <p:nvPr/>
        </p:nvCxnSpPr>
        <p:spPr>
          <a:xfrm>
            <a:off x="7894637" y="2846387"/>
            <a:ext cx="177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0" name="Google Shape;210;p29"/>
          <p:cNvCxnSpPr/>
          <p:nvPr/>
        </p:nvCxnSpPr>
        <p:spPr>
          <a:xfrm flipH="1">
            <a:off x="7040562" y="2922587"/>
            <a:ext cx="98425" cy="7048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1" name="Google Shape;211;p29"/>
          <p:cNvCxnSpPr/>
          <p:nvPr/>
        </p:nvCxnSpPr>
        <p:spPr>
          <a:xfrm flipH="1">
            <a:off x="7632700" y="2922587"/>
            <a:ext cx="111125" cy="7270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2" name="Google Shape;212;p29"/>
          <p:cNvCxnSpPr/>
          <p:nvPr/>
        </p:nvCxnSpPr>
        <p:spPr>
          <a:xfrm flipH="1" rot="10800000">
            <a:off x="7016750" y="4064000"/>
            <a:ext cx="227012" cy="4365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213" name="Google Shape;213;p29"/>
          <p:cNvGrpSpPr/>
          <p:nvPr/>
        </p:nvGrpSpPr>
        <p:grpSpPr>
          <a:xfrm flipH="1">
            <a:off x="5519737" y="4522787"/>
            <a:ext cx="414337" cy="373062"/>
            <a:chOff x="4506912" y="5557837"/>
            <a:chExt cx="1198562" cy="1274762"/>
          </a:xfrm>
        </p:grpSpPr>
        <p:pic>
          <p:nvPicPr>
            <p:cNvPr descr="desktop_computer_stylized_medium" id="214" name="Google Shape;214;p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506912" y="5557837"/>
              <a:ext cx="1198562" cy="12747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5" name="Google Shape;215;p29"/>
            <p:cNvSpPr/>
            <p:nvPr/>
          </p:nvSpPr>
          <p:spPr>
            <a:xfrm>
              <a:off x="4629150" y="5680075"/>
              <a:ext cx="565150" cy="584200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6" name="Google Shape;216;p29"/>
          <p:cNvGrpSpPr/>
          <p:nvPr/>
        </p:nvGrpSpPr>
        <p:grpSpPr>
          <a:xfrm flipH="1">
            <a:off x="5202237" y="4943475"/>
            <a:ext cx="482600" cy="406400"/>
            <a:chOff x="4506912" y="5557837"/>
            <a:chExt cx="1198562" cy="1274762"/>
          </a:xfrm>
        </p:grpSpPr>
        <p:pic>
          <p:nvPicPr>
            <p:cNvPr descr="desktop_computer_stylized_medium" id="217" name="Google Shape;217;p2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506912" y="5557837"/>
              <a:ext cx="1198562" cy="12747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8" name="Google Shape;218;p29"/>
            <p:cNvSpPr/>
            <p:nvPr/>
          </p:nvSpPr>
          <p:spPr>
            <a:xfrm>
              <a:off x="4629150" y="5680075"/>
              <a:ext cx="565150" cy="584200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9" name="Google Shape;219;p29"/>
          <p:cNvGrpSpPr/>
          <p:nvPr/>
        </p:nvGrpSpPr>
        <p:grpSpPr>
          <a:xfrm flipH="1">
            <a:off x="5680075" y="5245100"/>
            <a:ext cx="427037" cy="349250"/>
            <a:chOff x="4506912" y="5557837"/>
            <a:chExt cx="1198562" cy="1274762"/>
          </a:xfrm>
        </p:grpSpPr>
        <p:pic>
          <p:nvPicPr>
            <p:cNvPr descr="desktop_computer_stylized_medium" id="220" name="Google Shape;220;p2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506912" y="5557837"/>
              <a:ext cx="1198562" cy="12747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1" name="Google Shape;221;p29"/>
            <p:cNvSpPr/>
            <p:nvPr/>
          </p:nvSpPr>
          <p:spPr>
            <a:xfrm>
              <a:off x="4629150" y="5680075"/>
              <a:ext cx="565150" cy="584200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2" name="Google Shape;222;p29"/>
          <p:cNvGrpSpPr/>
          <p:nvPr/>
        </p:nvGrpSpPr>
        <p:grpSpPr>
          <a:xfrm>
            <a:off x="6294437" y="5227637"/>
            <a:ext cx="427037" cy="350837"/>
            <a:chOff x="4506912" y="5557837"/>
            <a:chExt cx="1198562" cy="1274762"/>
          </a:xfrm>
        </p:grpSpPr>
        <p:pic>
          <p:nvPicPr>
            <p:cNvPr descr="desktop_computer_stylized_medium" id="223" name="Google Shape;223;p2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506912" y="5557837"/>
              <a:ext cx="1198562" cy="12747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4" name="Google Shape;224;p29"/>
            <p:cNvSpPr/>
            <p:nvPr/>
          </p:nvSpPr>
          <p:spPr>
            <a:xfrm>
              <a:off x="4629150" y="5680075"/>
              <a:ext cx="565150" cy="584200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car_icon_small" id="225" name="Google Shape;225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86475" y="1709737"/>
            <a:ext cx="849312" cy="168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" name="Google Shape;226;p29"/>
          <p:cNvGrpSpPr/>
          <p:nvPr/>
        </p:nvGrpSpPr>
        <p:grpSpPr>
          <a:xfrm>
            <a:off x="5357812" y="1535112"/>
            <a:ext cx="415925" cy="385762"/>
            <a:chOff x="4367212" y="2938462"/>
            <a:chExt cx="733425" cy="758825"/>
          </a:xfrm>
        </p:grpSpPr>
        <p:pic>
          <p:nvPicPr>
            <p:cNvPr descr="iphone_stylized_small" id="227" name="Google Shape;227;p2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648200" y="3051175"/>
              <a:ext cx="241300" cy="6461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tenna_radiation_stylized" id="228" name="Google Shape;228;p2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367212" y="2938462"/>
              <a:ext cx="733425" cy="1746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9" name="Google Shape;229;p29"/>
          <p:cNvGrpSpPr/>
          <p:nvPr/>
        </p:nvGrpSpPr>
        <p:grpSpPr>
          <a:xfrm>
            <a:off x="7434262" y="2384425"/>
            <a:ext cx="390524" cy="169862"/>
            <a:chOff x="7381875" y="1792287"/>
            <a:chExt cx="390524" cy="150812"/>
          </a:xfrm>
        </p:grpSpPr>
        <p:sp>
          <p:nvSpPr>
            <p:cNvPr id="230" name="Google Shape;230;p29"/>
            <p:cNvSpPr/>
            <p:nvPr/>
          </p:nvSpPr>
          <p:spPr>
            <a:xfrm>
              <a:off x="7383462" y="1858962"/>
              <a:ext cx="387350" cy="84137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9"/>
            <p:cNvSpPr txBox="1"/>
            <p:nvPr/>
          </p:nvSpPr>
          <p:spPr>
            <a:xfrm>
              <a:off x="7383462" y="1849437"/>
              <a:ext cx="388937" cy="52387"/>
            </a:xfrm>
            <a:prstGeom prst="rect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9"/>
            <p:cNvSpPr/>
            <p:nvPr/>
          </p:nvSpPr>
          <p:spPr>
            <a:xfrm>
              <a:off x="7381875" y="1792287"/>
              <a:ext cx="387350" cy="98425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3" name="Google Shape;233;p29"/>
            <p:cNvGrpSpPr/>
            <p:nvPr/>
          </p:nvGrpSpPr>
          <p:grpSpPr>
            <a:xfrm>
              <a:off x="7459662" y="1817687"/>
              <a:ext cx="219075" cy="46037"/>
              <a:chOff x="3917950" y="2114550"/>
              <a:chExt cx="492125" cy="95250"/>
            </a:xfrm>
          </p:grpSpPr>
          <p:sp>
            <p:nvSpPr>
              <p:cNvPr id="234" name="Google Shape;234;p29"/>
              <p:cNvSpPr/>
              <p:nvPr/>
            </p:nvSpPr>
            <p:spPr>
              <a:xfrm>
                <a:off x="3917950" y="2114550"/>
                <a:ext cx="492125" cy="9525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29"/>
              <p:cNvSpPr/>
              <p:nvPr/>
            </p:nvSpPr>
            <p:spPr>
              <a:xfrm>
                <a:off x="3940175" y="2114550"/>
                <a:ext cx="447675" cy="9525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36" name="Google Shape;236;p29"/>
            <p:cNvCxnSpPr/>
            <p:nvPr/>
          </p:nvCxnSpPr>
          <p:spPr>
            <a:xfrm>
              <a:off x="7383462" y="1838325"/>
              <a:ext cx="0" cy="6667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7" name="Google Shape;237;p29"/>
            <p:cNvCxnSpPr/>
            <p:nvPr/>
          </p:nvCxnSpPr>
          <p:spPr>
            <a:xfrm>
              <a:off x="7769225" y="1841500"/>
              <a:ext cx="0" cy="650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238" name="Google Shape;238;p29"/>
          <p:cNvGrpSpPr/>
          <p:nvPr/>
        </p:nvGrpSpPr>
        <p:grpSpPr>
          <a:xfrm>
            <a:off x="7507287" y="2746375"/>
            <a:ext cx="390524" cy="176212"/>
            <a:chOff x="7381875" y="1792287"/>
            <a:chExt cx="390524" cy="150812"/>
          </a:xfrm>
        </p:grpSpPr>
        <p:sp>
          <p:nvSpPr>
            <p:cNvPr id="239" name="Google Shape;239;p29"/>
            <p:cNvSpPr/>
            <p:nvPr/>
          </p:nvSpPr>
          <p:spPr>
            <a:xfrm>
              <a:off x="7383462" y="1858962"/>
              <a:ext cx="387350" cy="84137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9"/>
            <p:cNvSpPr txBox="1"/>
            <p:nvPr/>
          </p:nvSpPr>
          <p:spPr>
            <a:xfrm>
              <a:off x="7383462" y="1849437"/>
              <a:ext cx="388937" cy="52387"/>
            </a:xfrm>
            <a:prstGeom prst="rect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9"/>
            <p:cNvSpPr/>
            <p:nvPr/>
          </p:nvSpPr>
          <p:spPr>
            <a:xfrm>
              <a:off x="7381875" y="1792287"/>
              <a:ext cx="387350" cy="98425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2" name="Google Shape;242;p29"/>
            <p:cNvGrpSpPr/>
            <p:nvPr/>
          </p:nvGrpSpPr>
          <p:grpSpPr>
            <a:xfrm>
              <a:off x="7459662" y="1817687"/>
              <a:ext cx="219075" cy="46037"/>
              <a:chOff x="3917950" y="2114550"/>
              <a:chExt cx="492125" cy="95250"/>
            </a:xfrm>
          </p:grpSpPr>
          <p:sp>
            <p:nvSpPr>
              <p:cNvPr id="243" name="Google Shape;243;p29"/>
              <p:cNvSpPr/>
              <p:nvPr/>
            </p:nvSpPr>
            <p:spPr>
              <a:xfrm>
                <a:off x="3917950" y="2114550"/>
                <a:ext cx="492125" cy="9525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29"/>
              <p:cNvSpPr/>
              <p:nvPr/>
            </p:nvSpPr>
            <p:spPr>
              <a:xfrm>
                <a:off x="3940175" y="2114550"/>
                <a:ext cx="447675" cy="9525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45" name="Google Shape;245;p29"/>
            <p:cNvCxnSpPr/>
            <p:nvPr/>
          </p:nvCxnSpPr>
          <p:spPr>
            <a:xfrm>
              <a:off x="7383462" y="1838325"/>
              <a:ext cx="0" cy="6667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46" name="Google Shape;246;p29"/>
            <p:cNvCxnSpPr/>
            <p:nvPr/>
          </p:nvCxnSpPr>
          <p:spPr>
            <a:xfrm>
              <a:off x="7769225" y="1841500"/>
              <a:ext cx="0" cy="650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247" name="Google Shape;247;p29"/>
          <p:cNvGrpSpPr/>
          <p:nvPr/>
        </p:nvGrpSpPr>
        <p:grpSpPr>
          <a:xfrm>
            <a:off x="6948487" y="2482850"/>
            <a:ext cx="390524" cy="169862"/>
            <a:chOff x="7381875" y="1792287"/>
            <a:chExt cx="390524" cy="150812"/>
          </a:xfrm>
        </p:grpSpPr>
        <p:sp>
          <p:nvSpPr>
            <p:cNvPr id="248" name="Google Shape;248;p29"/>
            <p:cNvSpPr/>
            <p:nvPr/>
          </p:nvSpPr>
          <p:spPr>
            <a:xfrm>
              <a:off x="7383462" y="1858962"/>
              <a:ext cx="387350" cy="84137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9"/>
            <p:cNvSpPr txBox="1"/>
            <p:nvPr/>
          </p:nvSpPr>
          <p:spPr>
            <a:xfrm>
              <a:off x="7383462" y="1849437"/>
              <a:ext cx="388937" cy="52387"/>
            </a:xfrm>
            <a:prstGeom prst="rect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9"/>
            <p:cNvSpPr/>
            <p:nvPr/>
          </p:nvSpPr>
          <p:spPr>
            <a:xfrm>
              <a:off x="7381875" y="1792287"/>
              <a:ext cx="387350" cy="98425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1" name="Google Shape;251;p29"/>
            <p:cNvGrpSpPr/>
            <p:nvPr/>
          </p:nvGrpSpPr>
          <p:grpSpPr>
            <a:xfrm>
              <a:off x="7459662" y="1817687"/>
              <a:ext cx="219075" cy="46037"/>
              <a:chOff x="3917950" y="2114550"/>
              <a:chExt cx="492125" cy="95250"/>
            </a:xfrm>
          </p:grpSpPr>
          <p:sp>
            <p:nvSpPr>
              <p:cNvPr id="252" name="Google Shape;252;p29"/>
              <p:cNvSpPr/>
              <p:nvPr/>
            </p:nvSpPr>
            <p:spPr>
              <a:xfrm>
                <a:off x="3917950" y="2114550"/>
                <a:ext cx="492125" cy="9525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29"/>
              <p:cNvSpPr/>
              <p:nvPr/>
            </p:nvSpPr>
            <p:spPr>
              <a:xfrm>
                <a:off x="3940175" y="2114550"/>
                <a:ext cx="447675" cy="9525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54" name="Google Shape;254;p29"/>
            <p:cNvCxnSpPr/>
            <p:nvPr/>
          </p:nvCxnSpPr>
          <p:spPr>
            <a:xfrm>
              <a:off x="7383462" y="1838325"/>
              <a:ext cx="0" cy="6667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55" name="Google Shape;255;p29"/>
            <p:cNvCxnSpPr/>
            <p:nvPr/>
          </p:nvCxnSpPr>
          <p:spPr>
            <a:xfrm>
              <a:off x="7769225" y="1841500"/>
              <a:ext cx="0" cy="650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256" name="Google Shape;256;p29"/>
          <p:cNvGrpSpPr/>
          <p:nvPr/>
        </p:nvGrpSpPr>
        <p:grpSpPr>
          <a:xfrm>
            <a:off x="6959600" y="2746375"/>
            <a:ext cx="390524" cy="169862"/>
            <a:chOff x="7381875" y="1792287"/>
            <a:chExt cx="390524" cy="150812"/>
          </a:xfrm>
        </p:grpSpPr>
        <p:sp>
          <p:nvSpPr>
            <p:cNvPr id="257" name="Google Shape;257;p29"/>
            <p:cNvSpPr/>
            <p:nvPr/>
          </p:nvSpPr>
          <p:spPr>
            <a:xfrm>
              <a:off x="7383462" y="1858962"/>
              <a:ext cx="387350" cy="84137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9"/>
            <p:cNvSpPr txBox="1"/>
            <p:nvPr/>
          </p:nvSpPr>
          <p:spPr>
            <a:xfrm>
              <a:off x="7383462" y="1849437"/>
              <a:ext cx="388937" cy="52387"/>
            </a:xfrm>
            <a:prstGeom prst="rect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9"/>
            <p:cNvSpPr/>
            <p:nvPr/>
          </p:nvSpPr>
          <p:spPr>
            <a:xfrm>
              <a:off x="7381875" y="1792287"/>
              <a:ext cx="387350" cy="98425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0" name="Google Shape;260;p29"/>
            <p:cNvGrpSpPr/>
            <p:nvPr/>
          </p:nvGrpSpPr>
          <p:grpSpPr>
            <a:xfrm>
              <a:off x="7459662" y="1817687"/>
              <a:ext cx="219075" cy="46037"/>
              <a:chOff x="3917950" y="2114550"/>
              <a:chExt cx="492125" cy="95250"/>
            </a:xfrm>
          </p:grpSpPr>
          <p:sp>
            <p:nvSpPr>
              <p:cNvPr id="261" name="Google Shape;261;p29"/>
              <p:cNvSpPr/>
              <p:nvPr/>
            </p:nvSpPr>
            <p:spPr>
              <a:xfrm>
                <a:off x="3917950" y="2114550"/>
                <a:ext cx="492125" cy="9525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29"/>
              <p:cNvSpPr/>
              <p:nvPr/>
            </p:nvSpPr>
            <p:spPr>
              <a:xfrm>
                <a:off x="3940175" y="2114550"/>
                <a:ext cx="447675" cy="9525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63" name="Google Shape;263;p29"/>
            <p:cNvCxnSpPr/>
            <p:nvPr/>
          </p:nvCxnSpPr>
          <p:spPr>
            <a:xfrm>
              <a:off x="7383462" y="1838325"/>
              <a:ext cx="0" cy="6667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64" name="Google Shape;264;p29"/>
            <p:cNvCxnSpPr/>
            <p:nvPr/>
          </p:nvCxnSpPr>
          <p:spPr>
            <a:xfrm>
              <a:off x="7769225" y="1841500"/>
              <a:ext cx="0" cy="650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265" name="Google Shape;265;p29"/>
          <p:cNvCxnSpPr/>
          <p:nvPr/>
        </p:nvCxnSpPr>
        <p:spPr>
          <a:xfrm>
            <a:off x="8089900" y="2844800"/>
            <a:ext cx="177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266" name="Google Shape;266;p29"/>
          <p:cNvGrpSpPr/>
          <p:nvPr/>
        </p:nvGrpSpPr>
        <p:grpSpPr>
          <a:xfrm>
            <a:off x="7145337" y="3900487"/>
            <a:ext cx="485773" cy="203200"/>
            <a:chOff x="7381875" y="1792287"/>
            <a:chExt cx="390524" cy="150812"/>
          </a:xfrm>
        </p:grpSpPr>
        <p:sp>
          <p:nvSpPr>
            <p:cNvPr id="267" name="Google Shape;267;p29"/>
            <p:cNvSpPr/>
            <p:nvPr/>
          </p:nvSpPr>
          <p:spPr>
            <a:xfrm>
              <a:off x="7383462" y="1858962"/>
              <a:ext cx="387350" cy="84137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9"/>
            <p:cNvSpPr txBox="1"/>
            <p:nvPr/>
          </p:nvSpPr>
          <p:spPr>
            <a:xfrm>
              <a:off x="7383462" y="1849437"/>
              <a:ext cx="388937" cy="52387"/>
            </a:xfrm>
            <a:prstGeom prst="rect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9"/>
            <p:cNvSpPr/>
            <p:nvPr/>
          </p:nvSpPr>
          <p:spPr>
            <a:xfrm>
              <a:off x="7381875" y="1792287"/>
              <a:ext cx="387350" cy="98425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0" name="Google Shape;270;p29"/>
            <p:cNvGrpSpPr/>
            <p:nvPr/>
          </p:nvGrpSpPr>
          <p:grpSpPr>
            <a:xfrm>
              <a:off x="7459662" y="1817687"/>
              <a:ext cx="219075" cy="46037"/>
              <a:chOff x="3917950" y="2114550"/>
              <a:chExt cx="492125" cy="95250"/>
            </a:xfrm>
          </p:grpSpPr>
          <p:sp>
            <p:nvSpPr>
              <p:cNvPr id="271" name="Google Shape;271;p29"/>
              <p:cNvSpPr/>
              <p:nvPr/>
            </p:nvSpPr>
            <p:spPr>
              <a:xfrm>
                <a:off x="3917950" y="2114550"/>
                <a:ext cx="492125" cy="9525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29"/>
              <p:cNvSpPr/>
              <p:nvPr/>
            </p:nvSpPr>
            <p:spPr>
              <a:xfrm>
                <a:off x="3940175" y="2114550"/>
                <a:ext cx="447675" cy="9525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73" name="Google Shape;273;p29"/>
            <p:cNvCxnSpPr/>
            <p:nvPr/>
          </p:nvCxnSpPr>
          <p:spPr>
            <a:xfrm>
              <a:off x="7383462" y="1838325"/>
              <a:ext cx="0" cy="6667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74" name="Google Shape;274;p29"/>
            <p:cNvCxnSpPr/>
            <p:nvPr/>
          </p:nvCxnSpPr>
          <p:spPr>
            <a:xfrm>
              <a:off x="7769225" y="1841500"/>
              <a:ext cx="0" cy="650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275" name="Google Shape;275;p29"/>
          <p:cNvGrpSpPr/>
          <p:nvPr/>
        </p:nvGrpSpPr>
        <p:grpSpPr>
          <a:xfrm>
            <a:off x="6826250" y="3619500"/>
            <a:ext cx="485773" cy="203200"/>
            <a:chOff x="7381875" y="1792287"/>
            <a:chExt cx="390524" cy="150812"/>
          </a:xfrm>
        </p:grpSpPr>
        <p:sp>
          <p:nvSpPr>
            <p:cNvPr id="276" name="Google Shape;276;p29"/>
            <p:cNvSpPr/>
            <p:nvPr/>
          </p:nvSpPr>
          <p:spPr>
            <a:xfrm>
              <a:off x="7383462" y="1858962"/>
              <a:ext cx="387350" cy="84137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9"/>
            <p:cNvSpPr txBox="1"/>
            <p:nvPr/>
          </p:nvSpPr>
          <p:spPr>
            <a:xfrm>
              <a:off x="7383462" y="1849437"/>
              <a:ext cx="388937" cy="52387"/>
            </a:xfrm>
            <a:prstGeom prst="rect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9"/>
            <p:cNvSpPr/>
            <p:nvPr/>
          </p:nvSpPr>
          <p:spPr>
            <a:xfrm>
              <a:off x="7381875" y="1792287"/>
              <a:ext cx="387350" cy="98425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9" name="Google Shape;279;p29"/>
            <p:cNvGrpSpPr/>
            <p:nvPr/>
          </p:nvGrpSpPr>
          <p:grpSpPr>
            <a:xfrm>
              <a:off x="7459662" y="1817687"/>
              <a:ext cx="219075" cy="46037"/>
              <a:chOff x="3917950" y="2114550"/>
              <a:chExt cx="492125" cy="95250"/>
            </a:xfrm>
          </p:grpSpPr>
          <p:sp>
            <p:nvSpPr>
              <p:cNvPr id="280" name="Google Shape;280;p29"/>
              <p:cNvSpPr/>
              <p:nvPr/>
            </p:nvSpPr>
            <p:spPr>
              <a:xfrm>
                <a:off x="3917950" y="2114550"/>
                <a:ext cx="492125" cy="9525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29"/>
              <p:cNvSpPr/>
              <p:nvPr/>
            </p:nvSpPr>
            <p:spPr>
              <a:xfrm>
                <a:off x="3940175" y="2114550"/>
                <a:ext cx="447675" cy="9525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82" name="Google Shape;282;p29"/>
            <p:cNvCxnSpPr/>
            <p:nvPr/>
          </p:nvCxnSpPr>
          <p:spPr>
            <a:xfrm>
              <a:off x="7383462" y="1838325"/>
              <a:ext cx="0" cy="6667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83" name="Google Shape;283;p29"/>
            <p:cNvCxnSpPr/>
            <p:nvPr/>
          </p:nvCxnSpPr>
          <p:spPr>
            <a:xfrm>
              <a:off x="7769225" y="1841500"/>
              <a:ext cx="0" cy="650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284" name="Google Shape;284;p29"/>
          <p:cNvGrpSpPr/>
          <p:nvPr/>
        </p:nvGrpSpPr>
        <p:grpSpPr>
          <a:xfrm>
            <a:off x="7488237" y="3632200"/>
            <a:ext cx="485773" cy="203200"/>
            <a:chOff x="7381875" y="1792287"/>
            <a:chExt cx="390524" cy="150812"/>
          </a:xfrm>
        </p:grpSpPr>
        <p:sp>
          <p:nvSpPr>
            <p:cNvPr id="285" name="Google Shape;285;p29"/>
            <p:cNvSpPr/>
            <p:nvPr/>
          </p:nvSpPr>
          <p:spPr>
            <a:xfrm>
              <a:off x="7383462" y="1858962"/>
              <a:ext cx="387350" cy="84137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9"/>
            <p:cNvSpPr txBox="1"/>
            <p:nvPr/>
          </p:nvSpPr>
          <p:spPr>
            <a:xfrm>
              <a:off x="7383462" y="1849437"/>
              <a:ext cx="388937" cy="52387"/>
            </a:xfrm>
            <a:prstGeom prst="rect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9"/>
            <p:cNvSpPr/>
            <p:nvPr/>
          </p:nvSpPr>
          <p:spPr>
            <a:xfrm>
              <a:off x="7381875" y="1792287"/>
              <a:ext cx="387350" cy="98425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8" name="Google Shape;288;p29"/>
            <p:cNvGrpSpPr/>
            <p:nvPr/>
          </p:nvGrpSpPr>
          <p:grpSpPr>
            <a:xfrm>
              <a:off x="7459662" y="1817687"/>
              <a:ext cx="219075" cy="46037"/>
              <a:chOff x="3917950" y="2114550"/>
              <a:chExt cx="492125" cy="95250"/>
            </a:xfrm>
          </p:grpSpPr>
          <p:sp>
            <p:nvSpPr>
              <p:cNvPr id="289" name="Google Shape;289;p29"/>
              <p:cNvSpPr/>
              <p:nvPr/>
            </p:nvSpPr>
            <p:spPr>
              <a:xfrm>
                <a:off x="3917950" y="2114550"/>
                <a:ext cx="492125" cy="9525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29"/>
              <p:cNvSpPr/>
              <p:nvPr/>
            </p:nvSpPr>
            <p:spPr>
              <a:xfrm>
                <a:off x="3940175" y="2114550"/>
                <a:ext cx="447675" cy="9525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91" name="Google Shape;291;p29"/>
            <p:cNvCxnSpPr/>
            <p:nvPr/>
          </p:nvCxnSpPr>
          <p:spPr>
            <a:xfrm>
              <a:off x="7383462" y="1838325"/>
              <a:ext cx="0" cy="6667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92" name="Google Shape;292;p29"/>
            <p:cNvCxnSpPr/>
            <p:nvPr/>
          </p:nvCxnSpPr>
          <p:spPr>
            <a:xfrm>
              <a:off x="7769225" y="1841500"/>
              <a:ext cx="0" cy="650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293" name="Google Shape;293;p29"/>
          <p:cNvGrpSpPr/>
          <p:nvPr/>
        </p:nvGrpSpPr>
        <p:grpSpPr>
          <a:xfrm>
            <a:off x="6707187" y="4494212"/>
            <a:ext cx="619123" cy="242887"/>
            <a:chOff x="7381875" y="1792287"/>
            <a:chExt cx="390524" cy="150812"/>
          </a:xfrm>
        </p:grpSpPr>
        <p:sp>
          <p:nvSpPr>
            <p:cNvPr id="294" name="Google Shape;294;p29"/>
            <p:cNvSpPr/>
            <p:nvPr/>
          </p:nvSpPr>
          <p:spPr>
            <a:xfrm>
              <a:off x="7383462" y="1858962"/>
              <a:ext cx="387350" cy="84137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9"/>
            <p:cNvSpPr txBox="1"/>
            <p:nvPr/>
          </p:nvSpPr>
          <p:spPr>
            <a:xfrm>
              <a:off x="7383462" y="1849437"/>
              <a:ext cx="388937" cy="52387"/>
            </a:xfrm>
            <a:prstGeom prst="rect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9"/>
            <p:cNvSpPr/>
            <p:nvPr/>
          </p:nvSpPr>
          <p:spPr>
            <a:xfrm>
              <a:off x="7381875" y="1792287"/>
              <a:ext cx="387350" cy="98425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7" name="Google Shape;297;p29"/>
            <p:cNvGrpSpPr/>
            <p:nvPr/>
          </p:nvGrpSpPr>
          <p:grpSpPr>
            <a:xfrm>
              <a:off x="7459662" y="1817687"/>
              <a:ext cx="219075" cy="46037"/>
              <a:chOff x="3917950" y="2114550"/>
              <a:chExt cx="492125" cy="95250"/>
            </a:xfrm>
          </p:grpSpPr>
          <p:sp>
            <p:nvSpPr>
              <p:cNvPr id="298" name="Google Shape;298;p29"/>
              <p:cNvSpPr/>
              <p:nvPr/>
            </p:nvSpPr>
            <p:spPr>
              <a:xfrm>
                <a:off x="3917950" y="2114550"/>
                <a:ext cx="492125" cy="9525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29"/>
              <p:cNvSpPr/>
              <p:nvPr/>
            </p:nvSpPr>
            <p:spPr>
              <a:xfrm>
                <a:off x="3940175" y="2114550"/>
                <a:ext cx="447675" cy="9525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00" name="Google Shape;300;p29"/>
            <p:cNvCxnSpPr/>
            <p:nvPr/>
          </p:nvCxnSpPr>
          <p:spPr>
            <a:xfrm>
              <a:off x="7383462" y="1838325"/>
              <a:ext cx="0" cy="6667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01" name="Google Shape;301;p29"/>
            <p:cNvCxnSpPr/>
            <p:nvPr/>
          </p:nvCxnSpPr>
          <p:spPr>
            <a:xfrm>
              <a:off x="7769225" y="1841500"/>
              <a:ext cx="0" cy="650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302" name="Google Shape;302;p29"/>
          <p:cNvGrpSpPr/>
          <p:nvPr/>
        </p:nvGrpSpPr>
        <p:grpSpPr>
          <a:xfrm>
            <a:off x="7340600" y="4792662"/>
            <a:ext cx="619123" cy="242887"/>
            <a:chOff x="7381875" y="1792287"/>
            <a:chExt cx="390524" cy="150812"/>
          </a:xfrm>
        </p:grpSpPr>
        <p:sp>
          <p:nvSpPr>
            <p:cNvPr id="303" name="Google Shape;303;p29"/>
            <p:cNvSpPr/>
            <p:nvPr/>
          </p:nvSpPr>
          <p:spPr>
            <a:xfrm>
              <a:off x="7383462" y="1858962"/>
              <a:ext cx="387350" cy="84137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9"/>
            <p:cNvSpPr txBox="1"/>
            <p:nvPr/>
          </p:nvSpPr>
          <p:spPr>
            <a:xfrm>
              <a:off x="7383462" y="1849437"/>
              <a:ext cx="388937" cy="52387"/>
            </a:xfrm>
            <a:prstGeom prst="rect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9"/>
            <p:cNvSpPr/>
            <p:nvPr/>
          </p:nvSpPr>
          <p:spPr>
            <a:xfrm>
              <a:off x="7381875" y="1792287"/>
              <a:ext cx="387350" cy="98425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6" name="Google Shape;306;p29"/>
            <p:cNvGrpSpPr/>
            <p:nvPr/>
          </p:nvGrpSpPr>
          <p:grpSpPr>
            <a:xfrm>
              <a:off x="7459662" y="1817687"/>
              <a:ext cx="219075" cy="46037"/>
              <a:chOff x="3917950" y="2114550"/>
              <a:chExt cx="492125" cy="95250"/>
            </a:xfrm>
          </p:grpSpPr>
          <p:sp>
            <p:nvSpPr>
              <p:cNvPr id="307" name="Google Shape;307;p29"/>
              <p:cNvSpPr/>
              <p:nvPr/>
            </p:nvSpPr>
            <p:spPr>
              <a:xfrm>
                <a:off x="3917950" y="2114550"/>
                <a:ext cx="492125" cy="9525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29"/>
              <p:cNvSpPr/>
              <p:nvPr/>
            </p:nvSpPr>
            <p:spPr>
              <a:xfrm>
                <a:off x="3940175" y="2114550"/>
                <a:ext cx="447675" cy="9525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09" name="Google Shape;309;p29"/>
            <p:cNvCxnSpPr/>
            <p:nvPr/>
          </p:nvCxnSpPr>
          <p:spPr>
            <a:xfrm>
              <a:off x="7383462" y="1838325"/>
              <a:ext cx="0" cy="6667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10" name="Google Shape;310;p29"/>
            <p:cNvCxnSpPr/>
            <p:nvPr/>
          </p:nvCxnSpPr>
          <p:spPr>
            <a:xfrm>
              <a:off x="7769225" y="1841500"/>
              <a:ext cx="0" cy="650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311" name="Google Shape;311;p29"/>
          <p:cNvGrpSpPr/>
          <p:nvPr/>
        </p:nvGrpSpPr>
        <p:grpSpPr>
          <a:xfrm>
            <a:off x="5991225" y="4837112"/>
            <a:ext cx="619123" cy="242887"/>
            <a:chOff x="7381875" y="1792287"/>
            <a:chExt cx="390524" cy="150812"/>
          </a:xfrm>
        </p:grpSpPr>
        <p:sp>
          <p:nvSpPr>
            <p:cNvPr id="312" name="Google Shape;312;p29"/>
            <p:cNvSpPr/>
            <p:nvPr/>
          </p:nvSpPr>
          <p:spPr>
            <a:xfrm>
              <a:off x="7383462" y="1858962"/>
              <a:ext cx="387350" cy="84137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9"/>
            <p:cNvSpPr txBox="1"/>
            <p:nvPr/>
          </p:nvSpPr>
          <p:spPr>
            <a:xfrm>
              <a:off x="7383462" y="1849437"/>
              <a:ext cx="388937" cy="52387"/>
            </a:xfrm>
            <a:prstGeom prst="rect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9"/>
            <p:cNvSpPr/>
            <p:nvPr/>
          </p:nvSpPr>
          <p:spPr>
            <a:xfrm>
              <a:off x="7381875" y="1792287"/>
              <a:ext cx="387350" cy="98425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5" name="Google Shape;315;p29"/>
            <p:cNvGrpSpPr/>
            <p:nvPr/>
          </p:nvGrpSpPr>
          <p:grpSpPr>
            <a:xfrm>
              <a:off x="7459662" y="1817687"/>
              <a:ext cx="219075" cy="46037"/>
              <a:chOff x="3917950" y="2114550"/>
              <a:chExt cx="492125" cy="95250"/>
            </a:xfrm>
          </p:grpSpPr>
          <p:sp>
            <p:nvSpPr>
              <p:cNvPr id="316" name="Google Shape;316;p29"/>
              <p:cNvSpPr/>
              <p:nvPr/>
            </p:nvSpPr>
            <p:spPr>
              <a:xfrm>
                <a:off x="3917950" y="2114550"/>
                <a:ext cx="492125" cy="9525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29"/>
              <p:cNvSpPr/>
              <p:nvPr/>
            </p:nvSpPr>
            <p:spPr>
              <a:xfrm>
                <a:off x="3940175" y="2114550"/>
                <a:ext cx="447675" cy="9525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18" name="Google Shape;318;p29"/>
            <p:cNvCxnSpPr/>
            <p:nvPr/>
          </p:nvCxnSpPr>
          <p:spPr>
            <a:xfrm>
              <a:off x="7383462" y="1838325"/>
              <a:ext cx="0" cy="6667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19" name="Google Shape;319;p29"/>
            <p:cNvCxnSpPr/>
            <p:nvPr/>
          </p:nvCxnSpPr>
          <p:spPr>
            <a:xfrm>
              <a:off x="7769225" y="1841500"/>
              <a:ext cx="0" cy="650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320" name="Google Shape;320;p29"/>
          <p:cNvGrpSpPr/>
          <p:nvPr/>
        </p:nvGrpSpPr>
        <p:grpSpPr>
          <a:xfrm>
            <a:off x="5797550" y="3629025"/>
            <a:ext cx="390524" cy="169862"/>
            <a:chOff x="7381875" y="1792287"/>
            <a:chExt cx="390524" cy="150812"/>
          </a:xfrm>
        </p:grpSpPr>
        <p:sp>
          <p:nvSpPr>
            <p:cNvPr id="321" name="Google Shape;321;p29"/>
            <p:cNvSpPr/>
            <p:nvPr/>
          </p:nvSpPr>
          <p:spPr>
            <a:xfrm>
              <a:off x="7383462" y="1858962"/>
              <a:ext cx="387350" cy="84137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9"/>
            <p:cNvSpPr txBox="1"/>
            <p:nvPr/>
          </p:nvSpPr>
          <p:spPr>
            <a:xfrm>
              <a:off x="7383462" y="1849437"/>
              <a:ext cx="388937" cy="52387"/>
            </a:xfrm>
            <a:prstGeom prst="rect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9"/>
            <p:cNvSpPr/>
            <p:nvPr/>
          </p:nvSpPr>
          <p:spPr>
            <a:xfrm>
              <a:off x="7381875" y="1792287"/>
              <a:ext cx="387350" cy="98425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4" name="Google Shape;324;p29"/>
            <p:cNvGrpSpPr/>
            <p:nvPr/>
          </p:nvGrpSpPr>
          <p:grpSpPr>
            <a:xfrm>
              <a:off x="7459662" y="1817687"/>
              <a:ext cx="219075" cy="46037"/>
              <a:chOff x="3917950" y="2114550"/>
              <a:chExt cx="492125" cy="95250"/>
            </a:xfrm>
          </p:grpSpPr>
          <p:sp>
            <p:nvSpPr>
              <p:cNvPr id="325" name="Google Shape;325;p29"/>
              <p:cNvSpPr/>
              <p:nvPr/>
            </p:nvSpPr>
            <p:spPr>
              <a:xfrm>
                <a:off x="3917950" y="2114550"/>
                <a:ext cx="492125" cy="9525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29"/>
              <p:cNvSpPr/>
              <p:nvPr/>
            </p:nvSpPr>
            <p:spPr>
              <a:xfrm>
                <a:off x="3940175" y="2114550"/>
                <a:ext cx="447675" cy="9525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27" name="Google Shape;327;p29"/>
            <p:cNvCxnSpPr/>
            <p:nvPr/>
          </p:nvCxnSpPr>
          <p:spPr>
            <a:xfrm>
              <a:off x="7383462" y="1838325"/>
              <a:ext cx="0" cy="6667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28" name="Google Shape;328;p29"/>
            <p:cNvCxnSpPr/>
            <p:nvPr/>
          </p:nvCxnSpPr>
          <p:spPr>
            <a:xfrm>
              <a:off x="7769225" y="1841500"/>
              <a:ext cx="0" cy="650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329" name="Google Shape;329;p29"/>
          <p:cNvGrpSpPr/>
          <p:nvPr/>
        </p:nvGrpSpPr>
        <p:grpSpPr>
          <a:xfrm>
            <a:off x="6097587" y="2476500"/>
            <a:ext cx="390524" cy="169862"/>
            <a:chOff x="7381875" y="1792287"/>
            <a:chExt cx="390524" cy="150812"/>
          </a:xfrm>
        </p:grpSpPr>
        <p:sp>
          <p:nvSpPr>
            <p:cNvPr id="330" name="Google Shape;330;p29"/>
            <p:cNvSpPr/>
            <p:nvPr/>
          </p:nvSpPr>
          <p:spPr>
            <a:xfrm>
              <a:off x="7383462" y="1858962"/>
              <a:ext cx="387350" cy="84137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9"/>
            <p:cNvSpPr txBox="1"/>
            <p:nvPr/>
          </p:nvSpPr>
          <p:spPr>
            <a:xfrm>
              <a:off x="7383462" y="1849437"/>
              <a:ext cx="388937" cy="52387"/>
            </a:xfrm>
            <a:prstGeom prst="rect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9"/>
            <p:cNvSpPr/>
            <p:nvPr/>
          </p:nvSpPr>
          <p:spPr>
            <a:xfrm>
              <a:off x="7381875" y="1792287"/>
              <a:ext cx="387350" cy="98425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3" name="Google Shape;333;p29"/>
            <p:cNvGrpSpPr/>
            <p:nvPr/>
          </p:nvGrpSpPr>
          <p:grpSpPr>
            <a:xfrm>
              <a:off x="7459662" y="1817687"/>
              <a:ext cx="219075" cy="46037"/>
              <a:chOff x="3917950" y="2114550"/>
              <a:chExt cx="492125" cy="95250"/>
            </a:xfrm>
          </p:grpSpPr>
          <p:sp>
            <p:nvSpPr>
              <p:cNvPr id="334" name="Google Shape;334;p29"/>
              <p:cNvSpPr/>
              <p:nvPr/>
            </p:nvSpPr>
            <p:spPr>
              <a:xfrm>
                <a:off x="3917950" y="2114550"/>
                <a:ext cx="492125" cy="9525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29"/>
              <p:cNvSpPr/>
              <p:nvPr/>
            </p:nvSpPr>
            <p:spPr>
              <a:xfrm>
                <a:off x="3940175" y="2114550"/>
                <a:ext cx="447675" cy="9525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36" name="Google Shape;336;p29"/>
            <p:cNvCxnSpPr/>
            <p:nvPr/>
          </p:nvCxnSpPr>
          <p:spPr>
            <a:xfrm>
              <a:off x="7383462" y="1838325"/>
              <a:ext cx="0" cy="6667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37" name="Google Shape;337;p29"/>
            <p:cNvCxnSpPr/>
            <p:nvPr/>
          </p:nvCxnSpPr>
          <p:spPr>
            <a:xfrm>
              <a:off x="7769225" y="1841500"/>
              <a:ext cx="0" cy="650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338" name="Google Shape;338;p29"/>
          <p:cNvGrpSpPr/>
          <p:nvPr/>
        </p:nvGrpSpPr>
        <p:grpSpPr>
          <a:xfrm>
            <a:off x="5356225" y="3489325"/>
            <a:ext cx="506412" cy="352425"/>
            <a:chOff x="4710112" y="758825"/>
            <a:chExt cx="1250950" cy="992187"/>
          </a:xfrm>
        </p:grpSpPr>
        <p:pic>
          <p:nvPicPr>
            <p:cNvPr descr="access_point_stylized_small" id="339" name="Google Shape;339;p29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781550" y="887412"/>
              <a:ext cx="914400" cy="863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tenna_radiation_stylized" id="340" name="Google Shape;340;p29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4710112" y="758825"/>
              <a:ext cx="1250950" cy="2984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1" name="Google Shape;341;p29"/>
          <p:cNvGrpSpPr/>
          <p:nvPr/>
        </p:nvGrpSpPr>
        <p:grpSpPr>
          <a:xfrm>
            <a:off x="6877050" y="4992687"/>
            <a:ext cx="563562" cy="420687"/>
            <a:chOff x="4710112" y="758825"/>
            <a:chExt cx="1250950" cy="992187"/>
          </a:xfrm>
        </p:grpSpPr>
        <p:pic>
          <p:nvPicPr>
            <p:cNvPr descr="access_point_stylized_small" id="342" name="Google Shape;342;p29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781550" y="887412"/>
              <a:ext cx="914400" cy="863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tenna_radiation_stylized" id="343" name="Google Shape;343;p29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4710112" y="758825"/>
              <a:ext cx="1250950" cy="2984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4" name="Google Shape;344;p29"/>
          <p:cNvGrpSpPr/>
          <p:nvPr/>
        </p:nvGrpSpPr>
        <p:grpSpPr>
          <a:xfrm>
            <a:off x="5805487" y="1833562"/>
            <a:ext cx="457200" cy="631825"/>
            <a:chOff x="1177925" y="3824287"/>
            <a:chExt cx="914400" cy="1398586"/>
          </a:xfrm>
        </p:grpSpPr>
        <p:grpSp>
          <p:nvGrpSpPr>
            <p:cNvPr id="345" name="Google Shape;345;p29"/>
            <p:cNvGrpSpPr/>
            <p:nvPr/>
          </p:nvGrpSpPr>
          <p:grpSpPr>
            <a:xfrm>
              <a:off x="1320800" y="4195762"/>
              <a:ext cx="596899" cy="1027111"/>
              <a:chOff x="4968875" y="5219700"/>
              <a:chExt cx="650874" cy="1177924"/>
            </a:xfrm>
          </p:grpSpPr>
          <p:cxnSp>
            <p:nvCxnSpPr>
              <p:cNvPr id="346" name="Google Shape;346;p29"/>
              <p:cNvCxnSpPr/>
              <p:nvPr/>
            </p:nvCxnSpPr>
            <p:spPr>
              <a:xfrm flipH="1">
                <a:off x="4968875" y="5219700"/>
                <a:ext cx="325437" cy="1066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47" name="Google Shape;347;p29"/>
              <p:cNvCxnSpPr/>
              <p:nvPr/>
            </p:nvCxnSpPr>
            <p:spPr>
              <a:xfrm>
                <a:off x="5294312" y="5219700"/>
                <a:ext cx="325437" cy="1062037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48" name="Google Shape;348;p29"/>
              <p:cNvCxnSpPr/>
              <p:nvPr/>
            </p:nvCxnSpPr>
            <p:spPr>
              <a:xfrm>
                <a:off x="4968875" y="6281737"/>
                <a:ext cx="325437" cy="115887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49" name="Google Shape;349;p29"/>
              <p:cNvCxnSpPr/>
              <p:nvPr/>
            </p:nvCxnSpPr>
            <p:spPr>
              <a:xfrm flipH="1">
                <a:off x="5294312" y="6281737"/>
                <a:ext cx="325437" cy="115887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50" name="Google Shape;350;p29"/>
              <p:cNvCxnSpPr/>
              <p:nvPr/>
            </p:nvCxnSpPr>
            <p:spPr>
              <a:xfrm>
                <a:off x="5294312" y="5243512"/>
                <a:ext cx="0" cy="115411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51" name="Google Shape;351;p29"/>
              <p:cNvCxnSpPr/>
              <p:nvPr/>
            </p:nvCxnSpPr>
            <p:spPr>
              <a:xfrm flipH="1" rot="10800000">
                <a:off x="4968875" y="6172200"/>
                <a:ext cx="325437" cy="114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52" name="Google Shape;352;p29"/>
              <p:cNvCxnSpPr/>
              <p:nvPr/>
            </p:nvCxnSpPr>
            <p:spPr>
              <a:xfrm rot="10800000">
                <a:off x="5294312" y="6172200"/>
                <a:ext cx="325437" cy="109537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53" name="Google Shape;353;p29"/>
              <p:cNvCxnSpPr/>
              <p:nvPr/>
            </p:nvCxnSpPr>
            <p:spPr>
              <a:xfrm>
                <a:off x="5106987" y="5822950"/>
                <a:ext cx="187325" cy="8731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54" name="Google Shape;354;p29"/>
              <p:cNvCxnSpPr/>
              <p:nvPr/>
            </p:nvCxnSpPr>
            <p:spPr>
              <a:xfrm flipH="1" rot="10800000">
                <a:off x="5294312" y="5822950"/>
                <a:ext cx="196850" cy="8731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55" name="Google Shape;355;p29"/>
              <p:cNvCxnSpPr/>
              <p:nvPr/>
            </p:nvCxnSpPr>
            <p:spPr>
              <a:xfrm>
                <a:off x="5045075" y="5978525"/>
                <a:ext cx="241300" cy="11906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56" name="Google Shape;356;p29"/>
              <p:cNvCxnSpPr/>
              <p:nvPr/>
            </p:nvCxnSpPr>
            <p:spPr>
              <a:xfrm flipH="1" rot="10800000">
                <a:off x="5294312" y="6002337"/>
                <a:ext cx="242887" cy="104775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57" name="Google Shape;357;p29"/>
              <p:cNvCxnSpPr/>
              <p:nvPr/>
            </p:nvCxnSpPr>
            <p:spPr>
              <a:xfrm flipH="1" rot="10800000">
                <a:off x="5294312" y="5662612"/>
                <a:ext cx="123825" cy="4286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58" name="Google Shape;358;p29"/>
              <p:cNvCxnSpPr/>
              <p:nvPr/>
            </p:nvCxnSpPr>
            <p:spPr>
              <a:xfrm flipH="1" rot="10800000">
                <a:off x="5294312" y="5441950"/>
                <a:ext cx="77787" cy="33337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59" name="Google Shape;359;p29"/>
              <p:cNvCxnSpPr/>
              <p:nvPr/>
            </p:nvCxnSpPr>
            <p:spPr>
              <a:xfrm>
                <a:off x="5154612" y="5648325"/>
                <a:ext cx="150812" cy="5715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60" name="Google Shape;360;p29"/>
              <p:cNvCxnSpPr/>
              <p:nvPr/>
            </p:nvCxnSpPr>
            <p:spPr>
              <a:xfrm>
                <a:off x="5221287" y="5432425"/>
                <a:ext cx="87312" cy="5715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pic>
          <p:nvPicPr>
            <p:cNvPr descr="cell_tower_radiation copy" id="361" name="Google Shape;361;p29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1177925" y="3824287"/>
              <a:ext cx="914400" cy="73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2" name="Google Shape;362;p29"/>
            <p:cNvSpPr/>
            <p:nvPr/>
          </p:nvSpPr>
          <p:spPr>
            <a:xfrm>
              <a:off x="1565275" y="4122737"/>
              <a:ext cx="104775" cy="109537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3" name="Google Shape;363;p29"/>
          <p:cNvGrpSpPr/>
          <p:nvPr/>
        </p:nvGrpSpPr>
        <p:grpSpPr>
          <a:xfrm>
            <a:off x="7985125" y="4991100"/>
            <a:ext cx="227012" cy="481012"/>
            <a:chOff x="6572250" y="681037"/>
            <a:chExt cx="2262187" cy="3803650"/>
          </a:xfrm>
        </p:grpSpPr>
        <p:sp>
          <p:nvSpPr>
            <p:cNvPr id="364" name="Google Shape;364;p29"/>
            <p:cNvSpPr/>
            <p:nvPr/>
          </p:nvSpPr>
          <p:spPr>
            <a:xfrm>
              <a:off x="8362950" y="687387"/>
              <a:ext cx="449262" cy="3629025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29"/>
            <p:cNvSpPr txBox="1"/>
            <p:nvPr/>
          </p:nvSpPr>
          <p:spPr>
            <a:xfrm>
              <a:off x="6683375" y="681037"/>
              <a:ext cx="1660525" cy="3627437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29"/>
            <p:cNvSpPr/>
            <p:nvPr/>
          </p:nvSpPr>
          <p:spPr>
            <a:xfrm>
              <a:off x="8447087" y="904875"/>
              <a:ext cx="268287" cy="335756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29"/>
            <p:cNvSpPr/>
            <p:nvPr/>
          </p:nvSpPr>
          <p:spPr>
            <a:xfrm>
              <a:off x="8388350" y="2603500"/>
              <a:ext cx="417512" cy="300037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29"/>
            <p:cNvSpPr txBox="1"/>
            <p:nvPr/>
          </p:nvSpPr>
          <p:spPr>
            <a:xfrm>
              <a:off x="6683375" y="1095375"/>
              <a:ext cx="949325" cy="7461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9" name="Google Shape;369;p29"/>
            <p:cNvGrpSpPr/>
            <p:nvPr/>
          </p:nvGrpSpPr>
          <p:grpSpPr>
            <a:xfrm>
              <a:off x="7537764" y="1057138"/>
              <a:ext cx="917248" cy="238468"/>
              <a:chOff x="973137" y="4073525"/>
              <a:chExt cx="1144587" cy="228600"/>
            </a:xfrm>
          </p:grpSpPr>
          <p:sp>
            <p:nvSpPr>
              <p:cNvPr id="370" name="Google Shape;370;p29"/>
              <p:cNvSpPr/>
              <p:nvPr/>
            </p:nvSpPr>
            <p:spPr>
              <a:xfrm>
                <a:off x="973137" y="4073525"/>
                <a:ext cx="1144587" cy="228600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29"/>
              <p:cNvSpPr/>
              <p:nvPr/>
            </p:nvSpPr>
            <p:spPr>
              <a:xfrm>
                <a:off x="992187" y="4097337"/>
                <a:ext cx="1104900" cy="18097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72" name="Google Shape;372;p29"/>
            <p:cNvSpPr txBox="1"/>
            <p:nvPr/>
          </p:nvSpPr>
          <p:spPr>
            <a:xfrm>
              <a:off x="6699250" y="1622425"/>
              <a:ext cx="949325" cy="7461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3" name="Google Shape;373;p29"/>
            <p:cNvGrpSpPr/>
            <p:nvPr/>
          </p:nvGrpSpPr>
          <p:grpSpPr>
            <a:xfrm>
              <a:off x="7537134" y="1571853"/>
              <a:ext cx="917248" cy="212725"/>
              <a:chOff x="976312" y="4070350"/>
              <a:chExt cx="1144587" cy="220662"/>
            </a:xfrm>
          </p:grpSpPr>
          <p:sp>
            <p:nvSpPr>
              <p:cNvPr id="374" name="Google Shape;374;p29"/>
              <p:cNvSpPr/>
              <p:nvPr/>
            </p:nvSpPr>
            <p:spPr>
              <a:xfrm>
                <a:off x="976312" y="4070350"/>
                <a:ext cx="1144587" cy="220662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29"/>
              <p:cNvSpPr/>
              <p:nvPr/>
            </p:nvSpPr>
            <p:spPr>
              <a:xfrm>
                <a:off x="996950" y="4097337"/>
                <a:ext cx="1104900" cy="16986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76" name="Google Shape;376;p29"/>
            <p:cNvSpPr txBox="1"/>
            <p:nvPr/>
          </p:nvSpPr>
          <p:spPr>
            <a:xfrm>
              <a:off x="6699250" y="2149475"/>
              <a:ext cx="949325" cy="7461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29"/>
            <p:cNvSpPr txBox="1"/>
            <p:nvPr/>
          </p:nvSpPr>
          <p:spPr>
            <a:xfrm>
              <a:off x="6715125" y="2627312"/>
              <a:ext cx="949325" cy="7461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8" name="Google Shape;378;p29"/>
            <p:cNvGrpSpPr/>
            <p:nvPr/>
          </p:nvGrpSpPr>
          <p:grpSpPr>
            <a:xfrm>
              <a:off x="7521910" y="2601832"/>
              <a:ext cx="917554" cy="225916"/>
              <a:chOff x="981075" y="4094162"/>
              <a:chExt cx="1143000" cy="207962"/>
            </a:xfrm>
          </p:grpSpPr>
          <p:sp>
            <p:nvSpPr>
              <p:cNvPr id="379" name="Google Shape;379;p29"/>
              <p:cNvSpPr/>
              <p:nvPr/>
            </p:nvSpPr>
            <p:spPr>
              <a:xfrm>
                <a:off x="981075" y="4094162"/>
                <a:ext cx="1143000" cy="207962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Google Shape;380;p29"/>
              <p:cNvSpPr/>
              <p:nvPr/>
            </p:nvSpPr>
            <p:spPr>
              <a:xfrm>
                <a:off x="1000125" y="4105275"/>
                <a:ext cx="1103312" cy="173037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1" name="Google Shape;381;p29"/>
            <p:cNvSpPr/>
            <p:nvPr/>
          </p:nvSpPr>
          <p:spPr>
            <a:xfrm>
              <a:off x="8394700" y="2149475"/>
              <a:ext cx="417512" cy="298450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2" name="Google Shape;382;p29"/>
            <p:cNvGrpSpPr/>
            <p:nvPr/>
          </p:nvGrpSpPr>
          <p:grpSpPr>
            <a:xfrm>
              <a:off x="7521887" y="2111374"/>
              <a:ext cx="932846" cy="212725"/>
              <a:chOff x="973137" y="4081462"/>
              <a:chExt cx="1162050" cy="212725"/>
            </a:xfrm>
          </p:grpSpPr>
          <p:sp>
            <p:nvSpPr>
              <p:cNvPr id="383" name="Google Shape;383;p29"/>
              <p:cNvSpPr/>
              <p:nvPr/>
            </p:nvSpPr>
            <p:spPr>
              <a:xfrm>
                <a:off x="973137" y="4081462"/>
                <a:ext cx="1162050" cy="21272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29"/>
              <p:cNvSpPr/>
              <p:nvPr/>
            </p:nvSpPr>
            <p:spPr>
              <a:xfrm>
                <a:off x="992187" y="4106862"/>
                <a:ext cx="1143000" cy="16351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5" name="Google Shape;385;p29"/>
            <p:cNvSpPr txBox="1"/>
            <p:nvPr/>
          </p:nvSpPr>
          <p:spPr>
            <a:xfrm>
              <a:off x="8328025" y="681037"/>
              <a:ext cx="111125" cy="3627437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29"/>
            <p:cNvSpPr/>
            <p:nvPr/>
          </p:nvSpPr>
          <p:spPr>
            <a:xfrm>
              <a:off x="8432800" y="1598612"/>
              <a:ext cx="376237" cy="338137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9"/>
            <p:cNvSpPr/>
            <p:nvPr/>
          </p:nvSpPr>
          <p:spPr>
            <a:xfrm>
              <a:off x="8437562" y="1079500"/>
              <a:ext cx="387350" cy="38100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9"/>
            <p:cNvSpPr/>
            <p:nvPr/>
          </p:nvSpPr>
          <p:spPr>
            <a:xfrm>
              <a:off x="8755062" y="4144962"/>
              <a:ext cx="79375" cy="15081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9"/>
            <p:cNvSpPr/>
            <p:nvPr/>
          </p:nvSpPr>
          <p:spPr>
            <a:xfrm>
              <a:off x="8416925" y="4149725"/>
              <a:ext cx="388937" cy="3175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9"/>
            <p:cNvSpPr/>
            <p:nvPr/>
          </p:nvSpPr>
          <p:spPr>
            <a:xfrm>
              <a:off x="6572250" y="4246562"/>
              <a:ext cx="1898650" cy="238125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9"/>
            <p:cNvSpPr/>
            <p:nvPr/>
          </p:nvSpPr>
          <p:spPr>
            <a:xfrm>
              <a:off x="6683375" y="4308475"/>
              <a:ext cx="1692275" cy="125412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9"/>
            <p:cNvSpPr/>
            <p:nvPr/>
          </p:nvSpPr>
          <p:spPr>
            <a:xfrm>
              <a:off x="6840537" y="3781425"/>
              <a:ext cx="252412" cy="22542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29"/>
            <p:cNvSpPr/>
            <p:nvPr/>
          </p:nvSpPr>
          <p:spPr>
            <a:xfrm>
              <a:off x="7126287" y="3781425"/>
              <a:ext cx="252412" cy="2254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29"/>
            <p:cNvSpPr/>
            <p:nvPr/>
          </p:nvSpPr>
          <p:spPr>
            <a:xfrm>
              <a:off x="7394575" y="3781425"/>
              <a:ext cx="252412" cy="22542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9"/>
            <p:cNvSpPr txBox="1"/>
            <p:nvPr/>
          </p:nvSpPr>
          <p:spPr>
            <a:xfrm>
              <a:off x="8043862" y="2916237"/>
              <a:ext cx="127000" cy="1204912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6" name="Google Shape;396;p29"/>
          <p:cNvGrpSpPr/>
          <p:nvPr/>
        </p:nvGrpSpPr>
        <p:grpSpPr>
          <a:xfrm>
            <a:off x="7669212" y="5292725"/>
            <a:ext cx="227012" cy="481012"/>
            <a:chOff x="6572250" y="681037"/>
            <a:chExt cx="2262187" cy="3803650"/>
          </a:xfrm>
        </p:grpSpPr>
        <p:sp>
          <p:nvSpPr>
            <p:cNvPr id="397" name="Google Shape;397;p29"/>
            <p:cNvSpPr/>
            <p:nvPr/>
          </p:nvSpPr>
          <p:spPr>
            <a:xfrm>
              <a:off x="8362950" y="687387"/>
              <a:ext cx="449262" cy="3629025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29"/>
            <p:cNvSpPr txBox="1"/>
            <p:nvPr/>
          </p:nvSpPr>
          <p:spPr>
            <a:xfrm>
              <a:off x="6683375" y="681037"/>
              <a:ext cx="1660525" cy="3627437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29"/>
            <p:cNvSpPr/>
            <p:nvPr/>
          </p:nvSpPr>
          <p:spPr>
            <a:xfrm>
              <a:off x="8447087" y="904875"/>
              <a:ext cx="268287" cy="335756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29"/>
            <p:cNvSpPr/>
            <p:nvPr/>
          </p:nvSpPr>
          <p:spPr>
            <a:xfrm>
              <a:off x="8388350" y="2603500"/>
              <a:ext cx="417512" cy="300037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29"/>
            <p:cNvSpPr txBox="1"/>
            <p:nvPr/>
          </p:nvSpPr>
          <p:spPr>
            <a:xfrm>
              <a:off x="6683375" y="1095375"/>
              <a:ext cx="949325" cy="7461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2" name="Google Shape;402;p29"/>
            <p:cNvGrpSpPr/>
            <p:nvPr/>
          </p:nvGrpSpPr>
          <p:grpSpPr>
            <a:xfrm>
              <a:off x="7537764" y="1057138"/>
              <a:ext cx="917248" cy="238468"/>
              <a:chOff x="973137" y="4073525"/>
              <a:chExt cx="1144587" cy="228600"/>
            </a:xfrm>
          </p:grpSpPr>
          <p:sp>
            <p:nvSpPr>
              <p:cNvPr id="403" name="Google Shape;403;p29"/>
              <p:cNvSpPr/>
              <p:nvPr/>
            </p:nvSpPr>
            <p:spPr>
              <a:xfrm>
                <a:off x="973137" y="4073525"/>
                <a:ext cx="1144587" cy="228600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" name="Google Shape;404;p29"/>
              <p:cNvSpPr/>
              <p:nvPr/>
            </p:nvSpPr>
            <p:spPr>
              <a:xfrm>
                <a:off x="992187" y="4097337"/>
                <a:ext cx="1104900" cy="18097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5" name="Google Shape;405;p29"/>
            <p:cNvSpPr txBox="1"/>
            <p:nvPr/>
          </p:nvSpPr>
          <p:spPr>
            <a:xfrm>
              <a:off x="6699250" y="1622425"/>
              <a:ext cx="949325" cy="7461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6" name="Google Shape;406;p29"/>
            <p:cNvGrpSpPr/>
            <p:nvPr/>
          </p:nvGrpSpPr>
          <p:grpSpPr>
            <a:xfrm>
              <a:off x="7537134" y="1571853"/>
              <a:ext cx="917248" cy="212725"/>
              <a:chOff x="976312" y="4070350"/>
              <a:chExt cx="1144587" cy="220662"/>
            </a:xfrm>
          </p:grpSpPr>
          <p:sp>
            <p:nvSpPr>
              <p:cNvPr id="407" name="Google Shape;407;p29"/>
              <p:cNvSpPr/>
              <p:nvPr/>
            </p:nvSpPr>
            <p:spPr>
              <a:xfrm>
                <a:off x="976312" y="4070350"/>
                <a:ext cx="1144587" cy="220662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29"/>
              <p:cNvSpPr/>
              <p:nvPr/>
            </p:nvSpPr>
            <p:spPr>
              <a:xfrm>
                <a:off x="996950" y="4097337"/>
                <a:ext cx="1104900" cy="16986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9" name="Google Shape;409;p29"/>
            <p:cNvSpPr txBox="1"/>
            <p:nvPr/>
          </p:nvSpPr>
          <p:spPr>
            <a:xfrm>
              <a:off x="6699250" y="2149475"/>
              <a:ext cx="949325" cy="7461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29"/>
            <p:cNvSpPr txBox="1"/>
            <p:nvPr/>
          </p:nvSpPr>
          <p:spPr>
            <a:xfrm>
              <a:off x="6715125" y="2627312"/>
              <a:ext cx="949325" cy="7461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11" name="Google Shape;411;p29"/>
            <p:cNvGrpSpPr/>
            <p:nvPr/>
          </p:nvGrpSpPr>
          <p:grpSpPr>
            <a:xfrm>
              <a:off x="7521910" y="2601832"/>
              <a:ext cx="917554" cy="225916"/>
              <a:chOff x="981075" y="4094162"/>
              <a:chExt cx="1143000" cy="207962"/>
            </a:xfrm>
          </p:grpSpPr>
          <p:sp>
            <p:nvSpPr>
              <p:cNvPr id="412" name="Google Shape;412;p29"/>
              <p:cNvSpPr/>
              <p:nvPr/>
            </p:nvSpPr>
            <p:spPr>
              <a:xfrm>
                <a:off x="981075" y="4094162"/>
                <a:ext cx="1143000" cy="207962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29"/>
              <p:cNvSpPr/>
              <p:nvPr/>
            </p:nvSpPr>
            <p:spPr>
              <a:xfrm>
                <a:off x="1000125" y="4105275"/>
                <a:ext cx="1103312" cy="173037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14" name="Google Shape;414;p29"/>
            <p:cNvSpPr/>
            <p:nvPr/>
          </p:nvSpPr>
          <p:spPr>
            <a:xfrm>
              <a:off x="8394700" y="2149475"/>
              <a:ext cx="417512" cy="298450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15" name="Google Shape;415;p29"/>
            <p:cNvGrpSpPr/>
            <p:nvPr/>
          </p:nvGrpSpPr>
          <p:grpSpPr>
            <a:xfrm>
              <a:off x="7521887" y="2111374"/>
              <a:ext cx="932846" cy="212725"/>
              <a:chOff x="973137" y="4081462"/>
              <a:chExt cx="1162050" cy="212725"/>
            </a:xfrm>
          </p:grpSpPr>
          <p:sp>
            <p:nvSpPr>
              <p:cNvPr id="416" name="Google Shape;416;p29"/>
              <p:cNvSpPr/>
              <p:nvPr/>
            </p:nvSpPr>
            <p:spPr>
              <a:xfrm>
                <a:off x="973137" y="4081462"/>
                <a:ext cx="1162050" cy="21272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29"/>
              <p:cNvSpPr/>
              <p:nvPr/>
            </p:nvSpPr>
            <p:spPr>
              <a:xfrm>
                <a:off x="992187" y="4106862"/>
                <a:ext cx="1143000" cy="16351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18" name="Google Shape;418;p29"/>
            <p:cNvSpPr txBox="1"/>
            <p:nvPr/>
          </p:nvSpPr>
          <p:spPr>
            <a:xfrm>
              <a:off x="8328025" y="681037"/>
              <a:ext cx="111125" cy="3627437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29"/>
            <p:cNvSpPr/>
            <p:nvPr/>
          </p:nvSpPr>
          <p:spPr>
            <a:xfrm>
              <a:off x="8432800" y="1598612"/>
              <a:ext cx="376237" cy="338137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29"/>
            <p:cNvSpPr/>
            <p:nvPr/>
          </p:nvSpPr>
          <p:spPr>
            <a:xfrm>
              <a:off x="8437562" y="1079500"/>
              <a:ext cx="387350" cy="38100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29"/>
            <p:cNvSpPr/>
            <p:nvPr/>
          </p:nvSpPr>
          <p:spPr>
            <a:xfrm>
              <a:off x="8755062" y="4144962"/>
              <a:ext cx="79375" cy="15081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29"/>
            <p:cNvSpPr/>
            <p:nvPr/>
          </p:nvSpPr>
          <p:spPr>
            <a:xfrm>
              <a:off x="8416925" y="4149725"/>
              <a:ext cx="388937" cy="3175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29"/>
            <p:cNvSpPr/>
            <p:nvPr/>
          </p:nvSpPr>
          <p:spPr>
            <a:xfrm>
              <a:off x="6572250" y="4246562"/>
              <a:ext cx="1898650" cy="238125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29"/>
            <p:cNvSpPr/>
            <p:nvPr/>
          </p:nvSpPr>
          <p:spPr>
            <a:xfrm>
              <a:off x="6683375" y="4308475"/>
              <a:ext cx="1692275" cy="125412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29"/>
            <p:cNvSpPr/>
            <p:nvPr/>
          </p:nvSpPr>
          <p:spPr>
            <a:xfrm>
              <a:off x="6840537" y="3781425"/>
              <a:ext cx="252412" cy="22542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29"/>
            <p:cNvSpPr/>
            <p:nvPr/>
          </p:nvSpPr>
          <p:spPr>
            <a:xfrm>
              <a:off x="7126287" y="3781425"/>
              <a:ext cx="252412" cy="2254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29"/>
            <p:cNvSpPr/>
            <p:nvPr/>
          </p:nvSpPr>
          <p:spPr>
            <a:xfrm>
              <a:off x="7394575" y="3781425"/>
              <a:ext cx="252412" cy="22542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29"/>
            <p:cNvSpPr txBox="1"/>
            <p:nvPr/>
          </p:nvSpPr>
          <p:spPr>
            <a:xfrm>
              <a:off x="8043862" y="2916237"/>
              <a:ext cx="127000" cy="1204912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9" name="Google Shape;429;p29"/>
          <p:cNvGrpSpPr/>
          <p:nvPr/>
        </p:nvGrpSpPr>
        <p:grpSpPr>
          <a:xfrm>
            <a:off x="5046662" y="2032000"/>
            <a:ext cx="534987" cy="414107"/>
            <a:chOff x="1392237" y="1600200"/>
            <a:chExt cx="4360862" cy="4174912"/>
          </a:xfrm>
        </p:grpSpPr>
        <p:pic>
          <p:nvPicPr>
            <p:cNvPr descr="antenna_stylized" id="430" name="Google Shape;430;p29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1392237" y="1600200"/>
              <a:ext cx="4325937" cy="22558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aptop_keyboard" id="431" name="Google Shape;431;p29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 flipH="1" rot="120000">
              <a:off x="1601787" y="4105275"/>
              <a:ext cx="3563937" cy="16081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2" name="Google Shape;432;p29"/>
            <p:cNvSpPr/>
            <p:nvPr/>
          </p:nvSpPr>
          <p:spPr>
            <a:xfrm>
              <a:off x="2782887" y="2544762"/>
              <a:ext cx="2868612" cy="2098675"/>
            </a:xfrm>
            <a:custGeom>
              <a:rect b="b" l="l" r="r" t="t"/>
              <a:pathLst>
                <a:path extrusionOk="0" h="2442" w="298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screen" id="433" name="Google Shape;433;p29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2924175" y="2598737"/>
              <a:ext cx="2606675" cy="19097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4" name="Google Shape;434;p29"/>
            <p:cNvSpPr/>
            <p:nvPr/>
          </p:nvSpPr>
          <p:spPr>
            <a:xfrm>
              <a:off x="3305175" y="2482850"/>
              <a:ext cx="2430462" cy="390525"/>
            </a:xfrm>
            <a:custGeom>
              <a:rect b="b" l="l" r="r" t="t"/>
              <a:pathLst>
                <a:path extrusionOk="0" h="455" w="2528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29"/>
            <p:cNvSpPr/>
            <p:nvPr/>
          </p:nvSpPr>
          <p:spPr>
            <a:xfrm>
              <a:off x="2757487" y="2479675"/>
              <a:ext cx="674687" cy="1625600"/>
            </a:xfrm>
            <a:custGeom>
              <a:rect b="b" l="l" r="r" t="t"/>
              <a:pathLst>
                <a:path extrusionOk="0" h="1893" w="702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29"/>
            <p:cNvSpPr/>
            <p:nvPr/>
          </p:nvSpPr>
          <p:spPr>
            <a:xfrm>
              <a:off x="4991100" y="2770187"/>
              <a:ext cx="727075" cy="1876425"/>
            </a:xfrm>
            <a:custGeom>
              <a:rect b="b" l="l" r="r" t="t"/>
              <a:pathLst>
                <a:path extrusionOk="0" h="2184" w="756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29"/>
            <p:cNvSpPr/>
            <p:nvPr/>
          </p:nvSpPr>
          <p:spPr>
            <a:xfrm>
              <a:off x="2749550" y="4022725"/>
              <a:ext cx="2667000" cy="633412"/>
            </a:xfrm>
            <a:custGeom>
              <a:rect b="b" l="l" r="r" t="t"/>
              <a:pathLst>
                <a:path extrusionOk="0" h="738" w="2773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rgbClr val="0000CC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29"/>
            <p:cNvSpPr/>
            <p:nvPr/>
          </p:nvSpPr>
          <p:spPr>
            <a:xfrm>
              <a:off x="5072062" y="2786062"/>
              <a:ext cx="681037" cy="1884362"/>
            </a:xfrm>
            <a:custGeom>
              <a:rect b="b" l="l" r="r" t="t"/>
              <a:pathLst>
                <a:path extrusionOk="0" h="1659" w="637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29"/>
            <p:cNvSpPr/>
            <p:nvPr/>
          </p:nvSpPr>
          <p:spPr>
            <a:xfrm>
              <a:off x="2752725" y="4106862"/>
              <a:ext cx="2371725" cy="625475"/>
            </a:xfrm>
            <a:custGeom>
              <a:rect b="b" l="l" r="r" t="t"/>
              <a:pathLst>
                <a:path extrusionOk="0" h="550" w="2216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40" name="Google Shape;440;p29"/>
            <p:cNvGrpSpPr/>
            <p:nvPr/>
          </p:nvGrpSpPr>
          <p:grpSpPr>
            <a:xfrm>
              <a:off x="2713037" y="4775200"/>
              <a:ext cx="804862" cy="371475"/>
              <a:chOff x="2762250" y="4194175"/>
              <a:chExt cx="1193800" cy="519112"/>
            </a:xfrm>
          </p:grpSpPr>
          <p:sp>
            <p:nvSpPr>
              <p:cNvPr id="441" name="Google Shape;441;p29"/>
              <p:cNvSpPr/>
              <p:nvPr/>
            </p:nvSpPr>
            <p:spPr>
              <a:xfrm>
                <a:off x="2762250" y="4194175"/>
                <a:ext cx="1193800" cy="519112"/>
              </a:xfrm>
              <a:custGeom>
                <a:rect b="b" l="l" r="r" t="t"/>
                <a:pathLst>
                  <a:path extrusionOk="0" h="327" w="752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29"/>
              <p:cNvSpPr/>
              <p:nvPr/>
            </p:nvSpPr>
            <p:spPr>
              <a:xfrm>
                <a:off x="2784475" y="4205287"/>
                <a:ext cx="1152525" cy="493712"/>
              </a:xfrm>
              <a:custGeom>
                <a:rect b="b" l="l" r="r" t="t"/>
                <a:pathLst>
                  <a:path extrusionOk="0" h="311" w="726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29"/>
              <p:cNvSpPr/>
              <p:nvPr/>
            </p:nvSpPr>
            <p:spPr>
              <a:xfrm>
                <a:off x="2870200" y="4397375"/>
                <a:ext cx="409575" cy="158750"/>
              </a:xfrm>
              <a:custGeom>
                <a:rect b="b" l="l" r="r" t="t"/>
                <a:pathLst>
                  <a:path extrusionOk="0" h="100" w="258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29"/>
              <p:cNvSpPr/>
              <p:nvPr/>
            </p:nvSpPr>
            <p:spPr>
              <a:xfrm>
                <a:off x="2855912" y="4470400"/>
                <a:ext cx="307975" cy="100012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29"/>
              <p:cNvSpPr/>
              <p:nvPr/>
            </p:nvSpPr>
            <p:spPr>
              <a:xfrm>
                <a:off x="3206750" y="4498975"/>
                <a:ext cx="409575" cy="161925"/>
              </a:xfrm>
              <a:custGeom>
                <a:rect b="b" l="l" r="r" t="t"/>
                <a:pathLst>
                  <a:path extrusionOk="0" h="102" w="258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29"/>
              <p:cNvSpPr/>
              <p:nvPr/>
            </p:nvSpPr>
            <p:spPr>
              <a:xfrm>
                <a:off x="3192462" y="4575175"/>
                <a:ext cx="307975" cy="100012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47" name="Google Shape;447;p29"/>
            <p:cNvSpPr/>
            <p:nvPr/>
          </p:nvSpPr>
          <p:spPr>
            <a:xfrm>
              <a:off x="4090987" y="4830762"/>
              <a:ext cx="974725" cy="815975"/>
            </a:xfrm>
            <a:custGeom>
              <a:rect b="b" l="l" r="r" t="t"/>
              <a:pathLst>
                <a:path extrusionOk="0" h="792" w="99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1603375" y="4895850"/>
              <a:ext cx="2493962" cy="744537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29"/>
            <p:cNvSpPr/>
            <p:nvPr/>
          </p:nvSpPr>
          <p:spPr>
            <a:xfrm>
              <a:off x="1604962" y="4759325"/>
              <a:ext cx="26987" cy="150812"/>
            </a:xfrm>
            <a:custGeom>
              <a:rect b="b" l="l" r="r" t="t"/>
              <a:pathLst>
                <a:path extrusionOk="0" h="147" w="26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29"/>
            <p:cNvSpPr/>
            <p:nvPr/>
          </p:nvSpPr>
          <p:spPr>
            <a:xfrm>
              <a:off x="1606550" y="4144962"/>
              <a:ext cx="1158875" cy="623887"/>
            </a:xfrm>
            <a:custGeom>
              <a:rect b="b" l="l" r="r" t="t"/>
              <a:pathLst>
                <a:path extrusionOk="0" h="606" w="117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29"/>
            <p:cNvSpPr/>
            <p:nvPr/>
          </p:nvSpPr>
          <p:spPr>
            <a:xfrm>
              <a:off x="1684337" y="4791075"/>
              <a:ext cx="2365375" cy="715962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9"/>
            <p:cNvSpPr/>
            <p:nvPr/>
          </p:nvSpPr>
          <p:spPr>
            <a:xfrm flipH="1" rot="10800000">
              <a:off x="4046537" y="4740275"/>
              <a:ext cx="965200" cy="741362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3" name="Google Shape;453;p29"/>
          <p:cNvGrpSpPr/>
          <p:nvPr/>
        </p:nvGrpSpPr>
        <p:grpSpPr>
          <a:xfrm>
            <a:off x="6616700" y="5475287"/>
            <a:ext cx="474662" cy="414107"/>
            <a:chOff x="1392237" y="1600200"/>
            <a:chExt cx="4360862" cy="4174912"/>
          </a:xfrm>
        </p:grpSpPr>
        <p:pic>
          <p:nvPicPr>
            <p:cNvPr descr="antenna_stylized" id="454" name="Google Shape;454;p29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1392237" y="1600200"/>
              <a:ext cx="4325937" cy="22558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aptop_keyboard" id="455" name="Google Shape;455;p29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 flipH="1" rot="120000">
              <a:off x="1601787" y="4105275"/>
              <a:ext cx="3563937" cy="16081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6" name="Google Shape;456;p29"/>
            <p:cNvSpPr/>
            <p:nvPr/>
          </p:nvSpPr>
          <p:spPr>
            <a:xfrm>
              <a:off x="2782887" y="2544762"/>
              <a:ext cx="2868612" cy="2098675"/>
            </a:xfrm>
            <a:custGeom>
              <a:rect b="b" l="l" r="r" t="t"/>
              <a:pathLst>
                <a:path extrusionOk="0" h="2442" w="298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screen" id="457" name="Google Shape;457;p29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2924175" y="2598737"/>
              <a:ext cx="2606675" cy="19097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8" name="Google Shape;458;p29"/>
            <p:cNvSpPr/>
            <p:nvPr/>
          </p:nvSpPr>
          <p:spPr>
            <a:xfrm>
              <a:off x="3305175" y="2482850"/>
              <a:ext cx="2430462" cy="390525"/>
            </a:xfrm>
            <a:custGeom>
              <a:rect b="b" l="l" r="r" t="t"/>
              <a:pathLst>
                <a:path extrusionOk="0" h="455" w="2528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2757487" y="2479675"/>
              <a:ext cx="674687" cy="1625600"/>
            </a:xfrm>
            <a:custGeom>
              <a:rect b="b" l="l" r="r" t="t"/>
              <a:pathLst>
                <a:path extrusionOk="0" h="1893" w="702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4991100" y="2770187"/>
              <a:ext cx="727075" cy="1876425"/>
            </a:xfrm>
            <a:custGeom>
              <a:rect b="b" l="l" r="r" t="t"/>
              <a:pathLst>
                <a:path extrusionOk="0" h="2184" w="756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2749550" y="4022725"/>
              <a:ext cx="2667000" cy="633412"/>
            </a:xfrm>
            <a:custGeom>
              <a:rect b="b" l="l" r="r" t="t"/>
              <a:pathLst>
                <a:path extrusionOk="0" h="738" w="2773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rgbClr val="0000CC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5072062" y="2786062"/>
              <a:ext cx="681037" cy="1884362"/>
            </a:xfrm>
            <a:custGeom>
              <a:rect b="b" l="l" r="r" t="t"/>
              <a:pathLst>
                <a:path extrusionOk="0" h="1659" w="637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29"/>
            <p:cNvSpPr/>
            <p:nvPr/>
          </p:nvSpPr>
          <p:spPr>
            <a:xfrm>
              <a:off x="2752725" y="4106862"/>
              <a:ext cx="2371725" cy="625475"/>
            </a:xfrm>
            <a:custGeom>
              <a:rect b="b" l="l" r="r" t="t"/>
              <a:pathLst>
                <a:path extrusionOk="0" h="550" w="2216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64" name="Google Shape;464;p29"/>
            <p:cNvGrpSpPr/>
            <p:nvPr/>
          </p:nvGrpSpPr>
          <p:grpSpPr>
            <a:xfrm>
              <a:off x="2713037" y="4775200"/>
              <a:ext cx="804862" cy="371475"/>
              <a:chOff x="2762250" y="4194175"/>
              <a:chExt cx="1193800" cy="519112"/>
            </a:xfrm>
          </p:grpSpPr>
          <p:sp>
            <p:nvSpPr>
              <p:cNvPr id="465" name="Google Shape;465;p29"/>
              <p:cNvSpPr/>
              <p:nvPr/>
            </p:nvSpPr>
            <p:spPr>
              <a:xfrm>
                <a:off x="2762250" y="4194175"/>
                <a:ext cx="1193800" cy="519112"/>
              </a:xfrm>
              <a:custGeom>
                <a:rect b="b" l="l" r="r" t="t"/>
                <a:pathLst>
                  <a:path extrusionOk="0" h="327" w="752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29"/>
              <p:cNvSpPr/>
              <p:nvPr/>
            </p:nvSpPr>
            <p:spPr>
              <a:xfrm>
                <a:off x="2784475" y="4205287"/>
                <a:ext cx="1152525" cy="493712"/>
              </a:xfrm>
              <a:custGeom>
                <a:rect b="b" l="l" r="r" t="t"/>
                <a:pathLst>
                  <a:path extrusionOk="0" h="311" w="726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29"/>
              <p:cNvSpPr/>
              <p:nvPr/>
            </p:nvSpPr>
            <p:spPr>
              <a:xfrm>
                <a:off x="2870200" y="4397375"/>
                <a:ext cx="409575" cy="158750"/>
              </a:xfrm>
              <a:custGeom>
                <a:rect b="b" l="l" r="r" t="t"/>
                <a:pathLst>
                  <a:path extrusionOk="0" h="100" w="258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29"/>
              <p:cNvSpPr/>
              <p:nvPr/>
            </p:nvSpPr>
            <p:spPr>
              <a:xfrm>
                <a:off x="2855912" y="4470400"/>
                <a:ext cx="307975" cy="100012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29"/>
              <p:cNvSpPr/>
              <p:nvPr/>
            </p:nvSpPr>
            <p:spPr>
              <a:xfrm>
                <a:off x="3206750" y="4498975"/>
                <a:ext cx="409575" cy="161925"/>
              </a:xfrm>
              <a:custGeom>
                <a:rect b="b" l="l" r="r" t="t"/>
                <a:pathLst>
                  <a:path extrusionOk="0" h="102" w="258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29"/>
              <p:cNvSpPr/>
              <p:nvPr/>
            </p:nvSpPr>
            <p:spPr>
              <a:xfrm>
                <a:off x="3192462" y="4575175"/>
                <a:ext cx="307975" cy="100012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71" name="Google Shape;471;p29"/>
            <p:cNvSpPr/>
            <p:nvPr/>
          </p:nvSpPr>
          <p:spPr>
            <a:xfrm>
              <a:off x="4090987" y="4830762"/>
              <a:ext cx="974725" cy="815975"/>
            </a:xfrm>
            <a:custGeom>
              <a:rect b="b" l="l" r="r" t="t"/>
              <a:pathLst>
                <a:path extrusionOk="0" h="792" w="99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29"/>
            <p:cNvSpPr/>
            <p:nvPr/>
          </p:nvSpPr>
          <p:spPr>
            <a:xfrm>
              <a:off x="1603375" y="4895850"/>
              <a:ext cx="2493962" cy="744537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29"/>
            <p:cNvSpPr/>
            <p:nvPr/>
          </p:nvSpPr>
          <p:spPr>
            <a:xfrm>
              <a:off x="1604962" y="4759325"/>
              <a:ext cx="26987" cy="150812"/>
            </a:xfrm>
            <a:custGeom>
              <a:rect b="b" l="l" r="r" t="t"/>
              <a:pathLst>
                <a:path extrusionOk="0" h="147" w="26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29"/>
            <p:cNvSpPr/>
            <p:nvPr/>
          </p:nvSpPr>
          <p:spPr>
            <a:xfrm>
              <a:off x="1606550" y="4144962"/>
              <a:ext cx="1158875" cy="623887"/>
            </a:xfrm>
            <a:custGeom>
              <a:rect b="b" l="l" r="r" t="t"/>
              <a:pathLst>
                <a:path extrusionOk="0" h="606" w="117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29"/>
            <p:cNvSpPr/>
            <p:nvPr/>
          </p:nvSpPr>
          <p:spPr>
            <a:xfrm>
              <a:off x="1684337" y="4791075"/>
              <a:ext cx="2365375" cy="715962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29"/>
            <p:cNvSpPr/>
            <p:nvPr/>
          </p:nvSpPr>
          <p:spPr>
            <a:xfrm flipH="1" rot="10800000">
              <a:off x="4046537" y="4740275"/>
              <a:ext cx="965200" cy="741362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7" name="Google Shape;477;p29"/>
          <p:cNvGrpSpPr/>
          <p:nvPr/>
        </p:nvGrpSpPr>
        <p:grpSpPr>
          <a:xfrm>
            <a:off x="5305425" y="3030537"/>
            <a:ext cx="444500" cy="414107"/>
            <a:chOff x="1392237" y="1600200"/>
            <a:chExt cx="4360862" cy="4174912"/>
          </a:xfrm>
        </p:grpSpPr>
        <p:pic>
          <p:nvPicPr>
            <p:cNvPr descr="antenna_stylized" id="478" name="Google Shape;478;p29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1392237" y="1600200"/>
              <a:ext cx="4325937" cy="22558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aptop_keyboard" id="479" name="Google Shape;479;p29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 flipH="1" rot="120000">
              <a:off x="1601787" y="4105275"/>
              <a:ext cx="3563937" cy="16081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0" name="Google Shape;480;p29"/>
            <p:cNvSpPr/>
            <p:nvPr/>
          </p:nvSpPr>
          <p:spPr>
            <a:xfrm>
              <a:off x="2782887" y="2544762"/>
              <a:ext cx="2868612" cy="2098675"/>
            </a:xfrm>
            <a:custGeom>
              <a:rect b="b" l="l" r="r" t="t"/>
              <a:pathLst>
                <a:path extrusionOk="0" h="2442" w="298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screen" id="481" name="Google Shape;481;p29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2924175" y="2598737"/>
              <a:ext cx="2606675" cy="19097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2" name="Google Shape;482;p29"/>
            <p:cNvSpPr/>
            <p:nvPr/>
          </p:nvSpPr>
          <p:spPr>
            <a:xfrm>
              <a:off x="3305175" y="2482850"/>
              <a:ext cx="2430462" cy="390525"/>
            </a:xfrm>
            <a:custGeom>
              <a:rect b="b" l="l" r="r" t="t"/>
              <a:pathLst>
                <a:path extrusionOk="0" h="455" w="2528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29"/>
            <p:cNvSpPr/>
            <p:nvPr/>
          </p:nvSpPr>
          <p:spPr>
            <a:xfrm>
              <a:off x="2757487" y="2479675"/>
              <a:ext cx="674687" cy="1625600"/>
            </a:xfrm>
            <a:custGeom>
              <a:rect b="b" l="l" r="r" t="t"/>
              <a:pathLst>
                <a:path extrusionOk="0" h="1893" w="702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29"/>
            <p:cNvSpPr/>
            <p:nvPr/>
          </p:nvSpPr>
          <p:spPr>
            <a:xfrm>
              <a:off x="4991100" y="2770187"/>
              <a:ext cx="727075" cy="1876425"/>
            </a:xfrm>
            <a:custGeom>
              <a:rect b="b" l="l" r="r" t="t"/>
              <a:pathLst>
                <a:path extrusionOk="0" h="2184" w="756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29"/>
            <p:cNvSpPr/>
            <p:nvPr/>
          </p:nvSpPr>
          <p:spPr>
            <a:xfrm>
              <a:off x="2749550" y="4022725"/>
              <a:ext cx="2667000" cy="633412"/>
            </a:xfrm>
            <a:custGeom>
              <a:rect b="b" l="l" r="r" t="t"/>
              <a:pathLst>
                <a:path extrusionOk="0" h="738" w="2773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rgbClr val="0000CC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29"/>
            <p:cNvSpPr/>
            <p:nvPr/>
          </p:nvSpPr>
          <p:spPr>
            <a:xfrm>
              <a:off x="5072062" y="2786062"/>
              <a:ext cx="681037" cy="1884362"/>
            </a:xfrm>
            <a:custGeom>
              <a:rect b="b" l="l" r="r" t="t"/>
              <a:pathLst>
                <a:path extrusionOk="0" h="1659" w="637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29"/>
            <p:cNvSpPr/>
            <p:nvPr/>
          </p:nvSpPr>
          <p:spPr>
            <a:xfrm>
              <a:off x="2752725" y="4106862"/>
              <a:ext cx="2371725" cy="625475"/>
            </a:xfrm>
            <a:custGeom>
              <a:rect b="b" l="l" r="r" t="t"/>
              <a:pathLst>
                <a:path extrusionOk="0" h="550" w="2216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88" name="Google Shape;488;p29"/>
            <p:cNvGrpSpPr/>
            <p:nvPr/>
          </p:nvGrpSpPr>
          <p:grpSpPr>
            <a:xfrm>
              <a:off x="2713037" y="4775200"/>
              <a:ext cx="804862" cy="371475"/>
              <a:chOff x="2762250" y="4194175"/>
              <a:chExt cx="1193800" cy="519112"/>
            </a:xfrm>
          </p:grpSpPr>
          <p:sp>
            <p:nvSpPr>
              <p:cNvPr id="489" name="Google Shape;489;p29"/>
              <p:cNvSpPr/>
              <p:nvPr/>
            </p:nvSpPr>
            <p:spPr>
              <a:xfrm>
                <a:off x="2762250" y="4194175"/>
                <a:ext cx="1193800" cy="519112"/>
              </a:xfrm>
              <a:custGeom>
                <a:rect b="b" l="l" r="r" t="t"/>
                <a:pathLst>
                  <a:path extrusionOk="0" h="327" w="752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29"/>
              <p:cNvSpPr/>
              <p:nvPr/>
            </p:nvSpPr>
            <p:spPr>
              <a:xfrm>
                <a:off x="2784475" y="4205287"/>
                <a:ext cx="1152525" cy="493712"/>
              </a:xfrm>
              <a:custGeom>
                <a:rect b="b" l="l" r="r" t="t"/>
                <a:pathLst>
                  <a:path extrusionOk="0" h="311" w="726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29"/>
              <p:cNvSpPr/>
              <p:nvPr/>
            </p:nvSpPr>
            <p:spPr>
              <a:xfrm>
                <a:off x="2870200" y="4397375"/>
                <a:ext cx="409575" cy="158750"/>
              </a:xfrm>
              <a:custGeom>
                <a:rect b="b" l="l" r="r" t="t"/>
                <a:pathLst>
                  <a:path extrusionOk="0" h="100" w="258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492;p29"/>
              <p:cNvSpPr/>
              <p:nvPr/>
            </p:nvSpPr>
            <p:spPr>
              <a:xfrm>
                <a:off x="2855912" y="4470400"/>
                <a:ext cx="307975" cy="100012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29"/>
              <p:cNvSpPr/>
              <p:nvPr/>
            </p:nvSpPr>
            <p:spPr>
              <a:xfrm>
                <a:off x="3206750" y="4498975"/>
                <a:ext cx="409575" cy="161925"/>
              </a:xfrm>
              <a:custGeom>
                <a:rect b="b" l="l" r="r" t="t"/>
                <a:pathLst>
                  <a:path extrusionOk="0" h="102" w="258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29"/>
              <p:cNvSpPr/>
              <p:nvPr/>
            </p:nvSpPr>
            <p:spPr>
              <a:xfrm>
                <a:off x="3192462" y="4575175"/>
                <a:ext cx="307975" cy="100012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95" name="Google Shape;495;p29"/>
            <p:cNvSpPr/>
            <p:nvPr/>
          </p:nvSpPr>
          <p:spPr>
            <a:xfrm>
              <a:off x="4090987" y="4830762"/>
              <a:ext cx="974725" cy="815975"/>
            </a:xfrm>
            <a:custGeom>
              <a:rect b="b" l="l" r="r" t="t"/>
              <a:pathLst>
                <a:path extrusionOk="0" h="792" w="99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29"/>
            <p:cNvSpPr/>
            <p:nvPr/>
          </p:nvSpPr>
          <p:spPr>
            <a:xfrm>
              <a:off x="1603375" y="4895850"/>
              <a:ext cx="2493962" cy="744537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29"/>
            <p:cNvSpPr/>
            <p:nvPr/>
          </p:nvSpPr>
          <p:spPr>
            <a:xfrm>
              <a:off x="1604962" y="4759325"/>
              <a:ext cx="26987" cy="150812"/>
            </a:xfrm>
            <a:custGeom>
              <a:rect b="b" l="l" r="r" t="t"/>
              <a:pathLst>
                <a:path extrusionOk="0" h="147" w="26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29"/>
            <p:cNvSpPr/>
            <p:nvPr/>
          </p:nvSpPr>
          <p:spPr>
            <a:xfrm>
              <a:off x="1606550" y="4144962"/>
              <a:ext cx="1158875" cy="623887"/>
            </a:xfrm>
            <a:custGeom>
              <a:rect b="b" l="l" r="r" t="t"/>
              <a:pathLst>
                <a:path extrusionOk="0" h="606" w="117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29"/>
            <p:cNvSpPr/>
            <p:nvPr/>
          </p:nvSpPr>
          <p:spPr>
            <a:xfrm>
              <a:off x="1684337" y="4791075"/>
              <a:ext cx="2365375" cy="715962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29"/>
            <p:cNvSpPr/>
            <p:nvPr/>
          </p:nvSpPr>
          <p:spPr>
            <a:xfrm flipH="1" rot="10800000">
              <a:off x="4046537" y="4740275"/>
              <a:ext cx="965200" cy="741362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1" name="Google Shape;501;p29"/>
          <p:cNvGrpSpPr/>
          <p:nvPr/>
        </p:nvGrpSpPr>
        <p:grpSpPr>
          <a:xfrm flipH="1">
            <a:off x="5684837" y="3211512"/>
            <a:ext cx="414337" cy="373062"/>
            <a:chOff x="4506912" y="5557837"/>
            <a:chExt cx="1198562" cy="1274762"/>
          </a:xfrm>
        </p:grpSpPr>
        <p:pic>
          <p:nvPicPr>
            <p:cNvPr descr="desktop_computer_stylized_medium" id="502" name="Google Shape;502;p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506912" y="5557837"/>
              <a:ext cx="1198562" cy="12747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3" name="Google Shape;503;p29"/>
            <p:cNvSpPr/>
            <p:nvPr/>
          </p:nvSpPr>
          <p:spPr>
            <a:xfrm>
              <a:off x="4629150" y="5680075"/>
              <a:ext cx="565150" cy="584200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4" name="Google Shape;504;p29"/>
          <p:cNvGrpSpPr/>
          <p:nvPr/>
        </p:nvGrpSpPr>
        <p:grpSpPr>
          <a:xfrm>
            <a:off x="7051675" y="5411787"/>
            <a:ext cx="474662" cy="414107"/>
            <a:chOff x="1392237" y="1600200"/>
            <a:chExt cx="4360862" cy="4174912"/>
          </a:xfrm>
        </p:grpSpPr>
        <p:pic>
          <p:nvPicPr>
            <p:cNvPr descr="antenna_stylized" id="505" name="Google Shape;505;p29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1392237" y="1600200"/>
              <a:ext cx="4325937" cy="22558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aptop_keyboard" id="506" name="Google Shape;506;p29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 flipH="1" rot="120000">
              <a:off x="1601787" y="4105275"/>
              <a:ext cx="3563937" cy="16081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7" name="Google Shape;507;p29"/>
            <p:cNvSpPr/>
            <p:nvPr/>
          </p:nvSpPr>
          <p:spPr>
            <a:xfrm>
              <a:off x="2782887" y="2544762"/>
              <a:ext cx="2868612" cy="2098675"/>
            </a:xfrm>
            <a:custGeom>
              <a:rect b="b" l="l" r="r" t="t"/>
              <a:pathLst>
                <a:path extrusionOk="0" h="2442" w="298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screen" id="508" name="Google Shape;508;p29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2924175" y="2598737"/>
              <a:ext cx="2606675" cy="19097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9" name="Google Shape;509;p29"/>
            <p:cNvSpPr/>
            <p:nvPr/>
          </p:nvSpPr>
          <p:spPr>
            <a:xfrm>
              <a:off x="3305175" y="2482850"/>
              <a:ext cx="2430462" cy="390525"/>
            </a:xfrm>
            <a:custGeom>
              <a:rect b="b" l="l" r="r" t="t"/>
              <a:pathLst>
                <a:path extrusionOk="0" h="455" w="2528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29"/>
            <p:cNvSpPr/>
            <p:nvPr/>
          </p:nvSpPr>
          <p:spPr>
            <a:xfrm>
              <a:off x="2757487" y="2479675"/>
              <a:ext cx="674687" cy="1625600"/>
            </a:xfrm>
            <a:custGeom>
              <a:rect b="b" l="l" r="r" t="t"/>
              <a:pathLst>
                <a:path extrusionOk="0" h="1893" w="702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29"/>
            <p:cNvSpPr/>
            <p:nvPr/>
          </p:nvSpPr>
          <p:spPr>
            <a:xfrm>
              <a:off x="4991100" y="2770187"/>
              <a:ext cx="727075" cy="1876425"/>
            </a:xfrm>
            <a:custGeom>
              <a:rect b="b" l="l" r="r" t="t"/>
              <a:pathLst>
                <a:path extrusionOk="0" h="2184" w="756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29"/>
            <p:cNvSpPr/>
            <p:nvPr/>
          </p:nvSpPr>
          <p:spPr>
            <a:xfrm>
              <a:off x="2749550" y="4022725"/>
              <a:ext cx="2667000" cy="633412"/>
            </a:xfrm>
            <a:custGeom>
              <a:rect b="b" l="l" r="r" t="t"/>
              <a:pathLst>
                <a:path extrusionOk="0" h="738" w="2773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rgbClr val="0000CC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29"/>
            <p:cNvSpPr/>
            <p:nvPr/>
          </p:nvSpPr>
          <p:spPr>
            <a:xfrm>
              <a:off x="5072062" y="2786062"/>
              <a:ext cx="681037" cy="1884362"/>
            </a:xfrm>
            <a:custGeom>
              <a:rect b="b" l="l" r="r" t="t"/>
              <a:pathLst>
                <a:path extrusionOk="0" h="1659" w="637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29"/>
            <p:cNvSpPr/>
            <p:nvPr/>
          </p:nvSpPr>
          <p:spPr>
            <a:xfrm>
              <a:off x="2752725" y="4106862"/>
              <a:ext cx="2371725" cy="625475"/>
            </a:xfrm>
            <a:custGeom>
              <a:rect b="b" l="l" r="r" t="t"/>
              <a:pathLst>
                <a:path extrusionOk="0" h="550" w="2216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15" name="Google Shape;515;p29"/>
            <p:cNvGrpSpPr/>
            <p:nvPr/>
          </p:nvGrpSpPr>
          <p:grpSpPr>
            <a:xfrm>
              <a:off x="2713037" y="4775200"/>
              <a:ext cx="804862" cy="371475"/>
              <a:chOff x="2762250" y="4194175"/>
              <a:chExt cx="1193800" cy="519112"/>
            </a:xfrm>
          </p:grpSpPr>
          <p:sp>
            <p:nvSpPr>
              <p:cNvPr id="516" name="Google Shape;516;p29"/>
              <p:cNvSpPr/>
              <p:nvPr/>
            </p:nvSpPr>
            <p:spPr>
              <a:xfrm>
                <a:off x="2762250" y="4194175"/>
                <a:ext cx="1193800" cy="519112"/>
              </a:xfrm>
              <a:custGeom>
                <a:rect b="b" l="l" r="r" t="t"/>
                <a:pathLst>
                  <a:path extrusionOk="0" h="327" w="752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" name="Google Shape;517;p29"/>
              <p:cNvSpPr/>
              <p:nvPr/>
            </p:nvSpPr>
            <p:spPr>
              <a:xfrm>
                <a:off x="2784475" y="4205287"/>
                <a:ext cx="1152525" cy="493712"/>
              </a:xfrm>
              <a:custGeom>
                <a:rect b="b" l="l" r="r" t="t"/>
                <a:pathLst>
                  <a:path extrusionOk="0" h="311" w="726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29"/>
              <p:cNvSpPr/>
              <p:nvPr/>
            </p:nvSpPr>
            <p:spPr>
              <a:xfrm>
                <a:off x="2870200" y="4397375"/>
                <a:ext cx="409575" cy="158750"/>
              </a:xfrm>
              <a:custGeom>
                <a:rect b="b" l="l" r="r" t="t"/>
                <a:pathLst>
                  <a:path extrusionOk="0" h="100" w="258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p29"/>
              <p:cNvSpPr/>
              <p:nvPr/>
            </p:nvSpPr>
            <p:spPr>
              <a:xfrm>
                <a:off x="2855912" y="4470400"/>
                <a:ext cx="307975" cy="100012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0" name="Google Shape;520;p29"/>
              <p:cNvSpPr/>
              <p:nvPr/>
            </p:nvSpPr>
            <p:spPr>
              <a:xfrm>
                <a:off x="3206750" y="4498975"/>
                <a:ext cx="409575" cy="161925"/>
              </a:xfrm>
              <a:custGeom>
                <a:rect b="b" l="l" r="r" t="t"/>
                <a:pathLst>
                  <a:path extrusionOk="0" h="102" w="258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1" name="Google Shape;521;p29"/>
              <p:cNvSpPr/>
              <p:nvPr/>
            </p:nvSpPr>
            <p:spPr>
              <a:xfrm>
                <a:off x="3192462" y="4575175"/>
                <a:ext cx="307975" cy="100012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22" name="Google Shape;522;p29"/>
            <p:cNvSpPr/>
            <p:nvPr/>
          </p:nvSpPr>
          <p:spPr>
            <a:xfrm>
              <a:off x="4090987" y="4830762"/>
              <a:ext cx="974725" cy="815975"/>
            </a:xfrm>
            <a:custGeom>
              <a:rect b="b" l="l" r="r" t="t"/>
              <a:pathLst>
                <a:path extrusionOk="0" h="792" w="99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29"/>
            <p:cNvSpPr/>
            <p:nvPr/>
          </p:nvSpPr>
          <p:spPr>
            <a:xfrm>
              <a:off x="1603375" y="4895850"/>
              <a:ext cx="2493962" cy="744537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29"/>
            <p:cNvSpPr/>
            <p:nvPr/>
          </p:nvSpPr>
          <p:spPr>
            <a:xfrm>
              <a:off x="1604962" y="4759325"/>
              <a:ext cx="26987" cy="150812"/>
            </a:xfrm>
            <a:custGeom>
              <a:rect b="b" l="l" r="r" t="t"/>
              <a:pathLst>
                <a:path extrusionOk="0" h="147" w="26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29"/>
            <p:cNvSpPr/>
            <p:nvPr/>
          </p:nvSpPr>
          <p:spPr>
            <a:xfrm>
              <a:off x="1606550" y="4144962"/>
              <a:ext cx="1158875" cy="623887"/>
            </a:xfrm>
            <a:custGeom>
              <a:rect b="b" l="l" r="r" t="t"/>
              <a:pathLst>
                <a:path extrusionOk="0" h="606" w="117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29"/>
            <p:cNvSpPr/>
            <p:nvPr/>
          </p:nvSpPr>
          <p:spPr>
            <a:xfrm>
              <a:off x="1684337" y="4791075"/>
              <a:ext cx="2365375" cy="715962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29"/>
            <p:cNvSpPr/>
            <p:nvPr/>
          </p:nvSpPr>
          <p:spPr>
            <a:xfrm flipH="1" rot="10800000">
              <a:off x="4046537" y="4740275"/>
              <a:ext cx="965200" cy="741362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underline_base" id="528" name="Google Shape;528;p29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533400" y="933450"/>
            <a:ext cx="36560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29"/>
          <p:cNvSpPr txBox="1"/>
          <p:nvPr>
            <p:ph type="title"/>
          </p:nvPr>
        </p:nvSpPr>
        <p:spPr>
          <a:xfrm>
            <a:off x="460375" y="222250"/>
            <a:ext cx="8382000" cy="94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Network layer</a:t>
            </a:r>
            <a:endParaRPr/>
          </a:p>
        </p:txBody>
      </p:sp>
      <p:sp>
        <p:nvSpPr>
          <p:cNvPr id="530" name="Google Shape;530;p29"/>
          <p:cNvSpPr txBox="1"/>
          <p:nvPr>
            <p:ph idx="1" type="body"/>
          </p:nvPr>
        </p:nvSpPr>
        <p:spPr>
          <a:xfrm>
            <a:off x="546100" y="1255712"/>
            <a:ext cx="4365625" cy="5100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transport segment from sending to receiving host 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on sending side encapsulates segments into datagrams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on receiving side, delivers segments to transport layer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network layer protocols in </a:t>
            </a:r>
            <a:r>
              <a:rPr b="0" i="1" lang="en-US" sz="28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every</a:t>
            </a:r>
            <a:r>
              <a:rPr b="0" i="0" lang="en-US" sz="28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host, router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router examines header fields in all IP datagrams passing through it</a:t>
            </a:r>
            <a:endParaRPr b="0" i="0" sz="20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60350" lvl="0" marL="34290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531" name="Google Shape;531;p29"/>
          <p:cNvGrpSpPr/>
          <p:nvPr/>
        </p:nvGrpSpPr>
        <p:grpSpPr>
          <a:xfrm>
            <a:off x="5400675" y="1141412"/>
            <a:ext cx="1047749" cy="996950"/>
            <a:chOff x="5400675" y="1141412"/>
            <a:chExt cx="1047749" cy="996950"/>
          </a:xfrm>
        </p:grpSpPr>
        <p:sp>
          <p:nvSpPr>
            <p:cNvPr id="532" name="Google Shape;532;p29"/>
            <p:cNvSpPr/>
            <p:nvPr/>
          </p:nvSpPr>
          <p:spPr>
            <a:xfrm>
              <a:off x="5400675" y="1195387"/>
              <a:ext cx="304800" cy="942975"/>
            </a:xfrm>
            <a:custGeom>
              <a:rect b="b" l="l" r="r" t="t"/>
              <a:pathLst>
                <a:path extrusionOk="0" h="594" w="192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CC000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33" name="Google Shape;533;p29"/>
            <p:cNvGrpSpPr/>
            <p:nvPr/>
          </p:nvGrpSpPr>
          <p:grpSpPr>
            <a:xfrm>
              <a:off x="5634037" y="1141412"/>
              <a:ext cx="814387" cy="868363"/>
              <a:chOff x="4692650" y="1538287"/>
              <a:chExt cx="814387" cy="868363"/>
            </a:xfrm>
          </p:grpSpPr>
          <p:sp>
            <p:nvSpPr>
              <p:cNvPr id="534" name="Google Shape;534;p29"/>
              <p:cNvSpPr txBox="1"/>
              <p:nvPr/>
            </p:nvSpPr>
            <p:spPr>
              <a:xfrm>
                <a:off x="4791075" y="1538287"/>
                <a:ext cx="676275" cy="77628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p29"/>
              <p:cNvSpPr txBox="1"/>
              <p:nvPr/>
            </p:nvSpPr>
            <p:spPr>
              <a:xfrm>
                <a:off x="4757737" y="1562100"/>
                <a:ext cx="690562" cy="80010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" name="Google Shape;536;p29"/>
              <p:cNvSpPr txBox="1"/>
              <p:nvPr/>
            </p:nvSpPr>
            <p:spPr>
              <a:xfrm>
                <a:off x="4762500" y="1881187"/>
                <a:ext cx="685800" cy="171450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" name="Google Shape;537;p29"/>
              <p:cNvSpPr txBox="1"/>
              <p:nvPr/>
            </p:nvSpPr>
            <p:spPr>
              <a:xfrm>
                <a:off x="4692650" y="1552575"/>
                <a:ext cx="814387" cy="8540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application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transport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network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data link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physical</a:t>
                </a:r>
                <a:endParaRPr/>
              </a:p>
            </p:txBody>
          </p:sp>
          <p:cxnSp>
            <p:nvCxnSpPr>
              <p:cNvPr id="538" name="Google Shape;538;p29"/>
              <p:cNvCxnSpPr/>
              <p:nvPr/>
            </p:nvCxnSpPr>
            <p:spPr>
              <a:xfrm>
                <a:off x="4757737" y="1895475"/>
                <a:ext cx="690562" cy="476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39" name="Google Shape;539;p29"/>
              <p:cNvCxnSpPr/>
              <p:nvPr/>
            </p:nvCxnSpPr>
            <p:spPr>
              <a:xfrm>
                <a:off x="4767262" y="2047875"/>
                <a:ext cx="690562" cy="476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40" name="Google Shape;540;p29"/>
              <p:cNvCxnSpPr/>
              <p:nvPr/>
            </p:nvCxnSpPr>
            <p:spPr>
              <a:xfrm>
                <a:off x="4767262" y="2181225"/>
                <a:ext cx="690562" cy="476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41" name="Google Shape;541;p29"/>
              <p:cNvCxnSpPr/>
              <p:nvPr/>
            </p:nvCxnSpPr>
            <p:spPr>
              <a:xfrm>
                <a:off x="4767262" y="1733550"/>
                <a:ext cx="690562" cy="476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542" name="Google Shape;542;p29"/>
          <p:cNvGrpSpPr/>
          <p:nvPr/>
        </p:nvGrpSpPr>
        <p:grpSpPr>
          <a:xfrm>
            <a:off x="8096250" y="4148137"/>
            <a:ext cx="1047749" cy="996950"/>
            <a:chOff x="5400675" y="1141412"/>
            <a:chExt cx="1047749" cy="996950"/>
          </a:xfrm>
        </p:grpSpPr>
        <p:sp>
          <p:nvSpPr>
            <p:cNvPr id="543" name="Google Shape;543;p29"/>
            <p:cNvSpPr/>
            <p:nvPr/>
          </p:nvSpPr>
          <p:spPr>
            <a:xfrm>
              <a:off x="5400675" y="1195387"/>
              <a:ext cx="304800" cy="942975"/>
            </a:xfrm>
            <a:custGeom>
              <a:rect b="b" l="l" r="r" t="t"/>
              <a:pathLst>
                <a:path extrusionOk="0" h="594" w="192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CC000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44" name="Google Shape;544;p29"/>
            <p:cNvGrpSpPr/>
            <p:nvPr/>
          </p:nvGrpSpPr>
          <p:grpSpPr>
            <a:xfrm>
              <a:off x="5634037" y="1141412"/>
              <a:ext cx="814387" cy="868363"/>
              <a:chOff x="4692650" y="1538287"/>
              <a:chExt cx="814387" cy="868363"/>
            </a:xfrm>
          </p:grpSpPr>
          <p:sp>
            <p:nvSpPr>
              <p:cNvPr id="545" name="Google Shape;545;p29"/>
              <p:cNvSpPr txBox="1"/>
              <p:nvPr/>
            </p:nvSpPr>
            <p:spPr>
              <a:xfrm>
                <a:off x="4791075" y="1538287"/>
                <a:ext cx="676275" cy="77628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6" name="Google Shape;546;p29"/>
              <p:cNvSpPr txBox="1"/>
              <p:nvPr/>
            </p:nvSpPr>
            <p:spPr>
              <a:xfrm>
                <a:off x="4757737" y="1562100"/>
                <a:ext cx="690562" cy="80010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" name="Google Shape;547;p29"/>
              <p:cNvSpPr txBox="1"/>
              <p:nvPr/>
            </p:nvSpPr>
            <p:spPr>
              <a:xfrm>
                <a:off x="4762500" y="1881187"/>
                <a:ext cx="685800" cy="171450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" name="Google Shape;548;p29"/>
              <p:cNvSpPr txBox="1"/>
              <p:nvPr/>
            </p:nvSpPr>
            <p:spPr>
              <a:xfrm>
                <a:off x="4692650" y="1552575"/>
                <a:ext cx="814387" cy="8540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application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transport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network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data link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physical</a:t>
                </a:r>
                <a:endParaRPr/>
              </a:p>
            </p:txBody>
          </p:sp>
          <p:cxnSp>
            <p:nvCxnSpPr>
              <p:cNvPr id="549" name="Google Shape;549;p29"/>
              <p:cNvCxnSpPr/>
              <p:nvPr/>
            </p:nvCxnSpPr>
            <p:spPr>
              <a:xfrm>
                <a:off x="4757737" y="1895475"/>
                <a:ext cx="690562" cy="476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50" name="Google Shape;550;p29"/>
              <p:cNvCxnSpPr/>
              <p:nvPr/>
            </p:nvCxnSpPr>
            <p:spPr>
              <a:xfrm>
                <a:off x="4767262" y="2047875"/>
                <a:ext cx="690562" cy="476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51" name="Google Shape;551;p29"/>
              <p:cNvCxnSpPr/>
              <p:nvPr/>
            </p:nvCxnSpPr>
            <p:spPr>
              <a:xfrm>
                <a:off x="4767262" y="2181225"/>
                <a:ext cx="690562" cy="476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52" name="Google Shape;552;p29"/>
              <p:cNvCxnSpPr/>
              <p:nvPr/>
            </p:nvCxnSpPr>
            <p:spPr>
              <a:xfrm>
                <a:off x="4767262" y="1733550"/>
                <a:ext cx="690562" cy="476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553" name="Google Shape;553;p29"/>
          <p:cNvGrpSpPr/>
          <p:nvPr/>
        </p:nvGrpSpPr>
        <p:grpSpPr>
          <a:xfrm>
            <a:off x="5853112" y="1763712"/>
            <a:ext cx="2546349" cy="3429000"/>
            <a:chOff x="5832475" y="1822450"/>
            <a:chExt cx="2546349" cy="3429000"/>
          </a:xfrm>
        </p:grpSpPr>
        <p:grpSp>
          <p:nvGrpSpPr>
            <p:cNvPr id="554" name="Google Shape;554;p29"/>
            <p:cNvGrpSpPr/>
            <p:nvPr/>
          </p:nvGrpSpPr>
          <p:grpSpPr>
            <a:xfrm>
              <a:off x="5875337" y="2071687"/>
              <a:ext cx="814387" cy="701675"/>
              <a:chOff x="6249987" y="1004887"/>
              <a:chExt cx="814387" cy="701675"/>
            </a:xfrm>
          </p:grpSpPr>
          <p:cxnSp>
            <p:nvCxnSpPr>
              <p:cNvPr id="555" name="Google Shape;555;p29"/>
              <p:cNvCxnSpPr/>
              <p:nvPr/>
            </p:nvCxnSpPr>
            <p:spPr>
              <a:xfrm>
                <a:off x="6446837" y="1643062"/>
                <a:ext cx="495300" cy="158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56" name="Google Shape;556;p29"/>
              <p:cNvCxnSpPr/>
              <p:nvPr/>
            </p:nvCxnSpPr>
            <p:spPr>
              <a:xfrm flipH="1" rot="10800000">
                <a:off x="6686550" y="1474787"/>
                <a:ext cx="1587" cy="16351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557" name="Google Shape;557;p29"/>
              <p:cNvSpPr/>
              <p:nvPr/>
            </p:nvSpPr>
            <p:spPr>
              <a:xfrm>
                <a:off x="6426200" y="1355725"/>
                <a:ext cx="496887" cy="128587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58" name="Google Shape;558;p29"/>
              <p:cNvCxnSpPr/>
              <p:nvPr/>
            </p:nvCxnSpPr>
            <p:spPr>
              <a:xfrm>
                <a:off x="6426200" y="1344612"/>
                <a:ext cx="0" cy="79375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59" name="Google Shape;559;p29"/>
              <p:cNvCxnSpPr/>
              <p:nvPr/>
            </p:nvCxnSpPr>
            <p:spPr>
              <a:xfrm>
                <a:off x="6923087" y="1344612"/>
                <a:ext cx="0" cy="79375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560" name="Google Shape;560;p29"/>
              <p:cNvSpPr txBox="1"/>
              <p:nvPr/>
            </p:nvSpPr>
            <p:spPr>
              <a:xfrm>
                <a:off x="6426200" y="1344612"/>
                <a:ext cx="492125" cy="77787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1" name="Google Shape;561;p29"/>
              <p:cNvSpPr/>
              <p:nvPr/>
            </p:nvSpPr>
            <p:spPr>
              <a:xfrm>
                <a:off x="6421437" y="1250950"/>
                <a:ext cx="496887" cy="150812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62" name="Google Shape;562;p29"/>
              <p:cNvGrpSpPr/>
              <p:nvPr/>
            </p:nvGrpSpPr>
            <p:grpSpPr>
              <a:xfrm>
                <a:off x="6540500" y="1284287"/>
                <a:ext cx="247650" cy="87312"/>
                <a:chOff x="4521200" y="1346200"/>
                <a:chExt cx="222250" cy="155575"/>
              </a:xfrm>
            </p:grpSpPr>
            <p:cxnSp>
              <p:nvCxnSpPr>
                <p:cNvPr id="563" name="Google Shape;563;p29"/>
                <p:cNvCxnSpPr/>
                <p:nvPr/>
              </p:nvCxnSpPr>
              <p:spPr>
                <a:xfrm flipH="1" rot="10800000">
                  <a:off x="4521200" y="1346200"/>
                  <a:ext cx="79375" cy="3175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64" name="Google Shape;564;p29"/>
                <p:cNvCxnSpPr/>
                <p:nvPr/>
              </p:nvCxnSpPr>
              <p:spPr>
                <a:xfrm>
                  <a:off x="4673600" y="1501775"/>
                  <a:ext cx="6985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65" name="Google Shape;565;p29"/>
                <p:cNvCxnSpPr/>
                <p:nvPr/>
              </p:nvCxnSpPr>
              <p:spPr>
                <a:xfrm>
                  <a:off x="4594225" y="1349375"/>
                  <a:ext cx="82550" cy="1524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566" name="Google Shape;566;p29"/>
              <p:cNvGrpSpPr/>
              <p:nvPr/>
            </p:nvGrpSpPr>
            <p:grpSpPr>
              <a:xfrm flipH="1" rot="10800000">
                <a:off x="6540500" y="1282700"/>
                <a:ext cx="247650" cy="88900"/>
                <a:chOff x="4521200" y="1346200"/>
                <a:chExt cx="222250" cy="155575"/>
              </a:xfrm>
            </p:grpSpPr>
            <p:cxnSp>
              <p:nvCxnSpPr>
                <p:cNvPr id="567" name="Google Shape;567;p29"/>
                <p:cNvCxnSpPr/>
                <p:nvPr/>
              </p:nvCxnSpPr>
              <p:spPr>
                <a:xfrm flipH="1" rot="10800000">
                  <a:off x="4521200" y="1346200"/>
                  <a:ext cx="79375" cy="3175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68" name="Google Shape;568;p29"/>
                <p:cNvCxnSpPr/>
                <p:nvPr/>
              </p:nvCxnSpPr>
              <p:spPr>
                <a:xfrm>
                  <a:off x="4673600" y="1501775"/>
                  <a:ext cx="6985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69" name="Google Shape;569;p29"/>
                <p:cNvCxnSpPr/>
                <p:nvPr/>
              </p:nvCxnSpPr>
              <p:spPr>
                <a:xfrm>
                  <a:off x="4594225" y="1349375"/>
                  <a:ext cx="82550" cy="1524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570" name="Google Shape;570;p29"/>
              <p:cNvSpPr txBox="1"/>
              <p:nvPr/>
            </p:nvSpPr>
            <p:spPr>
              <a:xfrm>
                <a:off x="6343650" y="1162050"/>
                <a:ext cx="676275" cy="48577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1" name="Google Shape;571;p29"/>
              <p:cNvSpPr txBox="1"/>
              <p:nvPr/>
            </p:nvSpPr>
            <p:spPr>
              <a:xfrm>
                <a:off x="6300787" y="1195387"/>
                <a:ext cx="690562" cy="49530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72" name="Google Shape;572;p29"/>
              <p:cNvCxnSpPr/>
              <p:nvPr/>
            </p:nvCxnSpPr>
            <p:spPr>
              <a:xfrm>
                <a:off x="6296025" y="1500187"/>
                <a:ext cx="690562" cy="476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73" name="Google Shape;573;p29"/>
              <p:cNvCxnSpPr/>
              <p:nvPr/>
            </p:nvCxnSpPr>
            <p:spPr>
              <a:xfrm>
                <a:off x="6305550" y="1347787"/>
                <a:ext cx="690562" cy="476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574" name="Google Shape;574;p29"/>
              <p:cNvSpPr txBox="1"/>
              <p:nvPr/>
            </p:nvSpPr>
            <p:spPr>
              <a:xfrm>
                <a:off x="6296025" y="1200150"/>
                <a:ext cx="690562" cy="147637"/>
              </a:xfrm>
              <a:prstGeom prst="rect">
                <a:avLst/>
              </a:prstGeom>
              <a:solidFill>
                <a:srgbClr val="CC00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5" name="Google Shape;575;p29"/>
              <p:cNvSpPr txBox="1"/>
              <p:nvPr/>
            </p:nvSpPr>
            <p:spPr>
              <a:xfrm>
                <a:off x="6249987" y="1004887"/>
                <a:ext cx="814387" cy="7016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0" i="0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network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data link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physical</a:t>
                </a:r>
                <a:endParaRPr/>
              </a:p>
            </p:txBody>
          </p:sp>
        </p:grpSp>
        <p:grpSp>
          <p:nvGrpSpPr>
            <p:cNvPr id="576" name="Google Shape;576;p29"/>
            <p:cNvGrpSpPr/>
            <p:nvPr/>
          </p:nvGrpSpPr>
          <p:grpSpPr>
            <a:xfrm>
              <a:off x="6678612" y="2432050"/>
              <a:ext cx="814387" cy="701675"/>
              <a:chOff x="6249987" y="1004887"/>
              <a:chExt cx="814387" cy="701675"/>
            </a:xfrm>
          </p:grpSpPr>
          <p:cxnSp>
            <p:nvCxnSpPr>
              <p:cNvPr id="577" name="Google Shape;577;p29"/>
              <p:cNvCxnSpPr/>
              <p:nvPr/>
            </p:nvCxnSpPr>
            <p:spPr>
              <a:xfrm>
                <a:off x="6446837" y="1643062"/>
                <a:ext cx="495300" cy="158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78" name="Google Shape;578;p29"/>
              <p:cNvCxnSpPr/>
              <p:nvPr/>
            </p:nvCxnSpPr>
            <p:spPr>
              <a:xfrm flipH="1" rot="10800000">
                <a:off x="6686550" y="1474787"/>
                <a:ext cx="1587" cy="16351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579" name="Google Shape;579;p29"/>
              <p:cNvSpPr/>
              <p:nvPr/>
            </p:nvSpPr>
            <p:spPr>
              <a:xfrm>
                <a:off x="6426200" y="1355725"/>
                <a:ext cx="496887" cy="128587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80" name="Google Shape;580;p29"/>
              <p:cNvCxnSpPr/>
              <p:nvPr/>
            </p:nvCxnSpPr>
            <p:spPr>
              <a:xfrm>
                <a:off x="6426200" y="1344612"/>
                <a:ext cx="0" cy="79375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81" name="Google Shape;581;p29"/>
              <p:cNvCxnSpPr/>
              <p:nvPr/>
            </p:nvCxnSpPr>
            <p:spPr>
              <a:xfrm>
                <a:off x="6923087" y="1344612"/>
                <a:ext cx="0" cy="79375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582" name="Google Shape;582;p29"/>
              <p:cNvSpPr txBox="1"/>
              <p:nvPr/>
            </p:nvSpPr>
            <p:spPr>
              <a:xfrm>
                <a:off x="6426200" y="1344612"/>
                <a:ext cx="492125" cy="77787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3" name="Google Shape;583;p29"/>
              <p:cNvSpPr/>
              <p:nvPr/>
            </p:nvSpPr>
            <p:spPr>
              <a:xfrm>
                <a:off x="6421437" y="1250950"/>
                <a:ext cx="496887" cy="150812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84" name="Google Shape;584;p29"/>
              <p:cNvGrpSpPr/>
              <p:nvPr/>
            </p:nvGrpSpPr>
            <p:grpSpPr>
              <a:xfrm>
                <a:off x="6540500" y="1284287"/>
                <a:ext cx="247650" cy="87312"/>
                <a:chOff x="4521200" y="1346200"/>
                <a:chExt cx="222250" cy="155575"/>
              </a:xfrm>
            </p:grpSpPr>
            <p:cxnSp>
              <p:nvCxnSpPr>
                <p:cNvPr id="585" name="Google Shape;585;p29"/>
                <p:cNvCxnSpPr/>
                <p:nvPr/>
              </p:nvCxnSpPr>
              <p:spPr>
                <a:xfrm flipH="1" rot="10800000">
                  <a:off x="4521200" y="1346200"/>
                  <a:ext cx="79375" cy="3175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86" name="Google Shape;586;p29"/>
                <p:cNvCxnSpPr/>
                <p:nvPr/>
              </p:nvCxnSpPr>
              <p:spPr>
                <a:xfrm>
                  <a:off x="4673600" y="1501775"/>
                  <a:ext cx="6985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87" name="Google Shape;587;p29"/>
                <p:cNvCxnSpPr/>
                <p:nvPr/>
              </p:nvCxnSpPr>
              <p:spPr>
                <a:xfrm>
                  <a:off x="4594225" y="1349375"/>
                  <a:ext cx="82550" cy="1524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588" name="Google Shape;588;p29"/>
              <p:cNvGrpSpPr/>
              <p:nvPr/>
            </p:nvGrpSpPr>
            <p:grpSpPr>
              <a:xfrm flipH="1" rot="10800000">
                <a:off x="6540500" y="1282700"/>
                <a:ext cx="247650" cy="88900"/>
                <a:chOff x="4521200" y="1346200"/>
                <a:chExt cx="222250" cy="155575"/>
              </a:xfrm>
            </p:grpSpPr>
            <p:cxnSp>
              <p:nvCxnSpPr>
                <p:cNvPr id="589" name="Google Shape;589;p29"/>
                <p:cNvCxnSpPr/>
                <p:nvPr/>
              </p:nvCxnSpPr>
              <p:spPr>
                <a:xfrm flipH="1" rot="10800000">
                  <a:off x="4521200" y="1346200"/>
                  <a:ext cx="79375" cy="3175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90" name="Google Shape;590;p29"/>
                <p:cNvCxnSpPr/>
                <p:nvPr/>
              </p:nvCxnSpPr>
              <p:spPr>
                <a:xfrm>
                  <a:off x="4673600" y="1501775"/>
                  <a:ext cx="6985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91" name="Google Shape;591;p29"/>
                <p:cNvCxnSpPr/>
                <p:nvPr/>
              </p:nvCxnSpPr>
              <p:spPr>
                <a:xfrm>
                  <a:off x="4594225" y="1349375"/>
                  <a:ext cx="82550" cy="1524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592" name="Google Shape;592;p29"/>
              <p:cNvSpPr txBox="1"/>
              <p:nvPr/>
            </p:nvSpPr>
            <p:spPr>
              <a:xfrm>
                <a:off x="6343650" y="1162050"/>
                <a:ext cx="676275" cy="48577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3" name="Google Shape;593;p29"/>
              <p:cNvSpPr txBox="1"/>
              <p:nvPr/>
            </p:nvSpPr>
            <p:spPr>
              <a:xfrm>
                <a:off x="6300787" y="1195387"/>
                <a:ext cx="690562" cy="49530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94" name="Google Shape;594;p29"/>
              <p:cNvCxnSpPr/>
              <p:nvPr/>
            </p:nvCxnSpPr>
            <p:spPr>
              <a:xfrm>
                <a:off x="6296025" y="1500187"/>
                <a:ext cx="690562" cy="476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95" name="Google Shape;595;p29"/>
              <p:cNvCxnSpPr/>
              <p:nvPr/>
            </p:nvCxnSpPr>
            <p:spPr>
              <a:xfrm>
                <a:off x="6305550" y="1347787"/>
                <a:ext cx="690562" cy="476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596" name="Google Shape;596;p29"/>
              <p:cNvSpPr txBox="1"/>
              <p:nvPr/>
            </p:nvSpPr>
            <p:spPr>
              <a:xfrm>
                <a:off x="6296025" y="1200150"/>
                <a:ext cx="690562" cy="147637"/>
              </a:xfrm>
              <a:prstGeom prst="rect">
                <a:avLst/>
              </a:prstGeom>
              <a:solidFill>
                <a:srgbClr val="CC00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7" name="Google Shape;597;p29"/>
              <p:cNvSpPr txBox="1"/>
              <p:nvPr/>
            </p:nvSpPr>
            <p:spPr>
              <a:xfrm>
                <a:off x="6249987" y="1004887"/>
                <a:ext cx="814387" cy="7016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0" i="0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network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data link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physical</a:t>
                </a:r>
                <a:endParaRPr/>
              </a:p>
            </p:txBody>
          </p:sp>
        </p:grpSp>
        <p:grpSp>
          <p:nvGrpSpPr>
            <p:cNvPr id="598" name="Google Shape;598;p29"/>
            <p:cNvGrpSpPr/>
            <p:nvPr/>
          </p:nvGrpSpPr>
          <p:grpSpPr>
            <a:xfrm>
              <a:off x="7399337" y="1822450"/>
              <a:ext cx="814387" cy="701675"/>
              <a:chOff x="6249987" y="1004887"/>
              <a:chExt cx="814387" cy="701675"/>
            </a:xfrm>
          </p:grpSpPr>
          <p:cxnSp>
            <p:nvCxnSpPr>
              <p:cNvPr id="599" name="Google Shape;599;p29"/>
              <p:cNvCxnSpPr/>
              <p:nvPr/>
            </p:nvCxnSpPr>
            <p:spPr>
              <a:xfrm>
                <a:off x="6446837" y="1643062"/>
                <a:ext cx="495300" cy="158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00" name="Google Shape;600;p29"/>
              <p:cNvCxnSpPr/>
              <p:nvPr/>
            </p:nvCxnSpPr>
            <p:spPr>
              <a:xfrm flipH="1" rot="10800000">
                <a:off x="6686550" y="1474787"/>
                <a:ext cx="1587" cy="16351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601" name="Google Shape;601;p29"/>
              <p:cNvSpPr/>
              <p:nvPr/>
            </p:nvSpPr>
            <p:spPr>
              <a:xfrm>
                <a:off x="6426200" y="1355725"/>
                <a:ext cx="496887" cy="128587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02" name="Google Shape;602;p29"/>
              <p:cNvCxnSpPr/>
              <p:nvPr/>
            </p:nvCxnSpPr>
            <p:spPr>
              <a:xfrm>
                <a:off x="6426200" y="1344612"/>
                <a:ext cx="0" cy="79375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03" name="Google Shape;603;p29"/>
              <p:cNvCxnSpPr/>
              <p:nvPr/>
            </p:nvCxnSpPr>
            <p:spPr>
              <a:xfrm>
                <a:off x="6923087" y="1344612"/>
                <a:ext cx="0" cy="79375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604" name="Google Shape;604;p29"/>
              <p:cNvSpPr txBox="1"/>
              <p:nvPr/>
            </p:nvSpPr>
            <p:spPr>
              <a:xfrm>
                <a:off x="6426200" y="1344612"/>
                <a:ext cx="492125" cy="77787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5" name="Google Shape;605;p29"/>
              <p:cNvSpPr/>
              <p:nvPr/>
            </p:nvSpPr>
            <p:spPr>
              <a:xfrm>
                <a:off x="6421437" y="1250950"/>
                <a:ext cx="496887" cy="150812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06" name="Google Shape;606;p29"/>
              <p:cNvGrpSpPr/>
              <p:nvPr/>
            </p:nvGrpSpPr>
            <p:grpSpPr>
              <a:xfrm>
                <a:off x="6540500" y="1284287"/>
                <a:ext cx="247650" cy="87312"/>
                <a:chOff x="4521200" y="1346200"/>
                <a:chExt cx="222250" cy="155575"/>
              </a:xfrm>
            </p:grpSpPr>
            <p:cxnSp>
              <p:nvCxnSpPr>
                <p:cNvPr id="607" name="Google Shape;607;p29"/>
                <p:cNvCxnSpPr/>
                <p:nvPr/>
              </p:nvCxnSpPr>
              <p:spPr>
                <a:xfrm flipH="1" rot="10800000">
                  <a:off x="4521200" y="1346200"/>
                  <a:ext cx="79375" cy="3175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08" name="Google Shape;608;p29"/>
                <p:cNvCxnSpPr/>
                <p:nvPr/>
              </p:nvCxnSpPr>
              <p:spPr>
                <a:xfrm>
                  <a:off x="4673600" y="1501775"/>
                  <a:ext cx="6985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09" name="Google Shape;609;p29"/>
                <p:cNvCxnSpPr/>
                <p:nvPr/>
              </p:nvCxnSpPr>
              <p:spPr>
                <a:xfrm>
                  <a:off x="4594225" y="1349375"/>
                  <a:ext cx="82550" cy="1524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610" name="Google Shape;610;p29"/>
              <p:cNvGrpSpPr/>
              <p:nvPr/>
            </p:nvGrpSpPr>
            <p:grpSpPr>
              <a:xfrm flipH="1" rot="10800000">
                <a:off x="6540500" y="1282700"/>
                <a:ext cx="247650" cy="88900"/>
                <a:chOff x="4521200" y="1346200"/>
                <a:chExt cx="222250" cy="155575"/>
              </a:xfrm>
            </p:grpSpPr>
            <p:cxnSp>
              <p:nvCxnSpPr>
                <p:cNvPr id="611" name="Google Shape;611;p29"/>
                <p:cNvCxnSpPr/>
                <p:nvPr/>
              </p:nvCxnSpPr>
              <p:spPr>
                <a:xfrm flipH="1" rot="10800000">
                  <a:off x="4521200" y="1346200"/>
                  <a:ext cx="79375" cy="3175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12" name="Google Shape;612;p29"/>
                <p:cNvCxnSpPr/>
                <p:nvPr/>
              </p:nvCxnSpPr>
              <p:spPr>
                <a:xfrm>
                  <a:off x="4673600" y="1501775"/>
                  <a:ext cx="6985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13" name="Google Shape;613;p29"/>
                <p:cNvCxnSpPr/>
                <p:nvPr/>
              </p:nvCxnSpPr>
              <p:spPr>
                <a:xfrm>
                  <a:off x="4594225" y="1349375"/>
                  <a:ext cx="82550" cy="1524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614" name="Google Shape;614;p29"/>
              <p:cNvSpPr txBox="1"/>
              <p:nvPr/>
            </p:nvSpPr>
            <p:spPr>
              <a:xfrm>
                <a:off x="6343650" y="1162050"/>
                <a:ext cx="676275" cy="48577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5" name="Google Shape;615;p29"/>
              <p:cNvSpPr txBox="1"/>
              <p:nvPr/>
            </p:nvSpPr>
            <p:spPr>
              <a:xfrm>
                <a:off x="6300787" y="1195387"/>
                <a:ext cx="690562" cy="49530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16" name="Google Shape;616;p29"/>
              <p:cNvCxnSpPr/>
              <p:nvPr/>
            </p:nvCxnSpPr>
            <p:spPr>
              <a:xfrm>
                <a:off x="6296025" y="1500187"/>
                <a:ext cx="690562" cy="476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17" name="Google Shape;617;p29"/>
              <p:cNvCxnSpPr/>
              <p:nvPr/>
            </p:nvCxnSpPr>
            <p:spPr>
              <a:xfrm>
                <a:off x="6305550" y="1347787"/>
                <a:ext cx="690562" cy="476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618" name="Google Shape;618;p29"/>
              <p:cNvSpPr txBox="1"/>
              <p:nvPr/>
            </p:nvSpPr>
            <p:spPr>
              <a:xfrm>
                <a:off x="6296025" y="1200150"/>
                <a:ext cx="690562" cy="147637"/>
              </a:xfrm>
              <a:prstGeom prst="rect">
                <a:avLst/>
              </a:prstGeom>
              <a:solidFill>
                <a:srgbClr val="CC00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9" name="Google Shape;619;p29"/>
              <p:cNvSpPr txBox="1"/>
              <p:nvPr/>
            </p:nvSpPr>
            <p:spPr>
              <a:xfrm>
                <a:off x="6249987" y="1004887"/>
                <a:ext cx="814387" cy="7016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0" i="0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network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data link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physical</a:t>
                </a:r>
                <a:endParaRPr/>
              </a:p>
            </p:txBody>
          </p:sp>
        </p:grpSp>
        <p:grpSp>
          <p:nvGrpSpPr>
            <p:cNvPr id="620" name="Google Shape;620;p29"/>
            <p:cNvGrpSpPr/>
            <p:nvPr/>
          </p:nvGrpSpPr>
          <p:grpSpPr>
            <a:xfrm>
              <a:off x="7464425" y="2417762"/>
              <a:ext cx="814387" cy="701675"/>
              <a:chOff x="6249987" y="1004887"/>
              <a:chExt cx="814387" cy="701675"/>
            </a:xfrm>
          </p:grpSpPr>
          <p:cxnSp>
            <p:nvCxnSpPr>
              <p:cNvPr id="621" name="Google Shape;621;p29"/>
              <p:cNvCxnSpPr/>
              <p:nvPr/>
            </p:nvCxnSpPr>
            <p:spPr>
              <a:xfrm>
                <a:off x="6446837" y="1643062"/>
                <a:ext cx="495300" cy="158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22" name="Google Shape;622;p29"/>
              <p:cNvCxnSpPr/>
              <p:nvPr/>
            </p:nvCxnSpPr>
            <p:spPr>
              <a:xfrm flipH="1" rot="10800000">
                <a:off x="6686550" y="1474787"/>
                <a:ext cx="1587" cy="16351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623" name="Google Shape;623;p29"/>
              <p:cNvSpPr/>
              <p:nvPr/>
            </p:nvSpPr>
            <p:spPr>
              <a:xfrm>
                <a:off x="6426200" y="1355725"/>
                <a:ext cx="496887" cy="128587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24" name="Google Shape;624;p29"/>
              <p:cNvCxnSpPr/>
              <p:nvPr/>
            </p:nvCxnSpPr>
            <p:spPr>
              <a:xfrm>
                <a:off x="6426200" y="1344612"/>
                <a:ext cx="0" cy="79375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25" name="Google Shape;625;p29"/>
              <p:cNvCxnSpPr/>
              <p:nvPr/>
            </p:nvCxnSpPr>
            <p:spPr>
              <a:xfrm>
                <a:off x="6923087" y="1344612"/>
                <a:ext cx="0" cy="79375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626" name="Google Shape;626;p29"/>
              <p:cNvSpPr txBox="1"/>
              <p:nvPr/>
            </p:nvSpPr>
            <p:spPr>
              <a:xfrm>
                <a:off x="6426200" y="1344612"/>
                <a:ext cx="492125" cy="77787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" name="Google Shape;627;p29"/>
              <p:cNvSpPr/>
              <p:nvPr/>
            </p:nvSpPr>
            <p:spPr>
              <a:xfrm>
                <a:off x="6421437" y="1250950"/>
                <a:ext cx="496887" cy="150812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28" name="Google Shape;628;p29"/>
              <p:cNvGrpSpPr/>
              <p:nvPr/>
            </p:nvGrpSpPr>
            <p:grpSpPr>
              <a:xfrm>
                <a:off x="6540500" y="1284287"/>
                <a:ext cx="247650" cy="87312"/>
                <a:chOff x="4521200" y="1346200"/>
                <a:chExt cx="222250" cy="155575"/>
              </a:xfrm>
            </p:grpSpPr>
            <p:cxnSp>
              <p:nvCxnSpPr>
                <p:cNvPr id="629" name="Google Shape;629;p29"/>
                <p:cNvCxnSpPr/>
                <p:nvPr/>
              </p:nvCxnSpPr>
              <p:spPr>
                <a:xfrm flipH="1" rot="10800000">
                  <a:off x="4521200" y="1346200"/>
                  <a:ext cx="79375" cy="3175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30" name="Google Shape;630;p29"/>
                <p:cNvCxnSpPr/>
                <p:nvPr/>
              </p:nvCxnSpPr>
              <p:spPr>
                <a:xfrm>
                  <a:off x="4673600" y="1501775"/>
                  <a:ext cx="6985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31" name="Google Shape;631;p29"/>
                <p:cNvCxnSpPr/>
                <p:nvPr/>
              </p:nvCxnSpPr>
              <p:spPr>
                <a:xfrm>
                  <a:off x="4594225" y="1349375"/>
                  <a:ext cx="82550" cy="1524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632" name="Google Shape;632;p29"/>
              <p:cNvGrpSpPr/>
              <p:nvPr/>
            </p:nvGrpSpPr>
            <p:grpSpPr>
              <a:xfrm flipH="1" rot="10800000">
                <a:off x="6540500" y="1282700"/>
                <a:ext cx="247650" cy="88900"/>
                <a:chOff x="4521200" y="1346200"/>
                <a:chExt cx="222250" cy="155575"/>
              </a:xfrm>
            </p:grpSpPr>
            <p:cxnSp>
              <p:nvCxnSpPr>
                <p:cNvPr id="633" name="Google Shape;633;p29"/>
                <p:cNvCxnSpPr/>
                <p:nvPr/>
              </p:nvCxnSpPr>
              <p:spPr>
                <a:xfrm flipH="1" rot="10800000">
                  <a:off x="4521200" y="1346200"/>
                  <a:ext cx="79375" cy="3175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34" name="Google Shape;634;p29"/>
                <p:cNvCxnSpPr/>
                <p:nvPr/>
              </p:nvCxnSpPr>
              <p:spPr>
                <a:xfrm>
                  <a:off x="4673600" y="1501775"/>
                  <a:ext cx="6985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35" name="Google Shape;635;p29"/>
                <p:cNvCxnSpPr/>
                <p:nvPr/>
              </p:nvCxnSpPr>
              <p:spPr>
                <a:xfrm>
                  <a:off x="4594225" y="1349375"/>
                  <a:ext cx="82550" cy="1524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636" name="Google Shape;636;p29"/>
              <p:cNvSpPr txBox="1"/>
              <p:nvPr/>
            </p:nvSpPr>
            <p:spPr>
              <a:xfrm>
                <a:off x="6343650" y="1162050"/>
                <a:ext cx="676275" cy="48577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7" name="Google Shape;637;p29"/>
              <p:cNvSpPr txBox="1"/>
              <p:nvPr/>
            </p:nvSpPr>
            <p:spPr>
              <a:xfrm>
                <a:off x="6300787" y="1195387"/>
                <a:ext cx="690562" cy="49530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38" name="Google Shape;638;p29"/>
              <p:cNvCxnSpPr/>
              <p:nvPr/>
            </p:nvCxnSpPr>
            <p:spPr>
              <a:xfrm>
                <a:off x="6296025" y="1500187"/>
                <a:ext cx="690562" cy="476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39" name="Google Shape;639;p29"/>
              <p:cNvCxnSpPr/>
              <p:nvPr/>
            </p:nvCxnSpPr>
            <p:spPr>
              <a:xfrm>
                <a:off x="6305550" y="1347787"/>
                <a:ext cx="690562" cy="476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640" name="Google Shape;640;p29"/>
              <p:cNvSpPr txBox="1"/>
              <p:nvPr/>
            </p:nvSpPr>
            <p:spPr>
              <a:xfrm>
                <a:off x="6296025" y="1200150"/>
                <a:ext cx="690562" cy="147637"/>
              </a:xfrm>
              <a:prstGeom prst="rect">
                <a:avLst/>
              </a:prstGeom>
              <a:solidFill>
                <a:srgbClr val="CC00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1" name="Google Shape;641;p29"/>
              <p:cNvSpPr txBox="1"/>
              <p:nvPr/>
            </p:nvSpPr>
            <p:spPr>
              <a:xfrm>
                <a:off x="6249987" y="1004887"/>
                <a:ext cx="814387" cy="7016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0" i="0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network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data link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physical</a:t>
                </a:r>
                <a:endParaRPr/>
              </a:p>
            </p:txBody>
          </p:sp>
        </p:grpSp>
        <p:grpSp>
          <p:nvGrpSpPr>
            <p:cNvPr id="642" name="Google Shape;642;p29"/>
            <p:cNvGrpSpPr/>
            <p:nvPr/>
          </p:nvGrpSpPr>
          <p:grpSpPr>
            <a:xfrm>
              <a:off x="6662737" y="1836737"/>
              <a:ext cx="814387" cy="701675"/>
              <a:chOff x="6249987" y="1004887"/>
              <a:chExt cx="814387" cy="701675"/>
            </a:xfrm>
          </p:grpSpPr>
          <p:cxnSp>
            <p:nvCxnSpPr>
              <p:cNvPr id="643" name="Google Shape;643;p29"/>
              <p:cNvCxnSpPr/>
              <p:nvPr/>
            </p:nvCxnSpPr>
            <p:spPr>
              <a:xfrm>
                <a:off x="6446837" y="1643062"/>
                <a:ext cx="495300" cy="158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44" name="Google Shape;644;p29"/>
              <p:cNvCxnSpPr/>
              <p:nvPr/>
            </p:nvCxnSpPr>
            <p:spPr>
              <a:xfrm flipH="1" rot="10800000">
                <a:off x="6686550" y="1474787"/>
                <a:ext cx="1587" cy="16351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645" name="Google Shape;645;p29"/>
              <p:cNvSpPr/>
              <p:nvPr/>
            </p:nvSpPr>
            <p:spPr>
              <a:xfrm>
                <a:off x="6426200" y="1355725"/>
                <a:ext cx="496887" cy="128587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46" name="Google Shape;646;p29"/>
              <p:cNvCxnSpPr/>
              <p:nvPr/>
            </p:nvCxnSpPr>
            <p:spPr>
              <a:xfrm>
                <a:off x="6426200" y="1344612"/>
                <a:ext cx="0" cy="79375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47" name="Google Shape;647;p29"/>
              <p:cNvCxnSpPr/>
              <p:nvPr/>
            </p:nvCxnSpPr>
            <p:spPr>
              <a:xfrm>
                <a:off x="6923087" y="1344612"/>
                <a:ext cx="0" cy="79375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648" name="Google Shape;648;p29"/>
              <p:cNvSpPr txBox="1"/>
              <p:nvPr/>
            </p:nvSpPr>
            <p:spPr>
              <a:xfrm>
                <a:off x="6426200" y="1344612"/>
                <a:ext cx="492125" cy="77787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9" name="Google Shape;649;p29"/>
              <p:cNvSpPr/>
              <p:nvPr/>
            </p:nvSpPr>
            <p:spPr>
              <a:xfrm>
                <a:off x="6421437" y="1250950"/>
                <a:ext cx="496887" cy="150812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50" name="Google Shape;650;p29"/>
              <p:cNvGrpSpPr/>
              <p:nvPr/>
            </p:nvGrpSpPr>
            <p:grpSpPr>
              <a:xfrm>
                <a:off x="6540500" y="1284287"/>
                <a:ext cx="247650" cy="87312"/>
                <a:chOff x="4521200" y="1346200"/>
                <a:chExt cx="222250" cy="155575"/>
              </a:xfrm>
            </p:grpSpPr>
            <p:cxnSp>
              <p:nvCxnSpPr>
                <p:cNvPr id="651" name="Google Shape;651;p29"/>
                <p:cNvCxnSpPr/>
                <p:nvPr/>
              </p:nvCxnSpPr>
              <p:spPr>
                <a:xfrm flipH="1" rot="10800000">
                  <a:off x="4521200" y="1346200"/>
                  <a:ext cx="79375" cy="3175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52" name="Google Shape;652;p29"/>
                <p:cNvCxnSpPr/>
                <p:nvPr/>
              </p:nvCxnSpPr>
              <p:spPr>
                <a:xfrm>
                  <a:off x="4673600" y="1501775"/>
                  <a:ext cx="6985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53" name="Google Shape;653;p29"/>
                <p:cNvCxnSpPr/>
                <p:nvPr/>
              </p:nvCxnSpPr>
              <p:spPr>
                <a:xfrm>
                  <a:off x="4594225" y="1349375"/>
                  <a:ext cx="82550" cy="1524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654" name="Google Shape;654;p29"/>
              <p:cNvGrpSpPr/>
              <p:nvPr/>
            </p:nvGrpSpPr>
            <p:grpSpPr>
              <a:xfrm flipH="1" rot="10800000">
                <a:off x="6540500" y="1282700"/>
                <a:ext cx="247650" cy="88900"/>
                <a:chOff x="4521200" y="1346200"/>
                <a:chExt cx="222250" cy="155575"/>
              </a:xfrm>
            </p:grpSpPr>
            <p:cxnSp>
              <p:nvCxnSpPr>
                <p:cNvPr id="655" name="Google Shape;655;p29"/>
                <p:cNvCxnSpPr/>
                <p:nvPr/>
              </p:nvCxnSpPr>
              <p:spPr>
                <a:xfrm flipH="1" rot="10800000">
                  <a:off x="4521200" y="1346200"/>
                  <a:ext cx="79375" cy="3175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56" name="Google Shape;656;p29"/>
                <p:cNvCxnSpPr/>
                <p:nvPr/>
              </p:nvCxnSpPr>
              <p:spPr>
                <a:xfrm>
                  <a:off x="4673600" y="1501775"/>
                  <a:ext cx="6985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57" name="Google Shape;657;p29"/>
                <p:cNvCxnSpPr/>
                <p:nvPr/>
              </p:nvCxnSpPr>
              <p:spPr>
                <a:xfrm>
                  <a:off x="4594225" y="1349375"/>
                  <a:ext cx="82550" cy="1524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658" name="Google Shape;658;p29"/>
              <p:cNvSpPr txBox="1"/>
              <p:nvPr/>
            </p:nvSpPr>
            <p:spPr>
              <a:xfrm>
                <a:off x="6343650" y="1162050"/>
                <a:ext cx="676275" cy="48577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9" name="Google Shape;659;p29"/>
              <p:cNvSpPr txBox="1"/>
              <p:nvPr/>
            </p:nvSpPr>
            <p:spPr>
              <a:xfrm>
                <a:off x="6300787" y="1195387"/>
                <a:ext cx="690562" cy="49530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60" name="Google Shape;660;p29"/>
              <p:cNvCxnSpPr/>
              <p:nvPr/>
            </p:nvCxnSpPr>
            <p:spPr>
              <a:xfrm>
                <a:off x="6296025" y="1500187"/>
                <a:ext cx="690562" cy="476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61" name="Google Shape;661;p29"/>
              <p:cNvCxnSpPr/>
              <p:nvPr/>
            </p:nvCxnSpPr>
            <p:spPr>
              <a:xfrm>
                <a:off x="6305550" y="1347787"/>
                <a:ext cx="690562" cy="476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662" name="Google Shape;662;p29"/>
              <p:cNvSpPr txBox="1"/>
              <p:nvPr/>
            </p:nvSpPr>
            <p:spPr>
              <a:xfrm>
                <a:off x="6296025" y="1200150"/>
                <a:ext cx="690562" cy="147637"/>
              </a:xfrm>
              <a:prstGeom prst="rect">
                <a:avLst/>
              </a:prstGeom>
              <a:solidFill>
                <a:srgbClr val="CC00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3" name="Google Shape;663;p29"/>
              <p:cNvSpPr txBox="1"/>
              <p:nvPr/>
            </p:nvSpPr>
            <p:spPr>
              <a:xfrm>
                <a:off x="6249987" y="1004887"/>
                <a:ext cx="814387" cy="7016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0" i="0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network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data link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physical</a:t>
                </a:r>
                <a:endParaRPr/>
              </a:p>
            </p:txBody>
          </p:sp>
        </p:grpSp>
        <p:grpSp>
          <p:nvGrpSpPr>
            <p:cNvPr id="664" name="Google Shape;664;p29"/>
            <p:cNvGrpSpPr/>
            <p:nvPr/>
          </p:nvGrpSpPr>
          <p:grpSpPr>
            <a:xfrm>
              <a:off x="6967537" y="3554412"/>
              <a:ext cx="814387" cy="701675"/>
              <a:chOff x="6249987" y="1004887"/>
              <a:chExt cx="814387" cy="701675"/>
            </a:xfrm>
          </p:grpSpPr>
          <p:cxnSp>
            <p:nvCxnSpPr>
              <p:cNvPr id="665" name="Google Shape;665;p29"/>
              <p:cNvCxnSpPr/>
              <p:nvPr/>
            </p:nvCxnSpPr>
            <p:spPr>
              <a:xfrm>
                <a:off x="6446837" y="1643062"/>
                <a:ext cx="495300" cy="158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66" name="Google Shape;666;p29"/>
              <p:cNvCxnSpPr/>
              <p:nvPr/>
            </p:nvCxnSpPr>
            <p:spPr>
              <a:xfrm flipH="1" rot="10800000">
                <a:off x="6686550" y="1474787"/>
                <a:ext cx="1587" cy="16351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667" name="Google Shape;667;p29"/>
              <p:cNvSpPr/>
              <p:nvPr/>
            </p:nvSpPr>
            <p:spPr>
              <a:xfrm>
                <a:off x="6426200" y="1355725"/>
                <a:ext cx="496887" cy="128587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68" name="Google Shape;668;p29"/>
              <p:cNvCxnSpPr/>
              <p:nvPr/>
            </p:nvCxnSpPr>
            <p:spPr>
              <a:xfrm>
                <a:off x="6426200" y="1344612"/>
                <a:ext cx="0" cy="79375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69" name="Google Shape;669;p29"/>
              <p:cNvCxnSpPr/>
              <p:nvPr/>
            </p:nvCxnSpPr>
            <p:spPr>
              <a:xfrm>
                <a:off x="6923087" y="1344612"/>
                <a:ext cx="0" cy="79375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670" name="Google Shape;670;p29"/>
              <p:cNvSpPr txBox="1"/>
              <p:nvPr/>
            </p:nvSpPr>
            <p:spPr>
              <a:xfrm>
                <a:off x="6426200" y="1344612"/>
                <a:ext cx="492125" cy="77787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1" name="Google Shape;671;p29"/>
              <p:cNvSpPr/>
              <p:nvPr/>
            </p:nvSpPr>
            <p:spPr>
              <a:xfrm>
                <a:off x="6421437" y="1250950"/>
                <a:ext cx="496887" cy="150812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72" name="Google Shape;672;p29"/>
              <p:cNvGrpSpPr/>
              <p:nvPr/>
            </p:nvGrpSpPr>
            <p:grpSpPr>
              <a:xfrm>
                <a:off x="6540500" y="1284287"/>
                <a:ext cx="247650" cy="87312"/>
                <a:chOff x="4521200" y="1346200"/>
                <a:chExt cx="222250" cy="155575"/>
              </a:xfrm>
            </p:grpSpPr>
            <p:cxnSp>
              <p:nvCxnSpPr>
                <p:cNvPr id="673" name="Google Shape;673;p29"/>
                <p:cNvCxnSpPr/>
                <p:nvPr/>
              </p:nvCxnSpPr>
              <p:spPr>
                <a:xfrm flipH="1" rot="10800000">
                  <a:off x="4521200" y="1346200"/>
                  <a:ext cx="79375" cy="3175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74" name="Google Shape;674;p29"/>
                <p:cNvCxnSpPr/>
                <p:nvPr/>
              </p:nvCxnSpPr>
              <p:spPr>
                <a:xfrm>
                  <a:off x="4673600" y="1501775"/>
                  <a:ext cx="6985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75" name="Google Shape;675;p29"/>
                <p:cNvCxnSpPr/>
                <p:nvPr/>
              </p:nvCxnSpPr>
              <p:spPr>
                <a:xfrm>
                  <a:off x="4594225" y="1349375"/>
                  <a:ext cx="82550" cy="1524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676" name="Google Shape;676;p29"/>
              <p:cNvGrpSpPr/>
              <p:nvPr/>
            </p:nvGrpSpPr>
            <p:grpSpPr>
              <a:xfrm flipH="1" rot="10800000">
                <a:off x="6540500" y="1282700"/>
                <a:ext cx="247650" cy="88900"/>
                <a:chOff x="4521200" y="1346200"/>
                <a:chExt cx="222250" cy="155575"/>
              </a:xfrm>
            </p:grpSpPr>
            <p:cxnSp>
              <p:nvCxnSpPr>
                <p:cNvPr id="677" name="Google Shape;677;p29"/>
                <p:cNvCxnSpPr/>
                <p:nvPr/>
              </p:nvCxnSpPr>
              <p:spPr>
                <a:xfrm flipH="1" rot="10800000">
                  <a:off x="4521200" y="1346200"/>
                  <a:ext cx="79375" cy="3175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78" name="Google Shape;678;p29"/>
                <p:cNvCxnSpPr/>
                <p:nvPr/>
              </p:nvCxnSpPr>
              <p:spPr>
                <a:xfrm>
                  <a:off x="4673600" y="1501775"/>
                  <a:ext cx="6985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79" name="Google Shape;679;p29"/>
                <p:cNvCxnSpPr/>
                <p:nvPr/>
              </p:nvCxnSpPr>
              <p:spPr>
                <a:xfrm>
                  <a:off x="4594225" y="1349375"/>
                  <a:ext cx="82550" cy="1524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680" name="Google Shape;680;p29"/>
              <p:cNvSpPr txBox="1"/>
              <p:nvPr/>
            </p:nvSpPr>
            <p:spPr>
              <a:xfrm>
                <a:off x="6343650" y="1162050"/>
                <a:ext cx="676275" cy="48577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1" name="Google Shape;681;p29"/>
              <p:cNvSpPr txBox="1"/>
              <p:nvPr/>
            </p:nvSpPr>
            <p:spPr>
              <a:xfrm>
                <a:off x="6300787" y="1195387"/>
                <a:ext cx="690562" cy="49530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82" name="Google Shape;682;p29"/>
              <p:cNvCxnSpPr/>
              <p:nvPr/>
            </p:nvCxnSpPr>
            <p:spPr>
              <a:xfrm>
                <a:off x="6296025" y="1500187"/>
                <a:ext cx="690562" cy="476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83" name="Google Shape;683;p29"/>
              <p:cNvCxnSpPr/>
              <p:nvPr/>
            </p:nvCxnSpPr>
            <p:spPr>
              <a:xfrm>
                <a:off x="6305550" y="1347787"/>
                <a:ext cx="690562" cy="476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684" name="Google Shape;684;p29"/>
              <p:cNvSpPr txBox="1"/>
              <p:nvPr/>
            </p:nvSpPr>
            <p:spPr>
              <a:xfrm>
                <a:off x="6296025" y="1200150"/>
                <a:ext cx="690562" cy="147637"/>
              </a:xfrm>
              <a:prstGeom prst="rect">
                <a:avLst/>
              </a:prstGeom>
              <a:solidFill>
                <a:srgbClr val="CC00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5" name="Google Shape;685;p29"/>
              <p:cNvSpPr txBox="1"/>
              <p:nvPr/>
            </p:nvSpPr>
            <p:spPr>
              <a:xfrm>
                <a:off x="6249987" y="1004887"/>
                <a:ext cx="814387" cy="7016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0" i="0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network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data link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physical</a:t>
                </a:r>
                <a:endParaRPr/>
              </a:p>
            </p:txBody>
          </p:sp>
        </p:grpSp>
        <p:grpSp>
          <p:nvGrpSpPr>
            <p:cNvPr id="686" name="Google Shape;686;p29"/>
            <p:cNvGrpSpPr/>
            <p:nvPr/>
          </p:nvGrpSpPr>
          <p:grpSpPr>
            <a:xfrm>
              <a:off x="7564437" y="3167062"/>
              <a:ext cx="814387" cy="701675"/>
              <a:chOff x="6249987" y="1004887"/>
              <a:chExt cx="814387" cy="701675"/>
            </a:xfrm>
          </p:grpSpPr>
          <p:cxnSp>
            <p:nvCxnSpPr>
              <p:cNvPr id="687" name="Google Shape;687;p29"/>
              <p:cNvCxnSpPr/>
              <p:nvPr/>
            </p:nvCxnSpPr>
            <p:spPr>
              <a:xfrm>
                <a:off x="6446837" y="1643062"/>
                <a:ext cx="495300" cy="158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88" name="Google Shape;688;p29"/>
              <p:cNvCxnSpPr/>
              <p:nvPr/>
            </p:nvCxnSpPr>
            <p:spPr>
              <a:xfrm flipH="1" rot="10800000">
                <a:off x="6686550" y="1474787"/>
                <a:ext cx="1587" cy="16351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689" name="Google Shape;689;p29"/>
              <p:cNvSpPr/>
              <p:nvPr/>
            </p:nvSpPr>
            <p:spPr>
              <a:xfrm>
                <a:off x="6426200" y="1355725"/>
                <a:ext cx="496887" cy="128587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90" name="Google Shape;690;p29"/>
              <p:cNvCxnSpPr/>
              <p:nvPr/>
            </p:nvCxnSpPr>
            <p:spPr>
              <a:xfrm>
                <a:off x="6426200" y="1344612"/>
                <a:ext cx="0" cy="79375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91" name="Google Shape;691;p29"/>
              <p:cNvCxnSpPr/>
              <p:nvPr/>
            </p:nvCxnSpPr>
            <p:spPr>
              <a:xfrm>
                <a:off x="6923087" y="1344612"/>
                <a:ext cx="0" cy="79375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692" name="Google Shape;692;p29"/>
              <p:cNvSpPr txBox="1"/>
              <p:nvPr/>
            </p:nvSpPr>
            <p:spPr>
              <a:xfrm>
                <a:off x="6426200" y="1344612"/>
                <a:ext cx="492125" cy="77787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3" name="Google Shape;693;p29"/>
              <p:cNvSpPr/>
              <p:nvPr/>
            </p:nvSpPr>
            <p:spPr>
              <a:xfrm>
                <a:off x="6421437" y="1250950"/>
                <a:ext cx="496887" cy="150812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94" name="Google Shape;694;p29"/>
              <p:cNvGrpSpPr/>
              <p:nvPr/>
            </p:nvGrpSpPr>
            <p:grpSpPr>
              <a:xfrm>
                <a:off x="6540500" y="1284287"/>
                <a:ext cx="247650" cy="87312"/>
                <a:chOff x="4521200" y="1346200"/>
                <a:chExt cx="222250" cy="155575"/>
              </a:xfrm>
            </p:grpSpPr>
            <p:cxnSp>
              <p:nvCxnSpPr>
                <p:cNvPr id="695" name="Google Shape;695;p29"/>
                <p:cNvCxnSpPr/>
                <p:nvPr/>
              </p:nvCxnSpPr>
              <p:spPr>
                <a:xfrm flipH="1" rot="10800000">
                  <a:off x="4521200" y="1346200"/>
                  <a:ext cx="79375" cy="3175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96" name="Google Shape;696;p29"/>
                <p:cNvCxnSpPr/>
                <p:nvPr/>
              </p:nvCxnSpPr>
              <p:spPr>
                <a:xfrm>
                  <a:off x="4673600" y="1501775"/>
                  <a:ext cx="6985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97" name="Google Shape;697;p29"/>
                <p:cNvCxnSpPr/>
                <p:nvPr/>
              </p:nvCxnSpPr>
              <p:spPr>
                <a:xfrm>
                  <a:off x="4594225" y="1349375"/>
                  <a:ext cx="82550" cy="1524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698" name="Google Shape;698;p29"/>
              <p:cNvGrpSpPr/>
              <p:nvPr/>
            </p:nvGrpSpPr>
            <p:grpSpPr>
              <a:xfrm flipH="1" rot="10800000">
                <a:off x="6540500" y="1282700"/>
                <a:ext cx="247650" cy="88900"/>
                <a:chOff x="4521200" y="1346200"/>
                <a:chExt cx="222250" cy="155575"/>
              </a:xfrm>
            </p:grpSpPr>
            <p:cxnSp>
              <p:nvCxnSpPr>
                <p:cNvPr id="699" name="Google Shape;699;p29"/>
                <p:cNvCxnSpPr/>
                <p:nvPr/>
              </p:nvCxnSpPr>
              <p:spPr>
                <a:xfrm flipH="1" rot="10800000">
                  <a:off x="4521200" y="1346200"/>
                  <a:ext cx="79375" cy="3175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00" name="Google Shape;700;p29"/>
                <p:cNvCxnSpPr/>
                <p:nvPr/>
              </p:nvCxnSpPr>
              <p:spPr>
                <a:xfrm>
                  <a:off x="4673600" y="1501775"/>
                  <a:ext cx="6985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01" name="Google Shape;701;p29"/>
                <p:cNvCxnSpPr/>
                <p:nvPr/>
              </p:nvCxnSpPr>
              <p:spPr>
                <a:xfrm>
                  <a:off x="4594225" y="1349375"/>
                  <a:ext cx="82550" cy="1524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702" name="Google Shape;702;p29"/>
              <p:cNvSpPr txBox="1"/>
              <p:nvPr/>
            </p:nvSpPr>
            <p:spPr>
              <a:xfrm>
                <a:off x="6343650" y="1162050"/>
                <a:ext cx="676275" cy="48577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3" name="Google Shape;703;p29"/>
              <p:cNvSpPr txBox="1"/>
              <p:nvPr/>
            </p:nvSpPr>
            <p:spPr>
              <a:xfrm>
                <a:off x="6300787" y="1195387"/>
                <a:ext cx="690562" cy="49530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04" name="Google Shape;704;p29"/>
              <p:cNvCxnSpPr/>
              <p:nvPr/>
            </p:nvCxnSpPr>
            <p:spPr>
              <a:xfrm>
                <a:off x="6296025" y="1500187"/>
                <a:ext cx="690562" cy="476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705" name="Google Shape;705;p29"/>
              <p:cNvCxnSpPr/>
              <p:nvPr/>
            </p:nvCxnSpPr>
            <p:spPr>
              <a:xfrm>
                <a:off x="6305550" y="1347787"/>
                <a:ext cx="690562" cy="476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706" name="Google Shape;706;p29"/>
              <p:cNvSpPr txBox="1"/>
              <p:nvPr/>
            </p:nvSpPr>
            <p:spPr>
              <a:xfrm>
                <a:off x="6296025" y="1200150"/>
                <a:ext cx="690562" cy="147637"/>
              </a:xfrm>
              <a:prstGeom prst="rect">
                <a:avLst/>
              </a:prstGeom>
              <a:solidFill>
                <a:srgbClr val="CC00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7" name="Google Shape;707;p29"/>
              <p:cNvSpPr txBox="1"/>
              <p:nvPr/>
            </p:nvSpPr>
            <p:spPr>
              <a:xfrm>
                <a:off x="6249987" y="1004887"/>
                <a:ext cx="814387" cy="7016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0" i="0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network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data link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physical</a:t>
                </a:r>
                <a:endParaRPr/>
              </a:p>
            </p:txBody>
          </p:sp>
        </p:grpSp>
        <p:grpSp>
          <p:nvGrpSpPr>
            <p:cNvPr id="708" name="Google Shape;708;p29"/>
            <p:cNvGrpSpPr/>
            <p:nvPr/>
          </p:nvGrpSpPr>
          <p:grpSpPr>
            <a:xfrm>
              <a:off x="6553200" y="3179762"/>
              <a:ext cx="814387" cy="701675"/>
              <a:chOff x="6249987" y="1004887"/>
              <a:chExt cx="814387" cy="701675"/>
            </a:xfrm>
          </p:grpSpPr>
          <p:cxnSp>
            <p:nvCxnSpPr>
              <p:cNvPr id="709" name="Google Shape;709;p29"/>
              <p:cNvCxnSpPr/>
              <p:nvPr/>
            </p:nvCxnSpPr>
            <p:spPr>
              <a:xfrm>
                <a:off x="6446837" y="1643062"/>
                <a:ext cx="495300" cy="158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710" name="Google Shape;710;p29"/>
              <p:cNvCxnSpPr/>
              <p:nvPr/>
            </p:nvCxnSpPr>
            <p:spPr>
              <a:xfrm flipH="1" rot="10800000">
                <a:off x="6686550" y="1474787"/>
                <a:ext cx="1587" cy="16351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711" name="Google Shape;711;p29"/>
              <p:cNvSpPr/>
              <p:nvPr/>
            </p:nvSpPr>
            <p:spPr>
              <a:xfrm>
                <a:off x="6426200" y="1355725"/>
                <a:ext cx="496887" cy="128587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12" name="Google Shape;712;p29"/>
              <p:cNvCxnSpPr/>
              <p:nvPr/>
            </p:nvCxnSpPr>
            <p:spPr>
              <a:xfrm>
                <a:off x="6426200" y="1344612"/>
                <a:ext cx="0" cy="79375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713" name="Google Shape;713;p29"/>
              <p:cNvCxnSpPr/>
              <p:nvPr/>
            </p:nvCxnSpPr>
            <p:spPr>
              <a:xfrm>
                <a:off x="6923087" y="1344612"/>
                <a:ext cx="0" cy="79375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714" name="Google Shape;714;p29"/>
              <p:cNvSpPr txBox="1"/>
              <p:nvPr/>
            </p:nvSpPr>
            <p:spPr>
              <a:xfrm>
                <a:off x="6426200" y="1344612"/>
                <a:ext cx="492125" cy="77787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5" name="Google Shape;715;p29"/>
              <p:cNvSpPr/>
              <p:nvPr/>
            </p:nvSpPr>
            <p:spPr>
              <a:xfrm>
                <a:off x="6421437" y="1250950"/>
                <a:ext cx="496887" cy="150812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16" name="Google Shape;716;p29"/>
              <p:cNvGrpSpPr/>
              <p:nvPr/>
            </p:nvGrpSpPr>
            <p:grpSpPr>
              <a:xfrm>
                <a:off x="6540500" y="1284287"/>
                <a:ext cx="247650" cy="87312"/>
                <a:chOff x="4521200" y="1346200"/>
                <a:chExt cx="222250" cy="155575"/>
              </a:xfrm>
            </p:grpSpPr>
            <p:cxnSp>
              <p:nvCxnSpPr>
                <p:cNvPr id="717" name="Google Shape;717;p29"/>
                <p:cNvCxnSpPr/>
                <p:nvPr/>
              </p:nvCxnSpPr>
              <p:spPr>
                <a:xfrm flipH="1" rot="10800000">
                  <a:off x="4521200" y="1346200"/>
                  <a:ext cx="79375" cy="3175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18" name="Google Shape;718;p29"/>
                <p:cNvCxnSpPr/>
                <p:nvPr/>
              </p:nvCxnSpPr>
              <p:spPr>
                <a:xfrm>
                  <a:off x="4673600" y="1501775"/>
                  <a:ext cx="6985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19" name="Google Shape;719;p29"/>
                <p:cNvCxnSpPr/>
                <p:nvPr/>
              </p:nvCxnSpPr>
              <p:spPr>
                <a:xfrm>
                  <a:off x="4594225" y="1349375"/>
                  <a:ext cx="82550" cy="1524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720" name="Google Shape;720;p29"/>
              <p:cNvGrpSpPr/>
              <p:nvPr/>
            </p:nvGrpSpPr>
            <p:grpSpPr>
              <a:xfrm flipH="1" rot="10800000">
                <a:off x="6540500" y="1282700"/>
                <a:ext cx="247650" cy="88900"/>
                <a:chOff x="4521200" y="1346200"/>
                <a:chExt cx="222250" cy="155575"/>
              </a:xfrm>
            </p:grpSpPr>
            <p:cxnSp>
              <p:nvCxnSpPr>
                <p:cNvPr id="721" name="Google Shape;721;p29"/>
                <p:cNvCxnSpPr/>
                <p:nvPr/>
              </p:nvCxnSpPr>
              <p:spPr>
                <a:xfrm flipH="1" rot="10800000">
                  <a:off x="4521200" y="1346200"/>
                  <a:ext cx="79375" cy="3175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22" name="Google Shape;722;p29"/>
                <p:cNvCxnSpPr/>
                <p:nvPr/>
              </p:nvCxnSpPr>
              <p:spPr>
                <a:xfrm>
                  <a:off x="4673600" y="1501775"/>
                  <a:ext cx="6985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23" name="Google Shape;723;p29"/>
                <p:cNvCxnSpPr/>
                <p:nvPr/>
              </p:nvCxnSpPr>
              <p:spPr>
                <a:xfrm>
                  <a:off x="4594225" y="1349375"/>
                  <a:ext cx="82550" cy="1524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724" name="Google Shape;724;p29"/>
              <p:cNvSpPr txBox="1"/>
              <p:nvPr/>
            </p:nvSpPr>
            <p:spPr>
              <a:xfrm>
                <a:off x="6343650" y="1162050"/>
                <a:ext cx="676275" cy="48577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5" name="Google Shape;725;p29"/>
              <p:cNvSpPr txBox="1"/>
              <p:nvPr/>
            </p:nvSpPr>
            <p:spPr>
              <a:xfrm>
                <a:off x="6300787" y="1195387"/>
                <a:ext cx="690562" cy="49530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26" name="Google Shape;726;p29"/>
              <p:cNvCxnSpPr/>
              <p:nvPr/>
            </p:nvCxnSpPr>
            <p:spPr>
              <a:xfrm>
                <a:off x="6296025" y="1500187"/>
                <a:ext cx="690562" cy="476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727" name="Google Shape;727;p29"/>
              <p:cNvCxnSpPr/>
              <p:nvPr/>
            </p:nvCxnSpPr>
            <p:spPr>
              <a:xfrm>
                <a:off x="6305550" y="1347787"/>
                <a:ext cx="690562" cy="476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728" name="Google Shape;728;p29"/>
              <p:cNvSpPr txBox="1"/>
              <p:nvPr/>
            </p:nvSpPr>
            <p:spPr>
              <a:xfrm>
                <a:off x="6296025" y="1200150"/>
                <a:ext cx="690562" cy="147637"/>
              </a:xfrm>
              <a:prstGeom prst="rect">
                <a:avLst/>
              </a:prstGeom>
              <a:solidFill>
                <a:srgbClr val="CC00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9" name="Google Shape;729;p29"/>
              <p:cNvSpPr txBox="1"/>
              <p:nvPr/>
            </p:nvSpPr>
            <p:spPr>
              <a:xfrm>
                <a:off x="6249987" y="1004887"/>
                <a:ext cx="814387" cy="7016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0" i="0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network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data link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physical</a:t>
                </a:r>
                <a:endParaRPr/>
              </a:p>
            </p:txBody>
          </p:sp>
        </p:grpSp>
        <p:grpSp>
          <p:nvGrpSpPr>
            <p:cNvPr id="730" name="Google Shape;730;p29"/>
            <p:cNvGrpSpPr/>
            <p:nvPr/>
          </p:nvGrpSpPr>
          <p:grpSpPr>
            <a:xfrm>
              <a:off x="7315200" y="4398962"/>
              <a:ext cx="814387" cy="701675"/>
              <a:chOff x="6249987" y="1004887"/>
              <a:chExt cx="814387" cy="701675"/>
            </a:xfrm>
          </p:grpSpPr>
          <p:cxnSp>
            <p:nvCxnSpPr>
              <p:cNvPr id="731" name="Google Shape;731;p29"/>
              <p:cNvCxnSpPr/>
              <p:nvPr/>
            </p:nvCxnSpPr>
            <p:spPr>
              <a:xfrm>
                <a:off x="6446837" y="1643062"/>
                <a:ext cx="495300" cy="158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732" name="Google Shape;732;p29"/>
              <p:cNvCxnSpPr/>
              <p:nvPr/>
            </p:nvCxnSpPr>
            <p:spPr>
              <a:xfrm flipH="1" rot="10800000">
                <a:off x="6686550" y="1474787"/>
                <a:ext cx="1587" cy="16351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733" name="Google Shape;733;p29"/>
              <p:cNvSpPr/>
              <p:nvPr/>
            </p:nvSpPr>
            <p:spPr>
              <a:xfrm>
                <a:off x="6426200" y="1355725"/>
                <a:ext cx="496887" cy="128587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34" name="Google Shape;734;p29"/>
              <p:cNvCxnSpPr/>
              <p:nvPr/>
            </p:nvCxnSpPr>
            <p:spPr>
              <a:xfrm>
                <a:off x="6426200" y="1344612"/>
                <a:ext cx="0" cy="79375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735" name="Google Shape;735;p29"/>
              <p:cNvCxnSpPr/>
              <p:nvPr/>
            </p:nvCxnSpPr>
            <p:spPr>
              <a:xfrm>
                <a:off x="6923087" y="1344612"/>
                <a:ext cx="0" cy="79375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736" name="Google Shape;736;p29"/>
              <p:cNvSpPr txBox="1"/>
              <p:nvPr/>
            </p:nvSpPr>
            <p:spPr>
              <a:xfrm>
                <a:off x="6426200" y="1344612"/>
                <a:ext cx="492125" cy="77787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7" name="Google Shape;737;p29"/>
              <p:cNvSpPr/>
              <p:nvPr/>
            </p:nvSpPr>
            <p:spPr>
              <a:xfrm>
                <a:off x="6421437" y="1250950"/>
                <a:ext cx="496887" cy="150812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38" name="Google Shape;738;p29"/>
              <p:cNvGrpSpPr/>
              <p:nvPr/>
            </p:nvGrpSpPr>
            <p:grpSpPr>
              <a:xfrm>
                <a:off x="6540500" y="1284287"/>
                <a:ext cx="247650" cy="87312"/>
                <a:chOff x="4521200" y="1346200"/>
                <a:chExt cx="222250" cy="155575"/>
              </a:xfrm>
            </p:grpSpPr>
            <p:cxnSp>
              <p:nvCxnSpPr>
                <p:cNvPr id="739" name="Google Shape;739;p29"/>
                <p:cNvCxnSpPr/>
                <p:nvPr/>
              </p:nvCxnSpPr>
              <p:spPr>
                <a:xfrm flipH="1" rot="10800000">
                  <a:off x="4521200" y="1346200"/>
                  <a:ext cx="79375" cy="3175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40" name="Google Shape;740;p29"/>
                <p:cNvCxnSpPr/>
                <p:nvPr/>
              </p:nvCxnSpPr>
              <p:spPr>
                <a:xfrm>
                  <a:off x="4673600" y="1501775"/>
                  <a:ext cx="6985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41" name="Google Shape;741;p29"/>
                <p:cNvCxnSpPr/>
                <p:nvPr/>
              </p:nvCxnSpPr>
              <p:spPr>
                <a:xfrm>
                  <a:off x="4594225" y="1349375"/>
                  <a:ext cx="82550" cy="1524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742" name="Google Shape;742;p29"/>
              <p:cNvGrpSpPr/>
              <p:nvPr/>
            </p:nvGrpSpPr>
            <p:grpSpPr>
              <a:xfrm flipH="1" rot="10800000">
                <a:off x="6540500" y="1282700"/>
                <a:ext cx="247650" cy="88900"/>
                <a:chOff x="4521200" y="1346200"/>
                <a:chExt cx="222250" cy="155575"/>
              </a:xfrm>
            </p:grpSpPr>
            <p:cxnSp>
              <p:nvCxnSpPr>
                <p:cNvPr id="743" name="Google Shape;743;p29"/>
                <p:cNvCxnSpPr/>
                <p:nvPr/>
              </p:nvCxnSpPr>
              <p:spPr>
                <a:xfrm flipH="1" rot="10800000">
                  <a:off x="4521200" y="1346200"/>
                  <a:ext cx="79375" cy="3175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44" name="Google Shape;744;p29"/>
                <p:cNvCxnSpPr/>
                <p:nvPr/>
              </p:nvCxnSpPr>
              <p:spPr>
                <a:xfrm>
                  <a:off x="4673600" y="1501775"/>
                  <a:ext cx="6985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45" name="Google Shape;745;p29"/>
                <p:cNvCxnSpPr/>
                <p:nvPr/>
              </p:nvCxnSpPr>
              <p:spPr>
                <a:xfrm>
                  <a:off x="4594225" y="1349375"/>
                  <a:ext cx="82550" cy="1524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746" name="Google Shape;746;p29"/>
              <p:cNvSpPr txBox="1"/>
              <p:nvPr/>
            </p:nvSpPr>
            <p:spPr>
              <a:xfrm>
                <a:off x="6343650" y="1162050"/>
                <a:ext cx="676275" cy="48577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7" name="Google Shape;747;p29"/>
              <p:cNvSpPr txBox="1"/>
              <p:nvPr/>
            </p:nvSpPr>
            <p:spPr>
              <a:xfrm>
                <a:off x="6300787" y="1195387"/>
                <a:ext cx="690562" cy="49530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48" name="Google Shape;748;p29"/>
              <p:cNvCxnSpPr/>
              <p:nvPr/>
            </p:nvCxnSpPr>
            <p:spPr>
              <a:xfrm>
                <a:off x="6296025" y="1500187"/>
                <a:ext cx="690562" cy="476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749" name="Google Shape;749;p29"/>
              <p:cNvCxnSpPr/>
              <p:nvPr/>
            </p:nvCxnSpPr>
            <p:spPr>
              <a:xfrm>
                <a:off x="6305550" y="1347787"/>
                <a:ext cx="690562" cy="476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750" name="Google Shape;750;p29"/>
              <p:cNvSpPr txBox="1"/>
              <p:nvPr/>
            </p:nvSpPr>
            <p:spPr>
              <a:xfrm>
                <a:off x="6296025" y="1200150"/>
                <a:ext cx="690562" cy="147637"/>
              </a:xfrm>
              <a:prstGeom prst="rect">
                <a:avLst/>
              </a:prstGeom>
              <a:solidFill>
                <a:srgbClr val="CC00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1" name="Google Shape;751;p29"/>
              <p:cNvSpPr txBox="1"/>
              <p:nvPr/>
            </p:nvSpPr>
            <p:spPr>
              <a:xfrm>
                <a:off x="6249987" y="1004887"/>
                <a:ext cx="814387" cy="7016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0" i="0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network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data link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physical</a:t>
                </a:r>
                <a:endParaRPr/>
              </a:p>
            </p:txBody>
          </p:sp>
        </p:grpSp>
        <p:grpSp>
          <p:nvGrpSpPr>
            <p:cNvPr id="752" name="Google Shape;752;p29"/>
            <p:cNvGrpSpPr/>
            <p:nvPr/>
          </p:nvGrpSpPr>
          <p:grpSpPr>
            <a:xfrm>
              <a:off x="6538912" y="4191000"/>
              <a:ext cx="814387" cy="701675"/>
              <a:chOff x="6249987" y="1004887"/>
              <a:chExt cx="814387" cy="701675"/>
            </a:xfrm>
          </p:grpSpPr>
          <p:cxnSp>
            <p:nvCxnSpPr>
              <p:cNvPr id="753" name="Google Shape;753;p29"/>
              <p:cNvCxnSpPr/>
              <p:nvPr/>
            </p:nvCxnSpPr>
            <p:spPr>
              <a:xfrm>
                <a:off x="6446837" y="1643062"/>
                <a:ext cx="495300" cy="158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754" name="Google Shape;754;p29"/>
              <p:cNvCxnSpPr/>
              <p:nvPr/>
            </p:nvCxnSpPr>
            <p:spPr>
              <a:xfrm flipH="1" rot="10800000">
                <a:off x="6686550" y="1474787"/>
                <a:ext cx="1587" cy="16351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755" name="Google Shape;755;p29"/>
              <p:cNvSpPr/>
              <p:nvPr/>
            </p:nvSpPr>
            <p:spPr>
              <a:xfrm>
                <a:off x="6426200" y="1355725"/>
                <a:ext cx="496887" cy="128587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56" name="Google Shape;756;p29"/>
              <p:cNvCxnSpPr/>
              <p:nvPr/>
            </p:nvCxnSpPr>
            <p:spPr>
              <a:xfrm>
                <a:off x="6426200" y="1344612"/>
                <a:ext cx="0" cy="79375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757" name="Google Shape;757;p29"/>
              <p:cNvCxnSpPr/>
              <p:nvPr/>
            </p:nvCxnSpPr>
            <p:spPr>
              <a:xfrm>
                <a:off x="6923087" y="1344612"/>
                <a:ext cx="0" cy="79375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758" name="Google Shape;758;p29"/>
              <p:cNvSpPr txBox="1"/>
              <p:nvPr/>
            </p:nvSpPr>
            <p:spPr>
              <a:xfrm>
                <a:off x="6426200" y="1344612"/>
                <a:ext cx="492125" cy="77787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9" name="Google Shape;759;p29"/>
              <p:cNvSpPr/>
              <p:nvPr/>
            </p:nvSpPr>
            <p:spPr>
              <a:xfrm>
                <a:off x="6421437" y="1250950"/>
                <a:ext cx="496887" cy="150812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60" name="Google Shape;760;p29"/>
              <p:cNvGrpSpPr/>
              <p:nvPr/>
            </p:nvGrpSpPr>
            <p:grpSpPr>
              <a:xfrm>
                <a:off x="6540500" y="1284287"/>
                <a:ext cx="247650" cy="87312"/>
                <a:chOff x="4521200" y="1346200"/>
                <a:chExt cx="222250" cy="155575"/>
              </a:xfrm>
            </p:grpSpPr>
            <p:cxnSp>
              <p:nvCxnSpPr>
                <p:cNvPr id="761" name="Google Shape;761;p29"/>
                <p:cNvCxnSpPr/>
                <p:nvPr/>
              </p:nvCxnSpPr>
              <p:spPr>
                <a:xfrm flipH="1" rot="10800000">
                  <a:off x="4521200" y="1346200"/>
                  <a:ext cx="79375" cy="3175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62" name="Google Shape;762;p29"/>
                <p:cNvCxnSpPr/>
                <p:nvPr/>
              </p:nvCxnSpPr>
              <p:spPr>
                <a:xfrm>
                  <a:off x="4673600" y="1501775"/>
                  <a:ext cx="6985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63" name="Google Shape;763;p29"/>
                <p:cNvCxnSpPr/>
                <p:nvPr/>
              </p:nvCxnSpPr>
              <p:spPr>
                <a:xfrm>
                  <a:off x="4594225" y="1349375"/>
                  <a:ext cx="82550" cy="1524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764" name="Google Shape;764;p29"/>
              <p:cNvGrpSpPr/>
              <p:nvPr/>
            </p:nvGrpSpPr>
            <p:grpSpPr>
              <a:xfrm flipH="1" rot="10800000">
                <a:off x="6540500" y="1282700"/>
                <a:ext cx="247650" cy="88900"/>
                <a:chOff x="4521200" y="1346200"/>
                <a:chExt cx="222250" cy="155575"/>
              </a:xfrm>
            </p:grpSpPr>
            <p:cxnSp>
              <p:nvCxnSpPr>
                <p:cNvPr id="765" name="Google Shape;765;p29"/>
                <p:cNvCxnSpPr/>
                <p:nvPr/>
              </p:nvCxnSpPr>
              <p:spPr>
                <a:xfrm flipH="1" rot="10800000">
                  <a:off x="4521200" y="1346200"/>
                  <a:ext cx="79375" cy="3175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66" name="Google Shape;766;p29"/>
                <p:cNvCxnSpPr/>
                <p:nvPr/>
              </p:nvCxnSpPr>
              <p:spPr>
                <a:xfrm>
                  <a:off x="4673600" y="1501775"/>
                  <a:ext cx="6985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67" name="Google Shape;767;p29"/>
                <p:cNvCxnSpPr/>
                <p:nvPr/>
              </p:nvCxnSpPr>
              <p:spPr>
                <a:xfrm>
                  <a:off x="4594225" y="1349375"/>
                  <a:ext cx="82550" cy="1524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768" name="Google Shape;768;p29"/>
              <p:cNvSpPr txBox="1"/>
              <p:nvPr/>
            </p:nvSpPr>
            <p:spPr>
              <a:xfrm>
                <a:off x="6343650" y="1162050"/>
                <a:ext cx="676275" cy="48577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9" name="Google Shape;769;p29"/>
              <p:cNvSpPr txBox="1"/>
              <p:nvPr/>
            </p:nvSpPr>
            <p:spPr>
              <a:xfrm>
                <a:off x="6300787" y="1195387"/>
                <a:ext cx="690562" cy="49530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70" name="Google Shape;770;p29"/>
              <p:cNvCxnSpPr/>
              <p:nvPr/>
            </p:nvCxnSpPr>
            <p:spPr>
              <a:xfrm>
                <a:off x="6296025" y="1500187"/>
                <a:ext cx="690562" cy="476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771" name="Google Shape;771;p29"/>
              <p:cNvCxnSpPr/>
              <p:nvPr/>
            </p:nvCxnSpPr>
            <p:spPr>
              <a:xfrm>
                <a:off x="6305550" y="1347787"/>
                <a:ext cx="690562" cy="476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772" name="Google Shape;772;p29"/>
              <p:cNvSpPr txBox="1"/>
              <p:nvPr/>
            </p:nvSpPr>
            <p:spPr>
              <a:xfrm>
                <a:off x="6296025" y="1200150"/>
                <a:ext cx="690562" cy="147637"/>
              </a:xfrm>
              <a:prstGeom prst="rect">
                <a:avLst/>
              </a:prstGeom>
              <a:solidFill>
                <a:srgbClr val="CC00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3" name="Google Shape;773;p29"/>
              <p:cNvSpPr txBox="1"/>
              <p:nvPr/>
            </p:nvSpPr>
            <p:spPr>
              <a:xfrm>
                <a:off x="6249987" y="1004887"/>
                <a:ext cx="814387" cy="7016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0" i="0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network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data link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physical</a:t>
                </a:r>
                <a:endParaRPr/>
              </a:p>
            </p:txBody>
          </p:sp>
        </p:grpSp>
        <p:grpSp>
          <p:nvGrpSpPr>
            <p:cNvPr id="774" name="Google Shape;774;p29"/>
            <p:cNvGrpSpPr/>
            <p:nvPr/>
          </p:nvGrpSpPr>
          <p:grpSpPr>
            <a:xfrm>
              <a:off x="5832475" y="4549775"/>
              <a:ext cx="814387" cy="701675"/>
              <a:chOff x="6249987" y="1004887"/>
              <a:chExt cx="814387" cy="701675"/>
            </a:xfrm>
          </p:grpSpPr>
          <p:cxnSp>
            <p:nvCxnSpPr>
              <p:cNvPr id="775" name="Google Shape;775;p29"/>
              <p:cNvCxnSpPr/>
              <p:nvPr/>
            </p:nvCxnSpPr>
            <p:spPr>
              <a:xfrm>
                <a:off x="6446837" y="1643062"/>
                <a:ext cx="495300" cy="158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776" name="Google Shape;776;p29"/>
              <p:cNvCxnSpPr/>
              <p:nvPr/>
            </p:nvCxnSpPr>
            <p:spPr>
              <a:xfrm flipH="1" rot="10800000">
                <a:off x="6686550" y="1474787"/>
                <a:ext cx="1587" cy="16351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777" name="Google Shape;777;p29"/>
              <p:cNvSpPr/>
              <p:nvPr/>
            </p:nvSpPr>
            <p:spPr>
              <a:xfrm>
                <a:off x="6426200" y="1355725"/>
                <a:ext cx="496887" cy="128587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78" name="Google Shape;778;p29"/>
              <p:cNvCxnSpPr/>
              <p:nvPr/>
            </p:nvCxnSpPr>
            <p:spPr>
              <a:xfrm>
                <a:off x="6426200" y="1344612"/>
                <a:ext cx="0" cy="79375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779" name="Google Shape;779;p29"/>
              <p:cNvCxnSpPr/>
              <p:nvPr/>
            </p:nvCxnSpPr>
            <p:spPr>
              <a:xfrm>
                <a:off x="6923087" y="1344612"/>
                <a:ext cx="0" cy="79375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780" name="Google Shape;780;p29"/>
              <p:cNvSpPr txBox="1"/>
              <p:nvPr/>
            </p:nvSpPr>
            <p:spPr>
              <a:xfrm>
                <a:off x="6426200" y="1344612"/>
                <a:ext cx="492125" cy="77787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1" name="Google Shape;781;p29"/>
              <p:cNvSpPr/>
              <p:nvPr/>
            </p:nvSpPr>
            <p:spPr>
              <a:xfrm>
                <a:off x="6421437" y="1250950"/>
                <a:ext cx="496887" cy="150812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82" name="Google Shape;782;p29"/>
              <p:cNvGrpSpPr/>
              <p:nvPr/>
            </p:nvGrpSpPr>
            <p:grpSpPr>
              <a:xfrm>
                <a:off x="6540500" y="1284287"/>
                <a:ext cx="247650" cy="87312"/>
                <a:chOff x="4521200" y="1346200"/>
                <a:chExt cx="222250" cy="155575"/>
              </a:xfrm>
            </p:grpSpPr>
            <p:cxnSp>
              <p:nvCxnSpPr>
                <p:cNvPr id="783" name="Google Shape;783;p29"/>
                <p:cNvCxnSpPr/>
                <p:nvPr/>
              </p:nvCxnSpPr>
              <p:spPr>
                <a:xfrm flipH="1" rot="10800000">
                  <a:off x="4521200" y="1346200"/>
                  <a:ext cx="79375" cy="3175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84" name="Google Shape;784;p29"/>
                <p:cNvCxnSpPr/>
                <p:nvPr/>
              </p:nvCxnSpPr>
              <p:spPr>
                <a:xfrm>
                  <a:off x="4673600" y="1501775"/>
                  <a:ext cx="6985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85" name="Google Shape;785;p29"/>
                <p:cNvCxnSpPr/>
                <p:nvPr/>
              </p:nvCxnSpPr>
              <p:spPr>
                <a:xfrm>
                  <a:off x="4594225" y="1349375"/>
                  <a:ext cx="82550" cy="1524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786" name="Google Shape;786;p29"/>
              <p:cNvGrpSpPr/>
              <p:nvPr/>
            </p:nvGrpSpPr>
            <p:grpSpPr>
              <a:xfrm flipH="1" rot="10800000">
                <a:off x="6540500" y="1282700"/>
                <a:ext cx="247650" cy="88900"/>
                <a:chOff x="4521200" y="1346200"/>
                <a:chExt cx="222250" cy="155575"/>
              </a:xfrm>
            </p:grpSpPr>
            <p:cxnSp>
              <p:nvCxnSpPr>
                <p:cNvPr id="787" name="Google Shape;787;p29"/>
                <p:cNvCxnSpPr/>
                <p:nvPr/>
              </p:nvCxnSpPr>
              <p:spPr>
                <a:xfrm flipH="1" rot="10800000">
                  <a:off x="4521200" y="1346200"/>
                  <a:ext cx="79375" cy="3175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88" name="Google Shape;788;p29"/>
                <p:cNvCxnSpPr/>
                <p:nvPr/>
              </p:nvCxnSpPr>
              <p:spPr>
                <a:xfrm>
                  <a:off x="4673600" y="1501775"/>
                  <a:ext cx="6985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89" name="Google Shape;789;p29"/>
                <p:cNvCxnSpPr/>
                <p:nvPr/>
              </p:nvCxnSpPr>
              <p:spPr>
                <a:xfrm>
                  <a:off x="4594225" y="1349375"/>
                  <a:ext cx="82550" cy="1524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790" name="Google Shape;790;p29"/>
              <p:cNvSpPr txBox="1"/>
              <p:nvPr/>
            </p:nvSpPr>
            <p:spPr>
              <a:xfrm>
                <a:off x="6343650" y="1162050"/>
                <a:ext cx="676275" cy="48577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1" name="Google Shape;791;p29"/>
              <p:cNvSpPr txBox="1"/>
              <p:nvPr/>
            </p:nvSpPr>
            <p:spPr>
              <a:xfrm>
                <a:off x="6300787" y="1195387"/>
                <a:ext cx="690562" cy="49530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92" name="Google Shape;792;p29"/>
              <p:cNvCxnSpPr/>
              <p:nvPr/>
            </p:nvCxnSpPr>
            <p:spPr>
              <a:xfrm>
                <a:off x="6296025" y="1500187"/>
                <a:ext cx="690562" cy="476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793" name="Google Shape;793;p29"/>
              <p:cNvCxnSpPr/>
              <p:nvPr/>
            </p:nvCxnSpPr>
            <p:spPr>
              <a:xfrm>
                <a:off x="6305550" y="1347787"/>
                <a:ext cx="690562" cy="476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794" name="Google Shape;794;p29"/>
              <p:cNvSpPr txBox="1"/>
              <p:nvPr/>
            </p:nvSpPr>
            <p:spPr>
              <a:xfrm>
                <a:off x="6296025" y="1200150"/>
                <a:ext cx="690562" cy="147637"/>
              </a:xfrm>
              <a:prstGeom prst="rect">
                <a:avLst/>
              </a:prstGeom>
              <a:solidFill>
                <a:srgbClr val="CC00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5" name="Google Shape;795;p29"/>
              <p:cNvSpPr txBox="1"/>
              <p:nvPr/>
            </p:nvSpPr>
            <p:spPr>
              <a:xfrm>
                <a:off x="6249987" y="1004887"/>
                <a:ext cx="814387" cy="7016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0" i="0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network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data link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physical</a:t>
                </a:r>
                <a:endParaRPr/>
              </a:p>
            </p:txBody>
          </p:sp>
        </p:grpSp>
      </p:grpSp>
      <p:sp>
        <p:nvSpPr>
          <p:cNvPr id="796" name="Google Shape;796;p29"/>
          <p:cNvSpPr txBox="1"/>
          <p:nvPr/>
        </p:nvSpPr>
        <p:spPr>
          <a:xfrm>
            <a:off x="5721350" y="858837"/>
            <a:ext cx="388937" cy="138112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29"/>
          <p:cNvSpPr txBox="1"/>
          <p:nvPr/>
        </p:nvSpPr>
        <p:spPr>
          <a:xfrm>
            <a:off x="5651500" y="1509712"/>
            <a:ext cx="596900" cy="138112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29"/>
          <p:cNvSpPr txBox="1"/>
          <p:nvPr/>
        </p:nvSpPr>
        <p:spPr>
          <a:xfrm>
            <a:off x="8477250" y="4487862"/>
            <a:ext cx="388937" cy="138112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29"/>
          <p:cNvSpPr txBox="1"/>
          <p:nvPr/>
        </p:nvSpPr>
        <p:spPr>
          <a:xfrm>
            <a:off x="8615362" y="6448425"/>
            <a:ext cx="266700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3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" name="Google Shape;1594;p47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Layer A</a:t>
            </a:r>
            <a:endParaRPr/>
          </a:p>
        </p:txBody>
      </p:sp>
      <p:pic>
        <p:nvPicPr>
          <p:cNvPr descr="underline_base" id="1595" name="Google Shape;1595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4487" y="949325"/>
            <a:ext cx="73136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596" name="Google Shape;1596;p47"/>
          <p:cNvSpPr txBox="1"/>
          <p:nvPr>
            <p:ph type="title"/>
          </p:nvPr>
        </p:nvSpPr>
        <p:spPr>
          <a:xfrm>
            <a:off x="276225" y="139700"/>
            <a:ext cx="83248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Datagram or VC network: why?</a:t>
            </a:r>
            <a:endParaRPr/>
          </a:p>
        </p:txBody>
      </p:sp>
      <p:sp>
        <p:nvSpPr>
          <p:cNvPr id="1597" name="Google Shape;1597;p47"/>
          <p:cNvSpPr txBox="1"/>
          <p:nvPr>
            <p:ph idx="1" type="body"/>
          </p:nvPr>
        </p:nvSpPr>
        <p:spPr>
          <a:xfrm>
            <a:off x="733425" y="1138237"/>
            <a:ext cx="4029075" cy="555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b="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Internet (datagram)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data exchange among computers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“elastic” service, no strict timing requirement 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/>
          </a:p>
          <a:p>
            <a:pPr indent="-1333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many link types 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different characteristics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uniform service difficult</a:t>
            </a:r>
            <a:endParaRPr/>
          </a:p>
          <a:p>
            <a:pPr indent="-158750" lvl="1" marL="74295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“smart” end systems (computers)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can adapt, perform control, error recovery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1" i="1" lang="en-US" sz="20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simple inside network, complexity at “edge”</a:t>
            </a:r>
            <a:endParaRPr/>
          </a:p>
          <a:p>
            <a:pPr indent="-260350" lvl="0" marL="34290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i="1" sz="2000" u="none">
              <a:solidFill>
                <a:srgbClr val="CC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598" name="Google Shape;1598;p47"/>
          <p:cNvSpPr txBox="1"/>
          <p:nvPr>
            <p:ph idx="1" type="body"/>
          </p:nvPr>
        </p:nvSpPr>
        <p:spPr>
          <a:xfrm>
            <a:off x="4862512" y="1330325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b="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ATM (VC)</a:t>
            </a:r>
            <a:endParaRPr/>
          </a:p>
          <a:p>
            <a:pPr indent="-342900" lvl="0" marL="34290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evolved from telephony</a:t>
            </a:r>
            <a:endParaRPr/>
          </a:p>
          <a:p>
            <a:pPr indent="-243840" lvl="0" marL="34290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human conversation: </a:t>
            </a:r>
            <a:endParaRPr/>
          </a:p>
          <a:p>
            <a:pPr indent="-285750" lvl="1" marL="742950" rtl="0" algn="l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strict timing, reliability requirements</a:t>
            </a:r>
            <a:endParaRPr/>
          </a:p>
          <a:p>
            <a:pPr indent="-285750" lvl="1" marL="742950" rtl="0" algn="l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need for guaranteed service</a:t>
            </a:r>
            <a:endParaRPr/>
          </a:p>
          <a:p>
            <a:pPr indent="-158750" lvl="1" marL="742950" rtl="0" algn="l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“dumb” end systems</a:t>
            </a:r>
            <a:endParaRPr/>
          </a:p>
          <a:p>
            <a:pPr indent="-285750" lvl="1" marL="742950" rtl="0" algn="l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i.e. rotary telephones</a:t>
            </a:r>
            <a:endParaRPr/>
          </a:p>
          <a:p>
            <a:pPr indent="-285750" lvl="1" marL="742950" rtl="0" algn="l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1" i="1" lang="en-US" sz="20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complexity inside network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2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p48"/>
          <p:cNvSpPr/>
          <p:nvPr/>
        </p:nvSpPr>
        <p:spPr>
          <a:xfrm rot="-5400000">
            <a:off x="6203156" y="3196431"/>
            <a:ext cx="846137" cy="1593850"/>
          </a:xfrm>
          <a:custGeom>
            <a:rect b="b" l="l" r="r" t="t"/>
            <a:pathLst>
              <a:path extrusionOk="0" h="10000" w="10315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4" name="Google Shape;1604;p48"/>
          <p:cNvSpPr/>
          <p:nvPr/>
        </p:nvSpPr>
        <p:spPr>
          <a:xfrm rot="10800000">
            <a:off x="7200900" y="1870075"/>
            <a:ext cx="846137" cy="1593850"/>
          </a:xfrm>
          <a:custGeom>
            <a:rect b="b" l="l" r="r" t="t"/>
            <a:pathLst>
              <a:path extrusionOk="0" h="10000" w="10315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5" name="Google Shape;1605;p48"/>
          <p:cNvSpPr/>
          <p:nvPr/>
        </p:nvSpPr>
        <p:spPr>
          <a:xfrm>
            <a:off x="5165725" y="1452562"/>
            <a:ext cx="1038225" cy="1927225"/>
          </a:xfrm>
          <a:custGeom>
            <a:rect b="b" l="l" r="r" t="t"/>
            <a:pathLst>
              <a:path extrusionOk="0" h="1291" w="1223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6" name="Google Shape;1606;p48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Layer A</a:t>
            </a:r>
            <a:endParaRPr/>
          </a:p>
        </p:txBody>
      </p:sp>
      <p:sp>
        <p:nvSpPr>
          <p:cNvPr id="1607" name="Google Shape;1607;p48"/>
          <p:cNvSpPr txBox="1"/>
          <p:nvPr>
            <p:ph type="title"/>
          </p:nvPr>
        </p:nvSpPr>
        <p:spPr>
          <a:xfrm>
            <a:off x="533400" y="230187"/>
            <a:ext cx="77724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IP addressing: introduction</a:t>
            </a:r>
            <a:endParaRPr/>
          </a:p>
        </p:txBody>
      </p:sp>
      <p:sp>
        <p:nvSpPr>
          <p:cNvPr id="1608" name="Google Shape;1608;p48"/>
          <p:cNvSpPr txBox="1"/>
          <p:nvPr>
            <p:ph idx="1" type="body"/>
          </p:nvPr>
        </p:nvSpPr>
        <p:spPr>
          <a:xfrm>
            <a:off x="476250" y="1444625"/>
            <a:ext cx="3695700" cy="541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IPv4 address: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32-bit identifier for host, router </a:t>
            </a:r>
            <a:r>
              <a:rPr b="0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interface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/>
          </a:p>
          <a:p>
            <a:pPr indent="-24384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interface: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connection between host/router and physical link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router’s typically have multiple interfaces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host typically has one or two interfaces (e.g., wired Ethernet, wireless 802.11)</a:t>
            </a:r>
            <a:endParaRPr/>
          </a:p>
          <a:p>
            <a:pPr indent="-24384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1" sz="2400" u="none">
              <a:solidFill>
                <a:srgbClr val="CC00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1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IP addresses associated with each interface</a:t>
            </a:r>
            <a:endParaRPr/>
          </a:p>
        </p:txBody>
      </p:sp>
      <p:sp>
        <p:nvSpPr>
          <p:cNvPr id="1609" name="Google Shape;1609;p48"/>
          <p:cNvSpPr txBox="1"/>
          <p:nvPr/>
        </p:nvSpPr>
        <p:spPr>
          <a:xfrm>
            <a:off x="4548187" y="1282700"/>
            <a:ext cx="825500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223.1.1.1</a:t>
            </a:r>
            <a:endParaRPr/>
          </a:p>
        </p:txBody>
      </p:sp>
      <p:sp>
        <p:nvSpPr>
          <p:cNvPr id="1610" name="Google Shape;1610;p48"/>
          <p:cNvSpPr txBox="1"/>
          <p:nvPr/>
        </p:nvSpPr>
        <p:spPr>
          <a:xfrm>
            <a:off x="3751262" y="2290762"/>
            <a:ext cx="827087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223.1.1.2</a:t>
            </a:r>
            <a:endParaRPr/>
          </a:p>
        </p:txBody>
      </p:sp>
      <p:sp>
        <p:nvSpPr>
          <p:cNvPr id="1611" name="Google Shape;1611;p48"/>
          <p:cNvSpPr txBox="1"/>
          <p:nvPr/>
        </p:nvSpPr>
        <p:spPr>
          <a:xfrm>
            <a:off x="4652962" y="3238500"/>
            <a:ext cx="827087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223.1.1.3</a:t>
            </a:r>
            <a:endParaRPr/>
          </a:p>
        </p:txBody>
      </p:sp>
      <p:sp>
        <p:nvSpPr>
          <p:cNvPr id="1612" name="Google Shape;1612;p48"/>
          <p:cNvSpPr txBox="1"/>
          <p:nvPr/>
        </p:nvSpPr>
        <p:spPr>
          <a:xfrm>
            <a:off x="5753100" y="2368550"/>
            <a:ext cx="827087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223.1.1.4</a:t>
            </a:r>
            <a:endParaRPr/>
          </a:p>
        </p:txBody>
      </p:sp>
      <p:cxnSp>
        <p:nvCxnSpPr>
          <p:cNvPr id="1613" name="Google Shape;1613;p48"/>
          <p:cNvCxnSpPr/>
          <p:nvPr/>
        </p:nvCxnSpPr>
        <p:spPr>
          <a:xfrm>
            <a:off x="6854825" y="2668587"/>
            <a:ext cx="581025" cy="476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614" name="Google Shape;1614;p48"/>
          <p:cNvSpPr txBox="1"/>
          <p:nvPr/>
        </p:nvSpPr>
        <p:spPr>
          <a:xfrm>
            <a:off x="6729412" y="2378075"/>
            <a:ext cx="827087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223.1.2.9</a:t>
            </a:r>
            <a:endParaRPr/>
          </a:p>
        </p:txBody>
      </p:sp>
      <p:cxnSp>
        <p:nvCxnSpPr>
          <p:cNvPr id="1615" name="Google Shape;1615;p48"/>
          <p:cNvCxnSpPr/>
          <p:nvPr/>
        </p:nvCxnSpPr>
        <p:spPr>
          <a:xfrm>
            <a:off x="7878762" y="1978025"/>
            <a:ext cx="234950" cy="635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16" name="Google Shape;1616;p48"/>
          <p:cNvCxnSpPr/>
          <p:nvPr/>
        </p:nvCxnSpPr>
        <p:spPr>
          <a:xfrm>
            <a:off x="7878762" y="3249612"/>
            <a:ext cx="234950" cy="635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617" name="Google Shape;1617;p48"/>
          <p:cNvSpPr txBox="1"/>
          <p:nvPr/>
        </p:nvSpPr>
        <p:spPr>
          <a:xfrm>
            <a:off x="7458075" y="3349625"/>
            <a:ext cx="827087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223.1.2.2</a:t>
            </a:r>
            <a:endParaRPr/>
          </a:p>
        </p:txBody>
      </p:sp>
      <p:sp>
        <p:nvSpPr>
          <p:cNvPr id="1618" name="Google Shape;1618;p48"/>
          <p:cNvSpPr txBox="1"/>
          <p:nvPr/>
        </p:nvSpPr>
        <p:spPr>
          <a:xfrm>
            <a:off x="7250112" y="1743075"/>
            <a:ext cx="827087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223.1.2.1</a:t>
            </a:r>
            <a:endParaRPr/>
          </a:p>
        </p:txBody>
      </p:sp>
      <p:cxnSp>
        <p:nvCxnSpPr>
          <p:cNvPr id="1619" name="Google Shape;1619;p48"/>
          <p:cNvCxnSpPr/>
          <p:nvPr/>
        </p:nvCxnSpPr>
        <p:spPr>
          <a:xfrm>
            <a:off x="6616700" y="3006725"/>
            <a:ext cx="0" cy="757237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20" name="Google Shape;1620;p48"/>
          <p:cNvCxnSpPr/>
          <p:nvPr/>
        </p:nvCxnSpPr>
        <p:spPr>
          <a:xfrm rot="10800000">
            <a:off x="6003925" y="4279900"/>
            <a:ext cx="3175" cy="241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21" name="Google Shape;1621;p48"/>
          <p:cNvCxnSpPr/>
          <p:nvPr/>
        </p:nvCxnSpPr>
        <p:spPr>
          <a:xfrm rot="10800000">
            <a:off x="7180262" y="4284662"/>
            <a:ext cx="3175" cy="241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622" name="Google Shape;1622;p48"/>
          <p:cNvSpPr txBox="1"/>
          <p:nvPr/>
        </p:nvSpPr>
        <p:spPr>
          <a:xfrm>
            <a:off x="7212012" y="4344987"/>
            <a:ext cx="827087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223.1.3.2</a:t>
            </a:r>
            <a:endParaRPr/>
          </a:p>
        </p:txBody>
      </p:sp>
      <p:sp>
        <p:nvSpPr>
          <p:cNvPr id="1623" name="Google Shape;1623;p48"/>
          <p:cNvSpPr txBox="1"/>
          <p:nvPr/>
        </p:nvSpPr>
        <p:spPr>
          <a:xfrm>
            <a:off x="5969000" y="4349750"/>
            <a:ext cx="827087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223.1.3.1</a:t>
            </a:r>
            <a:endParaRPr/>
          </a:p>
        </p:txBody>
      </p:sp>
      <p:sp>
        <p:nvSpPr>
          <p:cNvPr id="1624" name="Google Shape;1624;p48"/>
          <p:cNvSpPr txBox="1"/>
          <p:nvPr/>
        </p:nvSpPr>
        <p:spPr>
          <a:xfrm>
            <a:off x="3984625" y="5341937"/>
            <a:ext cx="50434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223.1.1.1 = 11011111 00000001 00000001 00000001</a:t>
            </a:r>
            <a:endParaRPr/>
          </a:p>
        </p:txBody>
      </p:sp>
      <p:sp>
        <p:nvSpPr>
          <p:cNvPr id="1625" name="Google Shape;1625;p48"/>
          <p:cNvSpPr/>
          <p:nvPr/>
        </p:nvSpPr>
        <p:spPr>
          <a:xfrm>
            <a:off x="5213350" y="5597525"/>
            <a:ext cx="760412" cy="112712"/>
          </a:xfrm>
          <a:custGeom>
            <a:rect b="b" l="l" r="r" t="t"/>
            <a:pathLst>
              <a:path extrusionOk="0" h="58" w="562">
                <a:moveTo>
                  <a:pt x="0" y="0"/>
                </a:moveTo>
                <a:lnTo>
                  <a:pt x="0" y="58"/>
                </a:lnTo>
                <a:lnTo>
                  <a:pt x="562" y="58"/>
                </a:lnTo>
                <a:lnTo>
                  <a:pt x="562" y="1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6" name="Google Shape;1626;p48"/>
          <p:cNvSpPr txBox="1"/>
          <p:nvPr/>
        </p:nvSpPr>
        <p:spPr>
          <a:xfrm>
            <a:off x="5360987" y="5818187"/>
            <a:ext cx="5222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223</a:t>
            </a:r>
            <a:endParaRPr/>
          </a:p>
        </p:txBody>
      </p:sp>
      <p:sp>
        <p:nvSpPr>
          <p:cNvPr id="1627" name="Google Shape;1627;p48"/>
          <p:cNvSpPr txBox="1"/>
          <p:nvPr/>
        </p:nvSpPr>
        <p:spPr>
          <a:xfrm>
            <a:off x="6403975" y="5827712"/>
            <a:ext cx="2968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628" name="Google Shape;1628;p48"/>
          <p:cNvSpPr txBox="1"/>
          <p:nvPr/>
        </p:nvSpPr>
        <p:spPr>
          <a:xfrm>
            <a:off x="8361362" y="5827712"/>
            <a:ext cx="2968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629" name="Google Shape;1629;p48"/>
          <p:cNvSpPr txBox="1"/>
          <p:nvPr/>
        </p:nvSpPr>
        <p:spPr>
          <a:xfrm>
            <a:off x="7342187" y="5827712"/>
            <a:ext cx="2968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grpSp>
        <p:nvGrpSpPr>
          <p:cNvPr id="1630" name="Google Shape;1630;p48"/>
          <p:cNvGrpSpPr/>
          <p:nvPr/>
        </p:nvGrpSpPr>
        <p:grpSpPr>
          <a:xfrm>
            <a:off x="4373562" y="1528762"/>
            <a:ext cx="641350" cy="558800"/>
            <a:chOff x="-69850" y="2338387"/>
            <a:chExt cx="1557337" cy="1754187"/>
          </a:xfrm>
        </p:grpSpPr>
        <p:pic>
          <p:nvPicPr>
            <p:cNvPr descr="desktop_computer_stylized_medium" id="1631" name="Google Shape;1631;p4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32" name="Google Shape;1632;p48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33" name="Google Shape;1633;p48"/>
          <p:cNvGrpSpPr/>
          <p:nvPr/>
        </p:nvGrpSpPr>
        <p:grpSpPr>
          <a:xfrm>
            <a:off x="4368800" y="2127250"/>
            <a:ext cx="641350" cy="558800"/>
            <a:chOff x="-69850" y="2338387"/>
            <a:chExt cx="1557337" cy="1754187"/>
          </a:xfrm>
        </p:grpSpPr>
        <p:pic>
          <p:nvPicPr>
            <p:cNvPr descr="desktop_computer_stylized_medium" id="1634" name="Google Shape;1634;p4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35" name="Google Shape;1635;p48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36" name="Google Shape;1636;p48"/>
          <p:cNvGrpSpPr/>
          <p:nvPr/>
        </p:nvGrpSpPr>
        <p:grpSpPr>
          <a:xfrm>
            <a:off x="4397375" y="2736850"/>
            <a:ext cx="641350" cy="558800"/>
            <a:chOff x="-69850" y="2338387"/>
            <a:chExt cx="1557337" cy="1754187"/>
          </a:xfrm>
        </p:grpSpPr>
        <p:pic>
          <p:nvPicPr>
            <p:cNvPr descr="desktop_computer_stylized_medium" id="1637" name="Google Shape;1637;p4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38" name="Google Shape;1638;p48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39" name="Google Shape;1639;p48"/>
          <p:cNvGrpSpPr/>
          <p:nvPr/>
        </p:nvGrpSpPr>
        <p:grpSpPr>
          <a:xfrm flipH="1">
            <a:off x="8056562" y="1685925"/>
            <a:ext cx="641350" cy="558800"/>
            <a:chOff x="-69850" y="2338387"/>
            <a:chExt cx="1557337" cy="1754187"/>
          </a:xfrm>
        </p:grpSpPr>
        <p:pic>
          <p:nvPicPr>
            <p:cNvPr descr="desktop_computer_stylized_medium" id="1640" name="Google Shape;1640;p4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41" name="Google Shape;1641;p48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42" name="Google Shape;1642;p48"/>
          <p:cNvGrpSpPr/>
          <p:nvPr/>
        </p:nvGrpSpPr>
        <p:grpSpPr>
          <a:xfrm flipH="1">
            <a:off x="8070850" y="2965450"/>
            <a:ext cx="641350" cy="558800"/>
            <a:chOff x="-69850" y="2338387"/>
            <a:chExt cx="1557337" cy="1754187"/>
          </a:xfrm>
        </p:grpSpPr>
        <p:pic>
          <p:nvPicPr>
            <p:cNvPr descr="desktop_computer_stylized_medium" id="1643" name="Google Shape;1643;p4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44" name="Google Shape;1644;p48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45" name="Google Shape;1645;p48"/>
          <p:cNvGrpSpPr/>
          <p:nvPr/>
        </p:nvGrpSpPr>
        <p:grpSpPr>
          <a:xfrm flipH="1">
            <a:off x="6972300" y="4489450"/>
            <a:ext cx="641350" cy="558800"/>
            <a:chOff x="-69850" y="2338387"/>
            <a:chExt cx="1557337" cy="1754187"/>
          </a:xfrm>
        </p:grpSpPr>
        <p:pic>
          <p:nvPicPr>
            <p:cNvPr descr="desktop_computer_stylized_medium" id="1646" name="Google Shape;1646;p4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47" name="Google Shape;1647;p48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48" name="Google Shape;1648;p48"/>
          <p:cNvGrpSpPr/>
          <p:nvPr/>
        </p:nvGrpSpPr>
        <p:grpSpPr>
          <a:xfrm flipH="1">
            <a:off x="5808662" y="4530725"/>
            <a:ext cx="641350" cy="558800"/>
            <a:chOff x="-69850" y="2338387"/>
            <a:chExt cx="1557337" cy="1754187"/>
          </a:xfrm>
        </p:grpSpPr>
        <p:pic>
          <p:nvPicPr>
            <p:cNvPr descr="desktop_computer_stylized_medium" id="1649" name="Google Shape;1649;p4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50" name="Google Shape;1650;p48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51" name="Google Shape;1651;p48"/>
          <p:cNvGrpSpPr/>
          <p:nvPr/>
        </p:nvGrpSpPr>
        <p:grpSpPr>
          <a:xfrm>
            <a:off x="6237287" y="2624137"/>
            <a:ext cx="698499" cy="355600"/>
            <a:chOff x="6978650" y="1976437"/>
            <a:chExt cx="1066799" cy="393700"/>
          </a:xfrm>
        </p:grpSpPr>
        <p:sp>
          <p:nvSpPr>
            <p:cNvPr id="1652" name="Google Shape;1652;p48"/>
            <p:cNvSpPr/>
            <p:nvPr/>
          </p:nvSpPr>
          <p:spPr>
            <a:xfrm>
              <a:off x="6983412" y="2151062"/>
              <a:ext cx="1057275" cy="219075"/>
            </a:xfrm>
            <a:prstGeom prst="ellipse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48"/>
            <p:cNvSpPr txBox="1"/>
            <p:nvPr/>
          </p:nvSpPr>
          <p:spPr>
            <a:xfrm>
              <a:off x="6983412" y="2125662"/>
              <a:ext cx="1062037" cy="136525"/>
            </a:xfrm>
            <a:prstGeom prst="rect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48"/>
            <p:cNvSpPr/>
            <p:nvPr/>
          </p:nvSpPr>
          <p:spPr>
            <a:xfrm>
              <a:off x="6978650" y="1976437"/>
              <a:ext cx="1058862" cy="257175"/>
            </a:xfrm>
            <a:prstGeom prst="ellipse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55" name="Google Shape;1655;p48"/>
            <p:cNvGrpSpPr/>
            <p:nvPr/>
          </p:nvGrpSpPr>
          <p:grpSpPr>
            <a:xfrm>
              <a:off x="7191375" y="2043112"/>
              <a:ext cx="598487" cy="119062"/>
              <a:chOff x="3917950" y="2114550"/>
              <a:chExt cx="492125" cy="95250"/>
            </a:xfrm>
          </p:grpSpPr>
          <p:sp>
            <p:nvSpPr>
              <p:cNvPr id="1656" name="Google Shape;1656;p48"/>
              <p:cNvSpPr/>
              <p:nvPr/>
            </p:nvSpPr>
            <p:spPr>
              <a:xfrm>
                <a:off x="3917950" y="2114550"/>
                <a:ext cx="492125" cy="9525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7" name="Google Shape;1657;p48"/>
              <p:cNvSpPr/>
              <p:nvPr/>
            </p:nvSpPr>
            <p:spPr>
              <a:xfrm>
                <a:off x="3940175" y="2114550"/>
                <a:ext cx="447675" cy="9525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658" name="Google Shape;1658;p48"/>
            <p:cNvCxnSpPr/>
            <p:nvPr/>
          </p:nvCxnSpPr>
          <p:spPr>
            <a:xfrm>
              <a:off x="6983412" y="2097087"/>
              <a:ext cx="0" cy="173037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59" name="Google Shape;1659;p48"/>
            <p:cNvCxnSpPr/>
            <p:nvPr/>
          </p:nvCxnSpPr>
          <p:spPr>
            <a:xfrm>
              <a:off x="8037512" y="2105025"/>
              <a:ext cx="0" cy="169862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pic>
        <p:nvPicPr>
          <p:cNvPr descr="underline_base" id="1660" name="Google Shape;1660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8650" y="911225"/>
            <a:ext cx="5484812" cy="1730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61" name="Google Shape;1661;p48"/>
          <p:cNvCxnSpPr/>
          <p:nvPr/>
        </p:nvCxnSpPr>
        <p:spPr>
          <a:xfrm>
            <a:off x="4979987" y="1816100"/>
            <a:ext cx="390525" cy="635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62" name="Google Shape;1662;p48"/>
          <p:cNvCxnSpPr/>
          <p:nvPr/>
        </p:nvCxnSpPr>
        <p:spPr>
          <a:xfrm flipH="1" rot="10800000">
            <a:off x="5014912" y="2555875"/>
            <a:ext cx="277812" cy="317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63" name="Google Shape;1663;p48"/>
          <p:cNvCxnSpPr/>
          <p:nvPr/>
        </p:nvCxnSpPr>
        <p:spPr>
          <a:xfrm>
            <a:off x="5026025" y="3087687"/>
            <a:ext cx="422275" cy="476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64" name="Google Shape;1664;p48"/>
          <p:cNvCxnSpPr/>
          <p:nvPr/>
        </p:nvCxnSpPr>
        <p:spPr>
          <a:xfrm>
            <a:off x="5780087" y="2663825"/>
            <a:ext cx="561975" cy="1587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665" name="Google Shape;1665;p48"/>
          <p:cNvSpPr/>
          <p:nvPr/>
        </p:nvSpPr>
        <p:spPr>
          <a:xfrm>
            <a:off x="6103937" y="5597525"/>
            <a:ext cx="760412" cy="112712"/>
          </a:xfrm>
          <a:custGeom>
            <a:rect b="b" l="l" r="r" t="t"/>
            <a:pathLst>
              <a:path extrusionOk="0" h="58" w="562">
                <a:moveTo>
                  <a:pt x="0" y="0"/>
                </a:moveTo>
                <a:lnTo>
                  <a:pt x="0" y="58"/>
                </a:lnTo>
                <a:lnTo>
                  <a:pt x="562" y="58"/>
                </a:lnTo>
                <a:lnTo>
                  <a:pt x="562" y="1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6" name="Google Shape;1666;p48"/>
          <p:cNvSpPr/>
          <p:nvPr/>
        </p:nvSpPr>
        <p:spPr>
          <a:xfrm>
            <a:off x="6969125" y="5597525"/>
            <a:ext cx="923925" cy="112712"/>
          </a:xfrm>
          <a:custGeom>
            <a:rect b="b" l="l" r="r" t="t"/>
            <a:pathLst>
              <a:path extrusionOk="0" h="58" w="562">
                <a:moveTo>
                  <a:pt x="0" y="0"/>
                </a:moveTo>
                <a:lnTo>
                  <a:pt x="0" y="58"/>
                </a:lnTo>
                <a:lnTo>
                  <a:pt x="562" y="58"/>
                </a:lnTo>
                <a:lnTo>
                  <a:pt x="562" y="1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7" name="Google Shape;1667;p48"/>
          <p:cNvSpPr/>
          <p:nvPr/>
        </p:nvSpPr>
        <p:spPr>
          <a:xfrm>
            <a:off x="7980362" y="5613400"/>
            <a:ext cx="987425" cy="80962"/>
          </a:xfrm>
          <a:custGeom>
            <a:rect b="b" l="l" r="r" t="t"/>
            <a:pathLst>
              <a:path extrusionOk="0" h="58" w="562">
                <a:moveTo>
                  <a:pt x="0" y="0"/>
                </a:moveTo>
                <a:lnTo>
                  <a:pt x="0" y="58"/>
                </a:lnTo>
                <a:lnTo>
                  <a:pt x="562" y="58"/>
                </a:lnTo>
                <a:lnTo>
                  <a:pt x="562" y="1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8" name="Google Shape;1668;p48"/>
          <p:cNvSpPr txBox="1"/>
          <p:nvPr/>
        </p:nvSpPr>
        <p:spPr>
          <a:xfrm>
            <a:off x="6145212" y="3070225"/>
            <a:ext cx="912812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223.1.3.27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2" name="Shape 1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" name="Google Shape;1673;p49"/>
          <p:cNvSpPr/>
          <p:nvPr/>
        </p:nvSpPr>
        <p:spPr>
          <a:xfrm rot="-5400000">
            <a:off x="6203156" y="3196431"/>
            <a:ext cx="846137" cy="1593850"/>
          </a:xfrm>
          <a:custGeom>
            <a:rect b="b" l="l" r="r" t="t"/>
            <a:pathLst>
              <a:path extrusionOk="0" h="10000" w="10315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4" name="Google Shape;1674;p49"/>
          <p:cNvSpPr/>
          <p:nvPr/>
        </p:nvSpPr>
        <p:spPr>
          <a:xfrm rot="10800000">
            <a:off x="7200900" y="1870075"/>
            <a:ext cx="846137" cy="1593850"/>
          </a:xfrm>
          <a:custGeom>
            <a:rect b="b" l="l" r="r" t="t"/>
            <a:pathLst>
              <a:path extrusionOk="0" h="10000" w="10315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5" name="Google Shape;1675;p49"/>
          <p:cNvSpPr/>
          <p:nvPr/>
        </p:nvSpPr>
        <p:spPr>
          <a:xfrm>
            <a:off x="5165725" y="1452562"/>
            <a:ext cx="1038225" cy="1927225"/>
          </a:xfrm>
          <a:custGeom>
            <a:rect b="b" l="l" r="r" t="t"/>
            <a:pathLst>
              <a:path extrusionOk="0" h="1291" w="1223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6" name="Google Shape;1676;p49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Layer A</a:t>
            </a:r>
            <a:endParaRPr/>
          </a:p>
        </p:txBody>
      </p:sp>
      <p:sp>
        <p:nvSpPr>
          <p:cNvPr id="1677" name="Google Shape;1677;p49"/>
          <p:cNvSpPr txBox="1"/>
          <p:nvPr>
            <p:ph type="title"/>
          </p:nvPr>
        </p:nvSpPr>
        <p:spPr>
          <a:xfrm>
            <a:off x="533400" y="230187"/>
            <a:ext cx="77724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IP addressing: introduction</a:t>
            </a:r>
            <a:endParaRPr/>
          </a:p>
        </p:txBody>
      </p:sp>
      <p:sp>
        <p:nvSpPr>
          <p:cNvPr id="1678" name="Google Shape;1678;p49"/>
          <p:cNvSpPr txBox="1"/>
          <p:nvPr>
            <p:ph idx="1" type="body"/>
          </p:nvPr>
        </p:nvSpPr>
        <p:spPr>
          <a:xfrm>
            <a:off x="476250" y="1444625"/>
            <a:ext cx="3695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b="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Q: how are interfaces actually connected?</a:t>
            </a:r>
            <a:endParaRPr/>
          </a:p>
          <a:p>
            <a:pPr indent="0" lvl="0" marL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rPr b="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A: </a:t>
            </a:r>
            <a:r>
              <a:rPr b="0" i="1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 details will be discussed later! However, for now:</a:t>
            </a:r>
            <a:endParaRPr/>
          </a:p>
        </p:txBody>
      </p:sp>
      <p:cxnSp>
        <p:nvCxnSpPr>
          <p:cNvPr id="1679" name="Google Shape;1679;p49"/>
          <p:cNvCxnSpPr/>
          <p:nvPr/>
        </p:nvCxnSpPr>
        <p:spPr>
          <a:xfrm>
            <a:off x="4979987" y="1816100"/>
            <a:ext cx="390525" cy="635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80" name="Google Shape;1680;p49"/>
          <p:cNvCxnSpPr/>
          <p:nvPr/>
        </p:nvCxnSpPr>
        <p:spPr>
          <a:xfrm flipH="1" rot="10800000">
            <a:off x="5014912" y="2555875"/>
            <a:ext cx="277812" cy="317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81" name="Google Shape;1681;p49"/>
          <p:cNvCxnSpPr/>
          <p:nvPr/>
        </p:nvCxnSpPr>
        <p:spPr>
          <a:xfrm>
            <a:off x="5026025" y="3087687"/>
            <a:ext cx="422275" cy="476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82" name="Google Shape;1682;p49"/>
          <p:cNvCxnSpPr/>
          <p:nvPr/>
        </p:nvCxnSpPr>
        <p:spPr>
          <a:xfrm>
            <a:off x="5780087" y="2663825"/>
            <a:ext cx="561975" cy="1587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683" name="Google Shape;1683;p49"/>
          <p:cNvSpPr txBox="1"/>
          <p:nvPr/>
        </p:nvSpPr>
        <p:spPr>
          <a:xfrm>
            <a:off x="4548187" y="1282700"/>
            <a:ext cx="825500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223.1.1.1</a:t>
            </a:r>
            <a:endParaRPr/>
          </a:p>
        </p:txBody>
      </p:sp>
      <p:sp>
        <p:nvSpPr>
          <p:cNvPr id="1684" name="Google Shape;1684;p49"/>
          <p:cNvSpPr txBox="1"/>
          <p:nvPr/>
        </p:nvSpPr>
        <p:spPr>
          <a:xfrm>
            <a:off x="3751262" y="2259012"/>
            <a:ext cx="827087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223.1.1.2</a:t>
            </a:r>
            <a:endParaRPr/>
          </a:p>
        </p:txBody>
      </p:sp>
      <p:sp>
        <p:nvSpPr>
          <p:cNvPr id="1685" name="Google Shape;1685;p49"/>
          <p:cNvSpPr txBox="1"/>
          <p:nvPr/>
        </p:nvSpPr>
        <p:spPr>
          <a:xfrm>
            <a:off x="4652962" y="3238500"/>
            <a:ext cx="827087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223.1.1.3</a:t>
            </a:r>
            <a:endParaRPr/>
          </a:p>
        </p:txBody>
      </p:sp>
      <p:sp>
        <p:nvSpPr>
          <p:cNvPr id="1686" name="Google Shape;1686;p49"/>
          <p:cNvSpPr txBox="1"/>
          <p:nvPr/>
        </p:nvSpPr>
        <p:spPr>
          <a:xfrm>
            <a:off x="5753100" y="2368550"/>
            <a:ext cx="827087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223.1.1.4</a:t>
            </a:r>
            <a:endParaRPr/>
          </a:p>
        </p:txBody>
      </p:sp>
      <p:cxnSp>
        <p:nvCxnSpPr>
          <p:cNvPr id="1687" name="Google Shape;1687;p49"/>
          <p:cNvCxnSpPr/>
          <p:nvPr/>
        </p:nvCxnSpPr>
        <p:spPr>
          <a:xfrm>
            <a:off x="6854825" y="2668587"/>
            <a:ext cx="581025" cy="476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688" name="Google Shape;1688;p49"/>
          <p:cNvSpPr txBox="1"/>
          <p:nvPr/>
        </p:nvSpPr>
        <p:spPr>
          <a:xfrm>
            <a:off x="6729412" y="2378075"/>
            <a:ext cx="827087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223.1.2.9</a:t>
            </a:r>
            <a:endParaRPr/>
          </a:p>
        </p:txBody>
      </p:sp>
      <p:cxnSp>
        <p:nvCxnSpPr>
          <p:cNvPr id="1689" name="Google Shape;1689;p49"/>
          <p:cNvCxnSpPr/>
          <p:nvPr/>
        </p:nvCxnSpPr>
        <p:spPr>
          <a:xfrm>
            <a:off x="7878762" y="1978025"/>
            <a:ext cx="234950" cy="635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90" name="Google Shape;1690;p49"/>
          <p:cNvCxnSpPr/>
          <p:nvPr/>
        </p:nvCxnSpPr>
        <p:spPr>
          <a:xfrm>
            <a:off x="7878762" y="3249612"/>
            <a:ext cx="234950" cy="635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691" name="Google Shape;1691;p49"/>
          <p:cNvSpPr txBox="1"/>
          <p:nvPr/>
        </p:nvSpPr>
        <p:spPr>
          <a:xfrm>
            <a:off x="7377112" y="3349625"/>
            <a:ext cx="827087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223.1.2.2</a:t>
            </a:r>
            <a:endParaRPr/>
          </a:p>
        </p:txBody>
      </p:sp>
      <p:sp>
        <p:nvSpPr>
          <p:cNvPr id="1692" name="Google Shape;1692;p49"/>
          <p:cNvSpPr txBox="1"/>
          <p:nvPr/>
        </p:nvSpPr>
        <p:spPr>
          <a:xfrm>
            <a:off x="7250112" y="1743075"/>
            <a:ext cx="827087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223.1.2.1</a:t>
            </a:r>
            <a:endParaRPr/>
          </a:p>
        </p:txBody>
      </p:sp>
      <p:cxnSp>
        <p:nvCxnSpPr>
          <p:cNvPr id="1693" name="Google Shape;1693;p49"/>
          <p:cNvCxnSpPr/>
          <p:nvPr/>
        </p:nvCxnSpPr>
        <p:spPr>
          <a:xfrm>
            <a:off x="6616700" y="3006725"/>
            <a:ext cx="0" cy="757237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94" name="Google Shape;1694;p49"/>
          <p:cNvCxnSpPr/>
          <p:nvPr/>
        </p:nvCxnSpPr>
        <p:spPr>
          <a:xfrm rot="10800000">
            <a:off x="6003925" y="4279900"/>
            <a:ext cx="3175" cy="241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95" name="Google Shape;1695;p49"/>
          <p:cNvCxnSpPr/>
          <p:nvPr/>
        </p:nvCxnSpPr>
        <p:spPr>
          <a:xfrm rot="10800000">
            <a:off x="7180262" y="4284662"/>
            <a:ext cx="3175" cy="241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696" name="Google Shape;1696;p49"/>
          <p:cNvSpPr txBox="1"/>
          <p:nvPr/>
        </p:nvSpPr>
        <p:spPr>
          <a:xfrm>
            <a:off x="7212012" y="4344987"/>
            <a:ext cx="827087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223.1.3.2</a:t>
            </a:r>
            <a:endParaRPr/>
          </a:p>
        </p:txBody>
      </p:sp>
      <p:sp>
        <p:nvSpPr>
          <p:cNvPr id="1697" name="Google Shape;1697;p49"/>
          <p:cNvSpPr txBox="1"/>
          <p:nvPr/>
        </p:nvSpPr>
        <p:spPr>
          <a:xfrm>
            <a:off x="5969000" y="4349750"/>
            <a:ext cx="827087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223.1.3.1</a:t>
            </a:r>
            <a:endParaRPr/>
          </a:p>
        </p:txBody>
      </p:sp>
      <p:sp>
        <p:nvSpPr>
          <p:cNvPr id="1698" name="Google Shape;1698;p49"/>
          <p:cNvSpPr txBox="1"/>
          <p:nvPr/>
        </p:nvSpPr>
        <p:spPr>
          <a:xfrm>
            <a:off x="6226175" y="3117850"/>
            <a:ext cx="912812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223.1.3.27</a:t>
            </a:r>
            <a:endParaRPr/>
          </a:p>
        </p:txBody>
      </p:sp>
      <p:grpSp>
        <p:nvGrpSpPr>
          <p:cNvPr id="1699" name="Google Shape;1699;p49"/>
          <p:cNvGrpSpPr/>
          <p:nvPr/>
        </p:nvGrpSpPr>
        <p:grpSpPr>
          <a:xfrm>
            <a:off x="4373562" y="1528762"/>
            <a:ext cx="641350" cy="558800"/>
            <a:chOff x="-69850" y="2338387"/>
            <a:chExt cx="1557337" cy="1754187"/>
          </a:xfrm>
        </p:grpSpPr>
        <p:pic>
          <p:nvPicPr>
            <p:cNvPr descr="desktop_computer_stylized_medium" id="1700" name="Google Shape;1700;p4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01" name="Google Shape;1701;p49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02" name="Google Shape;1702;p49"/>
          <p:cNvGrpSpPr/>
          <p:nvPr/>
        </p:nvGrpSpPr>
        <p:grpSpPr>
          <a:xfrm>
            <a:off x="4368800" y="2127250"/>
            <a:ext cx="641350" cy="558800"/>
            <a:chOff x="-69850" y="2338387"/>
            <a:chExt cx="1557337" cy="1754187"/>
          </a:xfrm>
        </p:grpSpPr>
        <p:pic>
          <p:nvPicPr>
            <p:cNvPr descr="desktop_computer_stylized_medium" id="1703" name="Google Shape;1703;p4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04" name="Google Shape;1704;p49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05" name="Google Shape;1705;p49"/>
          <p:cNvGrpSpPr/>
          <p:nvPr/>
        </p:nvGrpSpPr>
        <p:grpSpPr>
          <a:xfrm>
            <a:off x="4397375" y="2736850"/>
            <a:ext cx="641350" cy="558800"/>
            <a:chOff x="-69850" y="2338387"/>
            <a:chExt cx="1557337" cy="1754187"/>
          </a:xfrm>
        </p:grpSpPr>
        <p:pic>
          <p:nvPicPr>
            <p:cNvPr descr="desktop_computer_stylized_medium" id="1706" name="Google Shape;1706;p4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07" name="Google Shape;1707;p49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08" name="Google Shape;1708;p49"/>
          <p:cNvGrpSpPr/>
          <p:nvPr/>
        </p:nvGrpSpPr>
        <p:grpSpPr>
          <a:xfrm flipH="1">
            <a:off x="8056562" y="1685925"/>
            <a:ext cx="641350" cy="558800"/>
            <a:chOff x="-69850" y="2338387"/>
            <a:chExt cx="1557337" cy="1754187"/>
          </a:xfrm>
        </p:grpSpPr>
        <p:pic>
          <p:nvPicPr>
            <p:cNvPr descr="desktop_computer_stylized_medium" id="1709" name="Google Shape;1709;p4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10" name="Google Shape;1710;p49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11" name="Google Shape;1711;p49"/>
          <p:cNvGrpSpPr/>
          <p:nvPr/>
        </p:nvGrpSpPr>
        <p:grpSpPr>
          <a:xfrm flipH="1">
            <a:off x="8070850" y="2965450"/>
            <a:ext cx="641350" cy="558800"/>
            <a:chOff x="-69850" y="2338387"/>
            <a:chExt cx="1557337" cy="1754187"/>
          </a:xfrm>
        </p:grpSpPr>
        <p:pic>
          <p:nvPicPr>
            <p:cNvPr descr="desktop_computer_stylized_medium" id="1712" name="Google Shape;1712;p4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13" name="Google Shape;1713;p49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14" name="Google Shape;1714;p49"/>
          <p:cNvGrpSpPr/>
          <p:nvPr/>
        </p:nvGrpSpPr>
        <p:grpSpPr>
          <a:xfrm flipH="1">
            <a:off x="6972300" y="4489450"/>
            <a:ext cx="641350" cy="558800"/>
            <a:chOff x="-69850" y="2338387"/>
            <a:chExt cx="1557337" cy="1754187"/>
          </a:xfrm>
        </p:grpSpPr>
        <p:pic>
          <p:nvPicPr>
            <p:cNvPr descr="desktop_computer_stylized_medium" id="1715" name="Google Shape;1715;p4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16" name="Google Shape;1716;p49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17" name="Google Shape;1717;p49"/>
          <p:cNvGrpSpPr/>
          <p:nvPr/>
        </p:nvGrpSpPr>
        <p:grpSpPr>
          <a:xfrm flipH="1">
            <a:off x="5808662" y="4530725"/>
            <a:ext cx="641350" cy="558800"/>
            <a:chOff x="-69850" y="2338387"/>
            <a:chExt cx="1557337" cy="1754187"/>
          </a:xfrm>
        </p:grpSpPr>
        <p:pic>
          <p:nvPicPr>
            <p:cNvPr descr="desktop_computer_stylized_medium" id="1718" name="Google Shape;1718;p4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19" name="Google Shape;1719;p49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20" name="Google Shape;1720;p49"/>
          <p:cNvGrpSpPr/>
          <p:nvPr/>
        </p:nvGrpSpPr>
        <p:grpSpPr>
          <a:xfrm>
            <a:off x="6237287" y="2624137"/>
            <a:ext cx="698499" cy="355600"/>
            <a:chOff x="6978650" y="1976437"/>
            <a:chExt cx="1066799" cy="393700"/>
          </a:xfrm>
        </p:grpSpPr>
        <p:sp>
          <p:nvSpPr>
            <p:cNvPr id="1721" name="Google Shape;1721;p49"/>
            <p:cNvSpPr/>
            <p:nvPr/>
          </p:nvSpPr>
          <p:spPr>
            <a:xfrm>
              <a:off x="6983412" y="2151062"/>
              <a:ext cx="1057275" cy="219075"/>
            </a:xfrm>
            <a:prstGeom prst="ellipse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p49"/>
            <p:cNvSpPr txBox="1"/>
            <p:nvPr/>
          </p:nvSpPr>
          <p:spPr>
            <a:xfrm>
              <a:off x="6983412" y="2125662"/>
              <a:ext cx="1062037" cy="136525"/>
            </a:xfrm>
            <a:prstGeom prst="rect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p49"/>
            <p:cNvSpPr/>
            <p:nvPr/>
          </p:nvSpPr>
          <p:spPr>
            <a:xfrm>
              <a:off x="6978650" y="1976437"/>
              <a:ext cx="1058862" cy="257175"/>
            </a:xfrm>
            <a:prstGeom prst="ellipse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24" name="Google Shape;1724;p49"/>
            <p:cNvGrpSpPr/>
            <p:nvPr/>
          </p:nvGrpSpPr>
          <p:grpSpPr>
            <a:xfrm>
              <a:off x="7191375" y="2043112"/>
              <a:ext cx="598487" cy="119062"/>
              <a:chOff x="3917950" y="2114550"/>
              <a:chExt cx="492125" cy="95250"/>
            </a:xfrm>
          </p:grpSpPr>
          <p:sp>
            <p:nvSpPr>
              <p:cNvPr id="1725" name="Google Shape;1725;p49"/>
              <p:cNvSpPr/>
              <p:nvPr/>
            </p:nvSpPr>
            <p:spPr>
              <a:xfrm>
                <a:off x="3917950" y="2114550"/>
                <a:ext cx="492125" cy="9525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6" name="Google Shape;1726;p49"/>
              <p:cNvSpPr/>
              <p:nvPr/>
            </p:nvSpPr>
            <p:spPr>
              <a:xfrm>
                <a:off x="3940175" y="2114550"/>
                <a:ext cx="447675" cy="9525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727" name="Google Shape;1727;p49"/>
            <p:cNvCxnSpPr/>
            <p:nvPr/>
          </p:nvCxnSpPr>
          <p:spPr>
            <a:xfrm>
              <a:off x="6983412" y="2097087"/>
              <a:ext cx="0" cy="173037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28" name="Google Shape;1728;p49"/>
            <p:cNvCxnSpPr/>
            <p:nvPr/>
          </p:nvCxnSpPr>
          <p:spPr>
            <a:xfrm>
              <a:off x="8037512" y="2105025"/>
              <a:ext cx="0" cy="169862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pic>
        <p:nvPicPr>
          <p:cNvPr descr="underline_base" id="1729" name="Google Shape;1729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8650" y="911225"/>
            <a:ext cx="5484812" cy="1730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30" name="Google Shape;1730;p49"/>
          <p:cNvGrpSpPr/>
          <p:nvPr/>
        </p:nvGrpSpPr>
        <p:grpSpPr>
          <a:xfrm>
            <a:off x="5278437" y="1817687"/>
            <a:ext cx="509587" cy="1279525"/>
            <a:chOff x="0" y="0"/>
            <a:chExt cx="2147483647" cy="2147483647"/>
          </a:xfrm>
        </p:grpSpPr>
        <p:pic>
          <p:nvPicPr>
            <p:cNvPr id="1731" name="Google Shape;1731;p4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1121699945"/>
              <a:ext cx="2147483647" cy="48225146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32" name="Google Shape;1732;p49"/>
            <p:cNvCxnSpPr/>
            <p:nvPr/>
          </p:nvCxnSpPr>
          <p:spPr>
            <a:xfrm>
              <a:off x="385476673" y="0"/>
              <a:ext cx="0" cy="1143265168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33" name="Google Shape;1733;p49"/>
            <p:cNvCxnSpPr/>
            <p:nvPr/>
          </p:nvCxnSpPr>
          <p:spPr>
            <a:xfrm flipH="1" rot="10800000">
              <a:off x="696456325" y="1598391487"/>
              <a:ext cx="4214" cy="549092159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734" name="Google Shape;1734;p49"/>
          <p:cNvGrpSpPr/>
          <p:nvPr/>
        </p:nvGrpSpPr>
        <p:grpSpPr>
          <a:xfrm>
            <a:off x="414337" y="2616200"/>
            <a:ext cx="5080000" cy="1751012"/>
            <a:chOff x="0" y="0"/>
            <a:chExt cx="2147483647" cy="2147483647"/>
          </a:xfrm>
        </p:grpSpPr>
        <p:sp>
          <p:nvSpPr>
            <p:cNvPr id="1735" name="Google Shape;1735;p49"/>
            <p:cNvSpPr txBox="1"/>
            <p:nvPr/>
          </p:nvSpPr>
          <p:spPr>
            <a:xfrm>
              <a:off x="0" y="1279605030"/>
              <a:ext cx="1817919050" cy="8678786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2000"/>
                <a:buFont typeface="Arial"/>
                <a:buNone/>
              </a:pPr>
              <a:r>
                <a:rPr b="0" i="1" lang="en-US" sz="20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A: </a:t>
              </a: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wired Ethernet interfaces connected by Ethernet switches</a:t>
              </a:r>
              <a:endParaRPr/>
            </a:p>
          </p:txBody>
        </p:sp>
        <p:cxnSp>
          <p:nvCxnSpPr>
            <p:cNvPr id="1736" name="Google Shape;1736;p49"/>
            <p:cNvCxnSpPr/>
            <p:nvPr/>
          </p:nvCxnSpPr>
          <p:spPr>
            <a:xfrm flipH="1">
              <a:off x="1541510451" y="0"/>
              <a:ext cx="605973195" cy="174211422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737" name="Google Shape;1737;p49"/>
          <p:cNvGrpSpPr/>
          <p:nvPr/>
        </p:nvGrpSpPr>
        <p:grpSpPr>
          <a:xfrm>
            <a:off x="4329112" y="3790950"/>
            <a:ext cx="4298950" cy="2451100"/>
            <a:chOff x="0" y="0"/>
            <a:chExt cx="2147483647" cy="2147483647"/>
          </a:xfrm>
        </p:grpSpPr>
        <p:pic>
          <p:nvPicPr>
            <p:cNvPr descr="access_point_stylized_small" id="1738" name="Google Shape;1738;p4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90658172" y="0"/>
              <a:ext cx="293433846" cy="4266139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39" name="Google Shape;1739;p49"/>
            <p:cNvSpPr txBox="1"/>
            <p:nvPr/>
          </p:nvSpPr>
          <p:spPr>
            <a:xfrm>
              <a:off x="0" y="1527252967"/>
              <a:ext cx="2147483647" cy="6202306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2000"/>
                <a:buFont typeface="Arial"/>
                <a:buNone/>
              </a:pPr>
              <a:r>
                <a:rPr b="0" i="1" lang="en-US" sz="20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A: </a:t>
              </a: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wireless WiFi interfaces connected by WiFi base station</a:t>
              </a:r>
              <a:endParaRPr/>
            </a:p>
          </p:txBody>
        </p:sp>
        <p:cxnSp>
          <p:nvCxnSpPr>
            <p:cNvPr id="1740" name="Google Shape;1740;p49"/>
            <p:cNvCxnSpPr/>
            <p:nvPr/>
          </p:nvCxnSpPr>
          <p:spPr>
            <a:xfrm flipH="1">
              <a:off x="326738315" y="366705643"/>
              <a:ext cx="715828093" cy="124500439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741" name="Google Shape;1741;p49"/>
          <p:cNvSpPr txBox="1"/>
          <p:nvPr/>
        </p:nvSpPr>
        <p:spPr>
          <a:xfrm>
            <a:off x="439737" y="4775200"/>
            <a:ext cx="3797300" cy="1322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Arial"/>
              <a:buNone/>
            </a:pPr>
            <a:r>
              <a:rPr b="0" i="1" lang="en-US" sz="20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For now: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don’t need to worry about how one interface is connected to one another (with no intervening router)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5" name="Shape 1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Google Shape;1746;p50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Layer A</a:t>
            </a:r>
            <a:endParaRPr/>
          </a:p>
        </p:txBody>
      </p:sp>
      <p:sp>
        <p:nvSpPr>
          <p:cNvPr id="1747" name="Google Shape;1747;p50"/>
          <p:cNvSpPr txBox="1"/>
          <p:nvPr>
            <p:ph type="title"/>
          </p:nvPr>
        </p:nvSpPr>
        <p:spPr>
          <a:xfrm>
            <a:off x="533400" y="228600"/>
            <a:ext cx="3702050" cy="763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Subnets</a:t>
            </a:r>
            <a:endParaRPr/>
          </a:p>
        </p:txBody>
      </p:sp>
      <p:sp>
        <p:nvSpPr>
          <p:cNvPr id="1748" name="Google Shape;1748;p50"/>
          <p:cNvSpPr txBox="1"/>
          <p:nvPr>
            <p:ph idx="1" type="body"/>
          </p:nvPr>
        </p:nvSpPr>
        <p:spPr>
          <a:xfrm>
            <a:off x="476250" y="1333500"/>
            <a:ext cx="36957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50" lvl="0" marL="23495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IP address: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/>
          </a:p>
          <a:p>
            <a:pPr indent="-163512" lvl="1" marL="512762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subnet part - high order bits</a:t>
            </a:r>
            <a:endParaRPr/>
          </a:p>
          <a:p>
            <a:pPr indent="-163512" lvl="1" marL="512762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host part - low order bits </a:t>
            </a:r>
            <a:endParaRPr/>
          </a:p>
          <a:p>
            <a:pPr indent="-11112" lvl="1" marL="512762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34950" lvl="0" marL="23495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1" lang="en-US" sz="28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what’s a subnet ?</a:t>
            </a:r>
            <a:endParaRPr/>
          </a:p>
          <a:p>
            <a:pPr indent="-163512" lvl="1" marL="512762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device interfaces with same subnet part of IP address</a:t>
            </a:r>
            <a:endParaRPr/>
          </a:p>
          <a:p>
            <a:pPr indent="-163512" lvl="1" marL="512762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can physically reach each other </a:t>
            </a:r>
            <a:r>
              <a:rPr b="0" i="1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without intervening router</a:t>
            </a:r>
            <a:endParaRPr/>
          </a:p>
        </p:txBody>
      </p:sp>
      <p:sp>
        <p:nvSpPr>
          <p:cNvPr id="1749" name="Google Shape;1749;p50"/>
          <p:cNvSpPr txBox="1"/>
          <p:nvPr/>
        </p:nvSpPr>
        <p:spPr>
          <a:xfrm>
            <a:off x="4737100" y="5199062"/>
            <a:ext cx="37242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consisting of 3 subnets</a:t>
            </a:r>
            <a:endParaRPr/>
          </a:p>
        </p:txBody>
      </p:sp>
      <p:pic>
        <p:nvPicPr>
          <p:cNvPr descr="underline_base" id="1750" name="Google Shape;1750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300" y="855662"/>
            <a:ext cx="201136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751" name="Google Shape;1751;p50"/>
          <p:cNvSpPr/>
          <p:nvPr/>
        </p:nvSpPr>
        <p:spPr>
          <a:xfrm>
            <a:off x="4378325" y="1293812"/>
            <a:ext cx="1941512" cy="2049462"/>
          </a:xfrm>
          <a:custGeom>
            <a:rect b="b" l="l" r="r" t="t"/>
            <a:pathLst>
              <a:path extrusionOk="0" h="1291" w="1223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2" name="Google Shape;1752;p50"/>
          <p:cNvSpPr/>
          <p:nvPr/>
        </p:nvSpPr>
        <p:spPr>
          <a:xfrm>
            <a:off x="6905625" y="1603375"/>
            <a:ext cx="1906587" cy="1958975"/>
          </a:xfrm>
          <a:custGeom>
            <a:rect b="b" l="l" r="r" t="t"/>
            <a:pathLst>
              <a:path extrusionOk="0" h="1234" w="1201">
                <a:moveTo>
                  <a:pt x="25" y="709"/>
                </a:moveTo>
                <a:cubicBezTo>
                  <a:pt x="49" y="824"/>
                  <a:pt x="428" y="709"/>
                  <a:pt x="526" y="780"/>
                </a:cubicBezTo>
                <a:cubicBezTo>
                  <a:pt x="624" y="851"/>
                  <a:pt x="543" y="1059"/>
                  <a:pt x="613" y="1134"/>
                </a:cubicBezTo>
                <a:cubicBezTo>
                  <a:pt x="683" y="1209"/>
                  <a:pt x="853" y="1234"/>
                  <a:pt x="946" y="1230"/>
                </a:cubicBezTo>
                <a:cubicBezTo>
                  <a:pt x="1039" y="1226"/>
                  <a:pt x="1141" y="1163"/>
                  <a:pt x="1171" y="1107"/>
                </a:cubicBezTo>
                <a:cubicBezTo>
                  <a:pt x="1201" y="1051"/>
                  <a:pt x="1135" y="963"/>
                  <a:pt x="1126" y="894"/>
                </a:cubicBezTo>
                <a:cubicBezTo>
                  <a:pt x="1117" y="825"/>
                  <a:pt x="1119" y="772"/>
                  <a:pt x="1114" y="693"/>
                </a:cubicBezTo>
                <a:cubicBezTo>
                  <a:pt x="1109" y="614"/>
                  <a:pt x="1095" y="502"/>
                  <a:pt x="1099" y="423"/>
                </a:cubicBezTo>
                <a:cubicBezTo>
                  <a:pt x="1103" y="344"/>
                  <a:pt x="1141" y="281"/>
                  <a:pt x="1141" y="216"/>
                </a:cubicBezTo>
                <a:cubicBezTo>
                  <a:pt x="1141" y="151"/>
                  <a:pt x="1185" y="56"/>
                  <a:pt x="1102" y="33"/>
                </a:cubicBezTo>
                <a:cubicBezTo>
                  <a:pt x="1019" y="10"/>
                  <a:pt x="740" y="0"/>
                  <a:pt x="646" y="81"/>
                </a:cubicBezTo>
                <a:cubicBezTo>
                  <a:pt x="552" y="162"/>
                  <a:pt x="635" y="441"/>
                  <a:pt x="535" y="519"/>
                </a:cubicBezTo>
                <a:cubicBezTo>
                  <a:pt x="435" y="597"/>
                  <a:pt x="129" y="516"/>
                  <a:pt x="44" y="548"/>
                </a:cubicBezTo>
                <a:cubicBezTo>
                  <a:pt x="15" y="601"/>
                  <a:pt x="0" y="594"/>
                  <a:pt x="25" y="70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3" name="Google Shape;1753;p50"/>
          <p:cNvSpPr/>
          <p:nvPr/>
        </p:nvSpPr>
        <p:spPr>
          <a:xfrm>
            <a:off x="5578475" y="3036887"/>
            <a:ext cx="2041525" cy="1979612"/>
          </a:xfrm>
          <a:custGeom>
            <a:rect b="b" l="l" r="r" t="t"/>
            <a:pathLst>
              <a:path extrusionOk="0" h="1247" w="1286">
                <a:moveTo>
                  <a:pt x="587" y="30"/>
                </a:moveTo>
                <a:cubicBezTo>
                  <a:pt x="473" y="60"/>
                  <a:pt x="601" y="475"/>
                  <a:pt x="509" y="618"/>
                </a:cubicBezTo>
                <a:cubicBezTo>
                  <a:pt x="424" y="765"/>
                  <a:pt x="154" y="830"/>
                  <a:pt x="77" y="909"/>
                </a:cubicBezTo>
                <a:cubicBezTo>
                  <a:pt x="0" y="988"/>
                  <a:pt x="37" y="1043"/>
                  <a:pt x="47" y="1095"/>
                </a:cubicBezTo>
                <a:cubicBezTo>
                  <a:pt x="57" y="1147"/>
                  <a:pt x="71" y="1205"/>
                  <a:pt x="140" y="1224"/>
                </a:cubicBezTo>
                <a:cubicBezTo>
                  <a:pt x="209" y="1243"/>
                  <a:pt x="369" y="1212"/>
                  <a:pt x="461" y="1209"/>
                </a:cubicBezTo>
                <a:cubicBezTo>
                  <a:pt x="553" y="1206"/>
                  <a:pt x="571" y="1206"/>
                  <a:pt x="692" y="1209"/>
                </a:cubicBezTo>
                <a:cubicBezTo>
                  <a:pt x="813" y="1212"/>
                  <a:pt x="1094" y="1247"/>
                  <a:pt x="1190" y="1227"/>
                </a:cubicBezTo>
                <a:cubicBezTo>
                  <a:pt x="1286" y="1207"/>
                  <a:pt x="1279" y="1170"/>
                  <a:pt x="1271" y="1089"/>
                </a:cubicBezTo>
                <a:cubicBezTo>
                  <a:pt x="1263" y="1008"/>
                  <a:pt x="1217" y="818"/>
                  <a:pt x="1139" y="741"/>
                </a:cubicBezTo>
                <a:cubicBezTo>
                  <a:pt x="1061" y="664"/>
                  <a:pt x="865" y="743"/>
                  <a:pt x="800" y="627"/>
                </a:cubicBezTo>
                <a:cubicBezTo>
                  <a:pt x="735" y="511"/>
                  <a:pt x="785" y="142"/>
                  <a:pt x="749" y="42"/>
                </a:cubicBezTo>
                <a:cubicBezTo>
                  <a:pt x="695" y="15"/>
                  <a:pt x="701" y="0"/>
                  <a:pt x="587" y="30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54" name="Google Shape;1754;p50"/>
          <p:cNvCxnSpPr/>
          <p:nvPr/>
        </p:nvCxnSpPr>
        <p:spPr>
          <a:xfrm>
            <a:off x="5016500" y="1816100"/>
            <a:ext cx="277812" cy="1587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55" name="Google Shape;1755;p50"/>
          <p:cNvCxnSpPr/>
          <p:nvPr/>
        </p:nvCxnSpPr>
        <p:spPr>
          <a:xfrm flipH="1" rot="10800000">
            <a:off x="5016500" y="2460625"/>
            <a:ext cx="277812" cy="317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56" name="Google Shape;1756;p50"/>
          <p:cNvCxnSpPr/>
          <p:nvPr/>
        </p:nvCxnSpPr>
        <p:spPr>
          <a:xfrm>
            <a:off x="5026025" y="3087687"/>
            <a:ext cx="273050" cy="1587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57" name="Google Shape;1757;p50"/>
          <p:cNvCxnSpPr/>
          <p:nvPr/>
        </p:nvCxnSpPr>
        <p:spPr>
          <a:xfrm>
            <a:off x="5519737" y="2662237"/>
            <a:ext cx="822325" cy="317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58" name="Google Shape;1758;p50"/>
          <p:cNvSpPr txBox="1"/>
          <p:nvPr/>
        </p:nvSpPr>
        <p:spPr>
          <a:xfrm>
            <a:off x="4975225" y="1490662"/>
            <a:ext cx="10318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223.1.1.1</a:t>
            </a:r>
            <a:endParaRPr/>
          </a:p>
        </p:txBody>
      </p:sp>
      <p:sp>
        <p:nvSpPr>
          <p:cNvPr id="1759" name="Google Shape;1759;p50"/>
          <p:cNvSpPr txBox="1"/>
          <p:nvPr/>
        </p:nvSpPr>
        <p:spPr>
          <a:xfrm>
            <a:off x="4860925" y="3116262"/>
            <a:ext cx="10318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223.1.1.3</a:t>
            </a:r>
            <a:endParaRPr/>
          </a:p>
        </p:txBody>
      </p:sp>
      <p:sp>
        <p:nvSpPr>
          <p:cNvPr id="1760" name="Google Shape;1760;p50"/>
          <p:cNvSpPr txBox="1"/>
          <p:nvPr/>
        </p:nvSpPr>
        <p:spPr>
          <a:xfrm>
            <a:off x="5607050" y="2355850"/>
            <a:ext cx="10318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223.1.1.4</a:t>
            </a:r>
            <a:endParaRPr/>
          </a:p>
        </p:txBody>
      </p:sp>
      <p:cxnSp>
        <p:nvCxnSpPr>
          <p:cNvPr id="1761" name="Google Shape;1761;p50"/>
          <p:cNvCxnSpPr/>
          <p:nvPr/>
        </p:nvCxnSpPr>
        <p:spPr>
          <a:xfrm>
            <a:off x="6854825" y="2668587"/>
            <a:ext cx="639762" cy="1587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62" name="Google Shape;1762;p50"/>
          <p:cNvSpPr txBox="1"/>
          <p:nvPr/>
        </p:nvSpPr>
        <p:spPr>
          <a:xfrm>
            <a:off x="6727825" y="2357437"/>
            <a:ext cx="10318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223.1.2.9</a:t>
            </a:r>
            <a:endParaRPr/>
          </a:p>
        </p:txBody>
      </p:sp>
      <p:cxnSp>
        <p:nvCxnSpPr>
          <p:cNvPr id="1763" name="Google Shape;1763;p50"/>
          <p:cNvCxnSpPr/>
          <p:nvPr/>
        </p:nvCxnSpPr>
        <p:spPr>
          <a:xfrm>
            <a:off x="7878762" y="1978025"/>
            <a:ext cx="234950" cy="635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64" name="Google Shape;1764;p50"/>
          <p:cNvCxnSpPr/>
          <p:nvPr/>
        </p:nvCxnSpPr>
        <p:spPr>
          <a:xfrm>
            <a:off x="7878762" y="3249612"/>
            <a:ext cx="234950" cy="635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65" name="Google Shape;1765;p50"/>
          <p:cNvCxnSpPr/>
          <p:nvPr/>
        </p:nvCxnSpPr>
        <p:spPr>
          <a:xfrm>
            <a:off x="6616700" y="3006725"/>
            <a:ext cx="3175" cy="64452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66" name="Google Shape;1766;p50"/>
          <p:cNvCxnSpPr/>
          <p:nvPr/>
        </p:nvCxnSpPr>
        <p:spPr>
          <a:xfrm rot="10800000">
            <a:off x="6003925" y="4279900"/>
            <a:ext cx="3175" cy="241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67" name="Google Shape;1767;p50"/>
          <p:cNvCxnSpPr/>
          <p:nvPr/>
        </p:nvCxnSpPr>
        <p:spPr>
          <a:xfrm rot="10800000">
            <a:off x="7180262" y="4284662"/>
            <a:ext cx="3175" cy="241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68" name="Google Shape;1768;p50"/>
          <p:cNvSpPr txBox="1"/>
          <p:nvPr/>
        </p:nvSpPr>
        <p:spPr>
          <a:xfrm>
            <a:off x="7151687" y="4162425"/>
            <a:ext cx="10318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223.1.3.2</a:t>
            </a:r>
            <a:endParaRPr/>
          </a:p>
        </p:txBody>
      </p:sp>
      <p:sp>
        <p:nvSpPr>
          <p:cNvPr id="1769" name="Google Shape;1769;p50"/>
          <p:cNvSpPr txBox="1"/>
          <p:nvPr/>
        </p:nvSpPr>
        <p:spPr>
          <a:xfrm>
            <a:off x="4981575" y="4257675"/>
            <a:ext cx="10318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223.1.3.1</a:t>
            </a:r>
            <a:endParaRPr/>
          </a:p>
        </p:txBody>
      </p:sp>
      <p:grpSp>
        <p:nvGrpSpPr>
          <p:cNvPr id="1770" name="Google Shape;1770;p50"/>
          <p:cNvGrpSpPr/>
          <p:nvPr/>
        </p:nvGrpSpPr>
        <p:grpSpPr>
          <a:xfrm>
            <a:off x="4373562" y="1517650"/>
            <a:ext cx="641350" cy="558800"/>
            <a:chOff x="-69850" y="2338387"/>
            <a:chExt cx="1557337" cy="1754187"/>
          </a:xfrm>
        </p:grpSpPr>
        <p:pic>
          <p:nvPicPr>
            <p:cNvPr descr="desktop_computer_stylized_medium" id="1771" name="Google Shape;1771;p5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2" name="Google Shape;1772;p50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73" name="Google Shape;1773;p50"/>
          <p:cNvGrpSpPr/>
          <p:nvPr/>
        </p:nvGrpSpPr>
        <p:grpSpPr>
          <a:xfrm>
            <a:off x="4368800" y="2127250"/>
            <a:ext cx="641350" cy="558800"/>
            <a:chOff x="-69850" y="2338387"/>
            <a:chExt cx="1557337" cy="1754187"/>
          </a:xfrm>
        </p:grpSpPr>
        <p:pic>
          <p:nvPicPr>
            <p:cNvPr descr="desktop_computer_stylized_medium" id="1774" name="Google Shape;1774;p5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5" name="Google Shape;1775;p50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76" name="Google Shape;1776;p50"/>
          <p:cNvGrpSpPr/>
          <p:nvPr/>
        </p:nvGrpSpPr>
        <p:grpSpPr>
          <a:xfrm>
            <a:off x="4397375" y="2736850"/>
            <a:ext cx="641350" cy="558800"/>
            <a:chOff x="-69850" y="2338387"/>
            <a:chExt cx="1557337" cy="1754187"/>
          </a:xfrm>
        </p:grpSpPr>
        <p:pic>
          <p:nvPicPr>
            <p:cNvPr descr="desktop_computer_stylized_medium" id="1777" name="Google Shape;1777;p5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8" name="Google Shape;1778;p50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79" name="Google Shape;1779;p50"/>
          <p:cNvGrpSpPr/>
          <p:nvPr/>
        </p:nvGrpSpPr>
        <p:grpSpPr>
          <a:xfrm flipH="1">
            <a:off x="8105775" y="1685925"/>
            <a:ext cx="641350" cy="558800"/>
            <a:chOff x="-69850" y="2338387"/>
            <a:chExt cx="1557337" cy="1754187"/>
          </a:xfrm>
        </p:grpSpPr>
        <p:pic>
          <p:nvPicPr>
            <p:cNvPr descr="desktop_computer_stylized_medium" id="1780" name="Google Shape;1780;p5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1" name="Google Shape;1781;p50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82" name="Google Shape;1782;p50"/>
          <p:cNvGrpSpPr/>
          <p:nvPr/>
        </p:nvGrpSpPr>
        <p:grpSpPr>
          <a:xfrm flipH="1">
            <a:off x="8180387" y="2965450"/>
            <a:ext cx="641350" cy="558800"/>
            <a:chOff x="-69850" y="2338387"/>
            <a:chExt cx="1557337" cy="1754187"/>
          </a:xfrm>
        </p:grpSpPr>
        <p:pic>
          <p:nvPicPr>
            <p:cNvPr descr="desktop_computer_stylized_medium" id="1783" name="Google Shape;1783;p5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4" name="Google Shape;1784;p50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85" name="Google Shape;1785;p50"/>
          <p:cNvGrpSpPr/>
          <p:nvPr/>
        </p:nvGrpSpPr>
        <p:grpSpPr>
          <a:xfrm flipH="1">
            <a:off x="6972300" y="4489450"/>
            <a:ext cx="641350" cy="558800"/>
            <a:chOff x="-69850" y="2338387"/>
            <a:chExt cx="1557337" cy="1754187"/>
          </a:xfrm>
        </p:grpSpPr>
        <p:pic>
          <p:nvPicPr>
            <p:cNvPr descr="desktop_computer_stylized_medium" id="1786" name="Google Shape;1786;p5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7" name="Google Shape;1787;p50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88" name="Google Shape;1788;p50"/>
          <p:cNvGrpSpPr/>
          <p:nvPr/>
        </p:nvGrpSpPr>
        <p:grpSpPr>
          <a:xfrm flipH="1">
            <a:off x="5808662" y="4530725"/>
            <a:ext cx="641350" cy="558800"/>
            <a:chOff x="-69850" y="2338387"/>
            <a:chExt cx="1557337" cy="1754187"/>
          </a:xfrm>
        </p:grpSpPr>
        <p:pic>
          <p:nvPicPr>
            <p:cNvPr descr="desktop_computer_stylized_medium" id="1789" name="Google Shape;1789;p5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90" name="Google Shape;1790;p50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91" name="Google Shape;1791;p50"/>
          <p:cNvGrpSpPr/>
          <p:nvPr/>
        </p:nvGrpSpPr>
        <p:grpSpPr>
          <a:xfrm>
            <a:off x="6237287" y="2624137"/>
            <a:ext cx="698499" cy="355600"/>
            <a:chOff x="6978650" y="1976437"/>
            <a:chExt cx="1066799" cy="393700"/>
          </a:xfrm>
        </p:grpSpPr>
        <p:sp>
          <p:nvSpPr>
            <p:cNvPr id="1792" name="Google Shape;1792;p50"/>
            <p:cNvSpPr/>
            <p:nvPr/>
          </p:nvSpPr>
          <p:spPr>
            <a:xfrm>
              <a:off x="6983412" y="2151062"/>
              <a:ext cx="1057275" cy="219075"/>
            </a:xfrm>
            <a:prstGeom prst="ellipse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p50"/>
            <p:cNvSpPr txBox="1"/>
            <p:nvPr/>
          </p:nvSpPr>
          <p:spPr>
            <a:xfrm>
              <a:off x="6983412" y="2125662"/>
              <a:ext cx="1062037" cy="136525"/>
            </a:xfrm>
            <a:prstGeom prst="rect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50"/>
            <p:cNvSpPr/>
            <p:nvPr/>
          </p:nvSpPr>
          <p:spPr>
            <a:xfrm>
              <a:off x="6978650" y="1976437"/>
              <a:ext cx="1058862" cy="257175"/>
            </a:xfrm>
            <a:prstGeom prst="ellipse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95" name="Google Shape;1795;p50"/>
            <p:cNvGrpSpPr/>
            <p:nvPr/>
          </p:nvGrpSpPr>
          <p:grpSpPr>
            <a:xfrm>
              <a:off x="7191375" y="2043112"/>
              <a:ext cx="598487" cy="119062"/>
              <a:chOff x="3917950" y="2114550"/>
              <a:chExt cx="492125" cy="95250"/>
            </a:xfrm>
          </p:grpSpPr>
          <p:sp>
            <p:nvSpPr>
              <p:cNvPr id="1796" name="Google Shape;1796;p50"/>
              <p:cNvSpPr/>
              <p:nvPr/>
            </p:nvSpPr>
            <p:spPr>
              <a:xfrm>
                <a:off x="3917950" y="2114550"/>
                <a:ext cx="492125" cy="9525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7" name="Google Shape;1797;p50"/>
              <p:cNvSpPr/>
              <p:nvPr/>
            </p:nvSpPr>
            <p:spPr>
              <a:xfrm>
                <a:off x="3940175" y="2114550"/>
                <a:ext cx="447675" cy="9525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798" name="Google Shape;1798;p50"/>
            <p:cNvCxnSpPr/>
            <p:nvPr/>
          </p:nvCxnSpPr>
          <p:spPr>
            <a:xfrm>
              <a:off x="6983412" y="2097087"/>
              <a:ext cx="0" cy="173037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99" name="Google Shape;1799;p50"/>
            <p:cNvCxnSpPr/>
            <p:nvPr/>
          </p:nvCxnSpPr>
          <p:spPr>
            <a:xfrm>
              <a:off x="8037512" y="2105025"/>
              <a:ext cx="0" cy="169862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800" name="Google Shape;1800;p50"/>
          <p:cNvGrpSpPr/>
          <p:nvPr/>
        </p:nvGrpSpPr>
        <p:grpSpPr>
          <a:xfrm>
            <a:off x="6850062" y="3529012"/>
            <a:ext cx="1006475" cy="573087"/>
            <a:chOff x="7553325" y="5568950"/>
            <a:chExt cx="1006475" cy="573087"/>
          </a:xfrm>
        </p:grpSpPr>
        <p:sp>
          <p:nvSpPr>
            <p:cNvPr id="1801" name="Google Shape;1801;p50"/>
            <p:cNvSpPr txBox="1"/>
            <p:nvPr/>
          </p:nvSpPr>
          <p:spPr>
            <a:xfrm>
              <a:off x="7689850" y="5568950"/>
              <a:ext cx="8699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subnet</a:t>
              </a:r>
              <a:endParaRPr/>
            </a:p>
          </p:txBody>
        </p:sp>
        <p:cxnSp>
          <p:nvCxnSpPr>
            <p:cNvPr id="1802" name="Google Shape;1802;p50"/>
            <p:cNvCxnSpPr/>
            <p:nvPr/>
          </p:nvCxnSpPr>
          <p:spPr>
            <a:xfrm flipH="1">
              <a:off x="7553325" y="5837237"/>
              <a:ext cx="171450" cy="304800"/>
            </a:xfrm>
            <a:prstGeom prst="straightConnector1">
              <a:avLst/>
            </a:prstGeom>
            <a:noFill/>
            <a:ln cap="flat" cmpd="sng" w="9525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1803" name="Google Shape;1803;p50"/>
          <p:cNvSpPr txBox="1"/>
          <p:nvPr/>
        </p:nvSpPr>
        <p:spPr>
          <a:xfrm>
            <a:off x="5130800" y="2163762"/>
            <a:ext cx="288925" cy="233362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4" name="Google Shape;1804;p50"/>
          <p:cNvSpPr txBox="1"/>
          <p:nvPr/>
        </p:nvSpPr>
        <p:spPr>
          <a:xfrm>
            <a:off x="4975225" y="2133600"/>
            <a:ext cx="10318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223.1.1.2</a:t>
            </a:r>
            <a:endParaRPr/>
          </a:p>
        </p:txBody>
      </p:sp>
      <p:sp>
        <p:nvSpPr>
          <p:cNvPr id="1805" name="Google Shape;1805;p50"/>
          <p:cNvSpPr txBox="1"/>
          <p:nvPr/>
        </p:nvSpPr>
        <p:spPr>
          <a:xfrm>
            <a:off x="7835900" y="2149475"/>
            <a:ext cx="288925" cy="233362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6" name="Google Shape;1806;p50"/>
          <p:cNvSpPr txBox="1"/>
          <p:nvPr/>
        </p:nvSpPr>
        <p:spPr>
          <a:xfrm>
            <a:off x="7832725" y="2949575"/>
            <a:ext cx="288925" cy="233362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7" name="Google Shape;1807;p50"/>
          <p:cNvSpPr txBox="1"/>
          <p:nvPr/>
        </p:nvSpPr>
        <p:spPr>
          <a:xfrm>
            <a:off x="6480175" y="3135312"/>
            <a:ext cx="288925" cy="233362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8" name="Google Shape;1808;p50"/>
          <p:cNvSpPr txBox="1"/>
          <p:nvPr/>
        </p:nvSpPr>
        <p:spPr>
          <a:xfrm>
            <a:off x="6003925" y="3097212"/>
            <a:ext cx="11445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223.1.3.27</a:t>
            </a:r>
            <a:endParaRPr/>
          </a:p>
        </p:txBody>
      </p:sp>
      <p:sp>
        <p:nvSpPr>
          <p:cNvPr id="1809" name="Google Shape;1809;p50"/>
          <p:cNvSpPr txBox="1"/>
          <p:nvPr/>
        </p:nvSpPr>
        <p:spPr>
          <a:xfrm>
            <a:off x="7189787" y="2887662"/>
            <a:ext cx="10318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223.1.2.2</a:t>
            </a:r>
            <a:endParaRPr/>
          </a:p>
        </p:txBody>
      </p:sp>
      <p:sp>
        <p:nvSpPr>
          <p:cNvPr id="1810" name="Google Shape;1810;p50"/>
          <p:cNvSpPr txBox="1"/>
          <p:nvPr/>
        </p:nvSpPr>
        <p:spPr>
          <a:xfrm>
            <a:off x="7586662" y="2128837"/>
            <a:ext cx="10318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223.1.2.1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4" name="Shape 1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Google Shape;1815;p51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Layer A</a:t>
            </a:r>
            <a:endParaRPr/>
          </a:p>
        </p:txBody>
      </p:sp>
      <p:sp>
        <p:nvSpPr>
          <p:cNvPr id="1816" name="Google Shape;1816;p51"/>
          <p:cNvSpPr txBox="1"/>
          <p:nvPr>
            <p:ph idx="1" type="body"/>
          </p:nvPr>
        </p:nvSpPr>
        <p:spPr>
          <a:xfrm>
            <a:off x="476250" y="1333500"/>
            <a:ext cx="36957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384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4384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817" name="Google Shape;1817;p51"/>
          <p:cNvSpPr txBox="1"/>
          <p:nvPr>
            <p:ph idx="1" type="body"/>
          </p:nvPr>
        </p:nvSpPr>
        <p:spPr>
          <a:xfrm>
            <a:off x="515937" y="1535112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b="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recipe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to determine the subnets, detach each interface from its host or router, creating islands of isolated networks</a:t>
            </a:r>
            <a:endParaRPr/>
          </a:p>
          <a:p>
            <a:pPr indent="-22733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each isolated network is called a </a:t>
            </a:r>
            <a:r>
              <a:rPr b="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subnet</a:t>
            </a:r>
            <a:endParaRPr/>
          </a:p>
        </p:txBody>
      </p:sp>
      <p:sp>
        <p:nvSpPr>
          <p:cNvPr id="1818" name="Google Shape;1818;p51"/>
          <p:cNvSpPr txBox="1"/>
          <p:nvPr/>
        </p:nvSpPr>
        <p:spPr>
          <a:xfrm>
            <a:off x="5557837" y="5781675"/>
            <a:ext cx="26638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subnet mask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/24</a:t>
            </a:r>
            <a:endParaRPr/>
          </a:p>
        </p:txBody>
      </p:sp>
      <p:sp>
        <p:nvSpPr>
          <p:cNvPr id="1819" name="Google Shape;1819;p51"/>
          <p:cNvSpPr txBox="1"/>
          <p:nvPr>
            <p:ph type="title"/>
          </p:nvPr>
        </p:nvSpPr>
        <p:spPr>
          <a:xfrm>
            <a:off x="533400" y="228600"/>
            <a:ext cx="3702050" cy="763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Subnets</a:t>
            </a:r>
            <a:endParaRPr/>
          </a:p>
        </p:txBody>
      </p:sp>
      <p:pic>
        <p:nvPicPr>
          <p:cNvPr descr="underline_base" id="1820" name="Google Shape;1820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300" y="855662"/>
            <a:ext cx="2011362" cy="1730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21" name="Google Shape;1821;p51"/>
          <p:cNvGrpSpPr/>
          <p:nvPr/>
        </p:nvGrpSpPr>
        <p:grpSpPr>
          <a:xfrm>
            <a:off x="4368800" y="908050"/>
            <a:ext cx="4452937" cy="4652962"/>
            <a:chOff x="4368800" y="908050"/>
            <a:chExt cx="4452937" cy="4652962"/>
          </a:xfrm>
        </p:grpSpPr>
        <p:sp>
          <p:nvSpPr>
            <p:cNvPr id="1822" name="Google Shape;1822;p51"/>
            <p:cNvSpPr txBox="1"/>
            <p:nvPr/>
          </p:nvSpPr>
          <p:spPr>
            <a:xfrm>
              <a:off x="4484687" y="908050"/>
              <a:ext cx="1593850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2000"/>
                <a:buFont typeface="Arial"/>
                <a:buNone/>
              </a:pPr>
              <a:r>
                <a:rPr b="0" i="1" lang="en-US" sz="20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223.1.1.0/24</a:t>
              </a:r>
              <a:endParaRPr/>
            </a:p>
          </p:txBody>
        </p:sp>
        <p:sp>
          <p:nvSpPr>
            <p:cNvPr id="1823" name="Google Shape;1823;p51"/>
            <p:cNvSpPr txBox="1"/>
            <p:nvPr/>
          </p:nvSpPr>
          <p:spPr>
            <a:xfrm>
              <a:off x="7015162" y="1150937"/>
              <a:ext cx="1593850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2000"/>
                <a:buFont typeface="Arial"/>
                <a:buNone/>
              </a:pPr>
              <a:r>
                <a:rPr b="0" i="1" lang="en-US" sz="20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223.1.2.0/24</a:t>
              </a:r>
              <a:endParaRPr/>
            </a:p>
          </p:txBody>
        </p:sp>
        <p:sp>
          <p:nvSpPr>
            <p:cNvPr id="1824" name="Google Shape;1824;p51"/>
            <p:cNvSpPr txBox="1"/>
            <p:nvPr/>
          </p:nvSpPr>
          <p:spPr>
            <a:xfrm>
              <a:off x="5942012" y="5164137"/>
              <a:ext cx="1593850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2000"/>
                <a:buFont typeface="Arial"/>
                <a:buNone/>
              </a:pPr>
              <a:r>
                <a:rPr b="0" i="1" lang="en-US" sz="20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223.1.3.0/24</a:t>
              </a:r>
              <a:endParaRPr/>
            </a:p>
          </p:txBody>
        </p:sp>
        <p:sp>
          <p:nvSpPr>
            <p:cNvPr id="1825" name="Google Shape;1825;p51"/>
            <p:cNvSpPr/>
            <p:nvPr/>
          </p:nvSpPr>
          <p:spPr>
            <a:xfrm>
              <a:off x="4378325" y="1293812"/>
              <a:ext cx="1941512" cy="2049462"/>
            </a:xfrm>
            <a:custGeom>
              <a:rect b="b" l="l" r="r" t="t"/>
              <a:pathLst>
                <a:path extrusionOk="0" h="1291" w="1223">
                  <a:moveTo>
                    <a:pt x="1201" y="756"/>
                  </a:moveTo>
                  <a:cubicBezTo>
                    <a:pt x="1180" y="640"/>
                    <a:pt x="798" y="744"/>
                    <a:pt x="702" y="670"/>
                  </a:cubicBezTo>
                  <a:cubicBezTo>
                    <a:pt x="603" y="561"/>
                    <a:pt x="669" y="206"/>
                    <a:pt x="608" y="103"/>
                  </a:cubicBezTo>
                  <a:cubicBezTo>
                    <a:pt x="547" y="0"/>
                    <a:pt x="425" y="55"/>
                    <a:pt x="335" y="52"/>
                  </a:cubicBezTo>
                  <a:cubicBezTo>
                    <a:pt x="245" y="49"/>
                    <a:pt x="114" y="0"/>
                    <a:pt x="65" y="82"/>
                  </a:cubicBezTo>
                  <a:cubicBezTo>
                    <a:pt x="16" y="164"/>
                    <a:pt x="45" y="433"/>
                    <a:pt x="41" y="544"/>
                  </a:cubicBezTo>
                  <a:cubicBezTo>
                    <a:pt x="37" y="655"/>
                    <a:pt x="41" y="685"/>
                    <a:pt x="38" y="751"/>
                  </a:cubicBezTo>
                  <a:cubicBezTo>
                    <a:pt x="35" y="817"/>
                    <a:pt x="26" y="880"/>
                    <a:pt x="23" y="940"/>
                  </a:cubicBezTo>
                  <a:cubicBezTo>
                    <a:pt x="20" y="1000"/>
                    <a:pt x="0" y="1068"/>
                    <a:pt x="17" y="1114"/>
                  </a:cubicBezTo>
                  <a:cubicBezTo>
                    <a:pt x="34" y="1160"/>
                    <a:pt x="31" y="1198"/>
                    <a:pt x="128" y="1219"/>
                  </a:cubicBezTo>
                  <a:cubicBezTo>
                    <a:pt x="225" y="1240"/>
                    <a:pt x="509" y="1291"/>
                    <a:pt x="602" y="1243"/>
                  </a:cubicBezTo>
                  <a:cubicBezTo>
                    <a:pt x="695" y="1195"/>
                    <a:pt x="590" y="984"/>
                    <a:pt x="686" y="930"/>
                  </a:cubicBezTo>
                  <a:cubicBezTo>
                    <a:pt x="782" y="876"/>
                    <a:pt x="1091" y="945"/>
                    <a:pt x="1177" y="916"/>
                  </a:cubicBezTo>
                  <a:cubicBezTo>
                    <a:pt x="1208" y="864"/>
                    <a:pt x="1223" y="871"/>
                    <a:pt x="1201" y="75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6" name="Google Shape;1826;p51"/>
            <p:cNvSpPr/>
            <p:nvPr/>
          </p:nvSpPr>
          <p:spPr>
            <a:xfrm>
              <a:off x="6905625" y="1603375"/>
              <a:ext cx="1906587" cy="1958975"/>
            </a:xfrm>
            <a:custGeom>
              <a:rect b="b" l="l" r="r" t="t"/>
              <a:pathLst>
                <a:path extrusionOk="0" h="1234" w="1201">
                  <a:moveTo>
                    <a:pt x="25" y="709"/>
                  </a:moveTo>
                  <a:cubicBezTo>
                    <a:pt x="49" y="824"/>
                    <a:pt x="428" y="709"/>
                    <a:pt x="526" y="780"/>
                  </a:cubicBezTo>
                  <a:cubicBezTo>
                    <a:pt x="624" y="851"/>
                    <a:pt x="543" y="1059"/>
                    <a:pt x="613" y="1134"/>
                  </a:cubicBezTo>
                  <a:cubicBezTo>
                    <a:pt x="683" y="1209"/>
                    <a:pt x="853" y="1234"/>
                    <a:pt x="946" y="1230"/>
                  </a:cubicBezTo>
                  <a:cubicBezTo>
                    <a:pt x="1039" y="1226"/>
                    <a:pt x="1141" y="1163"/>
                    <a:pt x="1171" y="1107"/>
                  </a:cubicBezTo>
                  <a:cubicBezTo>
                    <a:pt x="1201" y="1051"/>
                    <a:pt x="1135" y="963"/>
                    <a:pt x="1126" y="894"/>
                  </a:cubicBezTo>
                  <a:cubicBezTo>
                    <a:pt x="1117" y="825"/>
                    <a:pt x="1119" y="772"/>
                    <a:pt x="1114" y="693"/>
                  </a:cubicBezTo>
                  <a:cubicBezTo>
                    <a:pt x="1109" y="614"/>
                    <a:pt x="1095" y="502"/>
                    <a:pt x="1099" y="423"/>
                  </a:cubicBezTo>
                  <a:cubicBezTo>
                    <a:pt x="1103" y="344"/>
                    <a:pt x="1141" y="281"/>
                    <a:pt x="1141" y="216"/>
                  </a:cubicBezTo>
                  <a:cubicBezTo>
                    <a:pt x="1141" y="151"/>
                    <a:pt x="1185" y="56"/>
                    <a:pt x="1102" y="33"/>
                  </a:cubicBezTo>
                  <a:cubicBezTo>
                    <a:pt x="1019" y="10"/>
                    <a:pt x="740" y="0"/>
                    <a:pt x="646" y="81"/>
                  </a:cubicBezTo>
                  <a:cubicBezTo>
                    <a:pt x="552" y="162"/>
                    <a:pt x="635" y="441"/>
                    <a:pt x="535" y="519"/>
                  </a:cubicBezTo>
                  <a:cubicBezTo>
                    <a:pt x="435" y="597"/>
                    <a:pt x="129" y="516"/>
                    <a:pt x="44" y="548"/>
                  </a:cubicBezTo>
                  <a:cubicBezTo>
                    <a:pt x="15" y="601"/>
                    <a:pt x="0" y="594"/>
                    <a:pt x="25" y="709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7" name="Google Shape;1827;p51"/>
            <p:cNvSpPr/>
            <p:nvPr/>
          </p:nvSpPr>
          <p:spPr>
            <a:xfrm>
              <a:off x="5578475" y="3036887"/>
              <a:ext cx="2041525" cy="1979612"/>
            </a:xfrm>
            <a:custGeom>
              <a:rect b="b" l="l" r="r" t="t"/>
              <a:pathLst>
                <a:path extrusionOk="0" h="1247" w="1286">
                  <a:moveTo>
                    <a:pt x="587" y="30"/>
                  </a:moveTo>
                  <a:cubicBezTo>
                    <a:pt x="473" y="60"/>
                    <a:pt x="601" y="475"/>
                    <a:pt x="509" y="618"/>
                  </a:cubicBezTo>
                  <a:cubicBezTo>
                    <a:pt x="424" y="765"/>
                    <a:pt x="154" y="830"/>
                    <a:pt x="77" y="909"/>
                  </a:cubicBezTo>
                  <a:cubicBezTo>
                    <a:pt x="0" y="988"/>
                    <a:pt x="37" y="1043"/>
                    <a:pt x="47" y="1095"/>
                  </a:cubicBezTo>
                  <a:cubicBezTo>
                    <a:pt x="57" y="1147"/>
                    <a:pt x="71" y="1205"/>
                    <a:pt x="140" y="1224"/>
                  </a:cubicBezTo>
                  <a:cubicBezTo>
                    <a:pt x="209" y="1243"/>
                    <a:pt x="369" y="1212"/>
                    <a:pt x="461" y="1209"/>
                  </a:cubicBezTo>
                  <a:cubicBezTo>
                    <a:pt x="553" y="1206"/>
                    <a:pt x="571" y="1206"/>
                    <a:pt x="692" y="1209"/>
                  </a:cubicBezTo>
                  <a:cubicBezTo>
                    <a:pt x="813" y="1212"/>
                    <a:pt x="1094" y="1247"/>
                    <a:pt x="1190" y="1227"/>
                  </a:cubicBezTo>
                  <a:cubicBezTo>
                    <a:pt x="1286" y="1207"/>
                    <a:pt x="1279" y="1170"/>
                    <a:pt x="1271" y="1089"/>
                  </a:cubicBezTo>
                  <a:cubicBezTo>
                    <a:pt x="1263" y="1008"/>
                    <a:pt x="1217" y="818"/>
                    <a:pt x="1139" y="741"/>
                  </a:cubicBezTo>
                  <a:cubicBezTo>
                    <a:pt x="1061" y="664"/>
                    <a:pt x="865" y="743"/>
                    <a:pt x="800" y="627"/>
                  </a:cubicBezTo>
                  <a:cubicBezTo>
                    <a:pt x="735" y="511"/>
                    <a:pt x="785" y="142"/>
                    <a:pt x="749" y="42"/>
                  </a:cubicBezTo>
                  <a:cubicBezTo>
                    <a:pt x="695" y="15"/>
                    <a:pt x="701" y="0"/>
                    <a:pt x="587" y="30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28" name="Google Shape;1828;p51"/>
            <p:cNvCxnSpPr/>
            <p:nvPr/>
          </p:nvCxnSpPr>
          <p:spPr>
            <a:xfrm>
              <a:off x="5016500" y="1816100"/>
              <a:ext cx="277812" cy="158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29" name="Google Shape;1829;p51"/>
            <p:cNvCxnSpPr/>
            <p:nvPr/>
          </p:nvCxnSpPr>
          <p:spPr>
            <a:xfrm flipH="1" rot="10800000">
              <a:off x="5016500" y="2460625"/>
              <a:ext cx="277812" cy="317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30" name="Google Shape;1830;p51"/>
            <p:cNvCxnSpPr/>
            <p:nvPr/>
          </p:nvCxnSpPr>
          <p:spPr>
            <a:xfrm>
              <a:off x="5026025" y="3087687"/>
              <a:ext cx="273050" cy="158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831" name="Google Shape;1831;p51"/>
            <p:cNvSpPr txBox="1"/>
            <p:nvPr/>
          </p:nvSpPr>
          <p:spPr>
            <a:xfrm>
              <a:off x="4975225" y="1490662"/>
              <a:ext cx="103187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223.1.1.1</a:t>
              </a:r>
              <a:endParaRPr/>
            </a:p>
          </p:txBody>
        </p:sp>
        <p:sp>
          <p:nvSpPr>
            <p:cNvPr id="1832" name="Google Shape;1832;p51"/>
            <p:cNvSpPr txBox="1"/>
            <p:nvPr/>
          </p:nvSpPr>
          <p:spPr>
            <a:xfrm>
              <a:off x="4860925" y="3116262"/>
              <a:ext cx="103187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223.1.1.3</a:t>
              </a:r>
              <a:endParaRPr/>
            </a:p>
          </p:txBody>
        </p:sp>
        <p:sp>
          <p:nvSpPr>
            <p:cNvPr id="1833" name="Google Shape;1833;p51"/>
            <p:cNvSpPr txBox="1"/>
            <p:nvPr/>
          </p:nvSpPr>
          <p:spPr>
            <a:xfrm>
              <a:off x="5607050" y="2355850"/>
              <a:ext cx="103187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223.1.1.4</a:t>
              </a:r>
              <a:endParaRPr/>
            </a:p>
          </p:txBody>
        </p:sp>
        <p:sp>
          <p:nvSpPr>
            <p:cNvPr id="1834" name="Google Shape;1834;p51"/>
            <p:cNvSpPr txBox="1"/>
            <p:nvPr/>
          </p:nvSpPr>
          <p:spPr>
            <a:xfrm>
              <a:off x="6727825" y="2357437"/>
              <a:ext cx="103187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223.1.2.9</a:t>
              </a:r>
              <a:endParaRPr/>
            </a:p>
          </p:txBody>
        </p:sp>
        <p:cxnSp>
          <p:nvCxnSpPr>
            <p:cNvPr id="1835" name="Google Shape;1835;p51"/>
            <p:cNvCxnSpPr/>
            <p:nvPr/>
          </p:nvCxnSpPr>
          <p:spPr>
            <a:xfrm>
              <a:off x="7878762" y="1978025"/>
              <a:ext cx="234950" cy="635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36" name="Google Shape;1836;p51"/>
            <p:cNvCxnSpPr/>
            <p:nvPr/>
          </p:nvCxnSpPr>
          <p:spPr>
            <a:xfrm>
              <a:off x="7878762" y="3249612"/>
              <a:ext cx="234950" cy="635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37" name="Google Shape;1837;p51"/>
            <p:cNvCxnSpPr/>
            <p:nvPr/>
          </p:nvCxnSpPr>
          <p:spPr>
            <a:xfrm rot="10800000">
              <a:off x="6003925" y="4279900"/>
              <a:ext cx="3175" cy="241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38" name="Google Shape;1838;p51"/>
            <p:cNvCxnSpPr/>
            <p:nvPr/>
          </p:nvCxnSpPr>
          <p:spPr>
            <a:xfrm rot="10800000">
              <a:off x="7180262" y="4284662"/>
              <a:ext cx="3175" cy="241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839" name="Google Shape;1839;p51"/>
            <p:cNvSpPr txBox="1"/>
            <p:nvPr/>
          </p:nvSpPr>
          <p:spPr>
            <a:xfrm>
              <a:off x="7151687" y="4162425"/>
              <a:ext cx="103187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223.1.3.2</a:t>
              </a:r>
              <a:endParaRPr/>
            </a:p>
          </p:txBody>
        </p:sp>
        <p:sp>
          <p:nvSpPr>
            <p:cNvPr id="1840" name="Google Shape;1840;p51"/>
            <p:cNvSpPr txBox="1"/>
            <p:nvPr/>
          </p:nvSpPr>
          <p:spPr>
            <a:xfrm>
              <a:off x="4981575" y="4257675"/>
              <a:ext cx="103187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223.1.3.1</a:t>
              </a:r>
              <a:endParaRPr/>
            </a:p>
          </p:txBody>
        </p:sp>
        <p:grpSp>
          <p:nvGrpSpPr>
            <p:cNvPr id="1841" name="Google Shape;1841;p51"/>
            <p:cNvGrpSpPr/>
            <p:nvPr/>
          </p:nvGrpSpPr>
          <p:grpSpPr>
            <a:xfrm>
              <a:off x="4373562" y="1517650"/>
              <a:ext cx="641350" cy="558800"/>
              <a:chOff x="-69850" y="2338387"/>
              <a:chExt cx="1557337" cy="1754187"/>
            </a:xfrm>
          </p:grpSpPr>
          <p:pic>
            <p:nvPicPr>
              <p:cNvPr descr="desktop_computer_stylized_medium" id="1842" name="Google Shape;1842;p5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69850" y="2338387"/>
                <a:ext cx="1557337" cy="175418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43" name="Google Shape;1843;p51"/>
              <p:cNvSpPr/>
              <p:nvPr/>
            </p:nvSpPr>
            <p:spPr>
              <a:xfrm flipH="1">
                <a:off x="593725" y="2506662"/>
                <a:ext cx="757237" cy="803275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4" name="Google Shape;1844;p51"/>
            <p:cNvGrpSpPr/>
            <p:nvPr/>
          </p:nvGrpSpPr>
          <p:grpSpPr>
            <a:xfrm>
              <a:off x="4368800" y="2127250"/>
              <a:ext cx="641350" cy="558800"/>
              <a:chOff x="-69850" y="2338387"/>
              <a:chExt cx="1557337" cy="1754187"/>
            </a:xfrm>
          </p:grpSpPr>
          <p:pic>
            <p:nvPicPr>
              <p:cNvPr descr="desktop_computer_stylized_medium" id="1845" name="Google Shape;1845;p5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69850" y="2338387"/>
                <a:ext cx="1557337" cy="175418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46" name="Google Shape;1846;p51"/>
              <p:cNvSpPr/>
              <p:nvPr/>
            </p:nvSpPr>
            <p:spPr>
              <a:xfrm flipH="1">
                <a:off x="593725" y="2506662"/>
                <a:ext cx="757237" cy="803275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7" name="Google Shape;1847;p51"/>
            <p:cNvGrpSpPr/>
            <p:nvPr/>
          </p:nvGrpSpPr>
          <p:grpSpPr>
            <a:xfrm>
              <a:off x="4397375" y="2736850"/>
              <a:ext cx="641350" cy="558800"/>
              <a:chOff x="-69850" y="2338387"/>
              <a:chExt cx="1557337" cy="1754187"/>
            </a:xfrm>
          </p:grpSpPr>
          <p:pic>
            <p:nvPicPr>
              <p:cNvPr descr="desktop_computer_stylized_medium" id="1848" name="Google Shape;1848;p5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69850" y="2338387"/>
                <a:ext cx="1557337" cy="175418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49" name="Google Shape;1849;p51"/>
              <p:cNvSpPr/>
              <p:nvPr/>
            </p:nvSpPr>
            <p:spPr>
              <a:xfrm flipH="1">
                <a:off x="593725" y="2506662"/>
                <a:ext cx="757237" cy="803275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50" name="Google Shape;1850;p51"/>
            <p:cNvGrpSpPr/>
            <p:nvPr/>
          </p:nvGrpSpPr>
          <p:grpSpPr>
            <a:xfrm flipH="1">
              <a:off x="8105775" y="1685925"/>
              <a:ext cx="641350" cy="558800"/>
              <a:chOff x="-69850" y="2338387"/>
              <a:chExt cx="1557337" cy="1754187"/>
            </a:xfrm>
          </p:grpSpPr>
          <p:pic>
            <p:nvPicPr>
              <p:cNvPr descr="desktop_computer_stylized_medium" id="1851" name="Google Shape;1851;p5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69850" y="2338387"/>
                <a:ext cx="1557337" cy="175418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52" name="Google Shape;1852;p51"/>
              <p:cNvSpPr/>
              <p:nvPr/>
            </p:nvSpPr>
            <p:spPr>
              <a:xfrm flipH="1">
                <a:off x="593725" y="2506662"/>
                <a:ext cx="757237" cy="803275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53" name="Google Shape;1853;p51"/>
            <p:cNvGrpSpPr/>
            <p:nvPr/>
          </p:nvGrpSpPr>
          <p:grpSpPr>
            <a:xfrm flipH="1">
              <a:off x="8180387" y="2965450"/>
              <a:ext cx="641350" cy="558800"/>
              <a:chOff x="-69850" y="2338387"/>
              <a:chExt cx="1557337" cy="1754187"/>
            </a:xfrm>
          </p:grpSpPr>
          <p:pic>
            <p:nvPicPr>
              <p:cNvPr descr="desktop_computer_stylized_medium" id="1854" name="Google Shape;1854;p5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69850" y="2338387"/>
                <a:ext cx="1557337" cy="175418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55" name="Google Shape;1855;p51"/>
              <p:cNvSpPr/>
              <p:nvPr/>
            </p:nvSpPr>
            <p:spPr>
              <a:xfrm flipH="1">
                <a:off x="593725" y="2506662"/>
                <a:ext cx="757237" cy="803275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56" name="Google Shape;1856;p51"/>
            <p:cNvGrpSpPr/>
            <p:nvPr/>
          </p:nvGrpSpPr>
          <p:grpSpPr>
            <a:xfrm flipH="1">
              <a:off x="6972300" y="4489450"/>
              <a:ext cx="641350" cy="558800"/>
              <a:chOff x="-69850" y="2338387"/>
              <a:chExt cx="1557337" cy="1754187"/>
            </a:xfrm>
          </p:grpSpPr>
          <p:pic>
            <p:nvPicPr>
              <p:cNvPr descr="desktop_computer_stylized_medium" id="1857" name="Google Shape;1857;p5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69850" y="2338387"/>
                <a:ext cx="1557337" cy="175418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58" name="Google Shape;1858;p51"/>
              <p:cNvSpPr/>
              <p:nvPr/>
            </p:nvSpPr>
            <p:spPr>
              <a:xfrm flipH="1">
                <a:off x="593725" y="2506662"/>
                <a:ext cx="757237" cy="803275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59" name="Google Shape;1859;p51"/>
            <p:cNvGrpSpPr/>
            <p:nvPr/>
          </p:nvGrpSpPr>
          <p:grpSpPr>
            <a:xfrm flipH="1">
              <a:off x="5808662" y="4530725"/>
              <a:ext cx="641350" cy="558800"/>
              <a:chOff x="-69850" y="2338387"/>
              <a:chExt cx="1557337" cy="1754187"/>
            </a:xfrm>
          </p:grpSpPr>
          <p:pic>
            <p:nvPicPr>
              <p:cNvPr descr="desktop_computer_stylized_medium" id="1860" name="Google Shape;1860;p5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69850" y="2338387"/>
                <a:ext cx="1557337" cy="175418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61" name="Google Shape;1861;p51"/>
              <p:cNvSpPr/>
              <p:nvPr/>
            </p:nvSpPr>
            <p:spPr>
              <a:xfrm flipH="1">
                <a:off x="593725" y="2506662"/>
                <a:ext cx="757237" cy="803275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62" name="Google Shape;1862;p51"/>
            <p:cNvGrpSpPr/>
            <p:nvPr/>
          </p:nvGrpSpPr>
          <p:grpSpPr>
            <a:xfrm>
              <a:off x="6237287" y="2624137"/>
              <a:ext cx="698499" cy="355600"/>
              <a:chOff x="6978650" y="1976437"/>
              <a:chExt cx="1066799" cy="393700"/>
            </a:xfrm>
          </p:grpSpPr>
          <p:sp>
            <p:nvSpPr>
              <p:cNvPr id="1863" name="Google Shape;1863;p51"/>
              <p:cNvSpPr/>
              <p:nvPr/>
            </p:nvSpPr>
            <p:spPr>
              <a:xfrm>
                <a:off x="6983412" y="2151062"/>
                <a:ext cx="1057275" cy="219075"/>
              </a:xfrm>
              <a:prstGeom prst="ellipse">
                <a:avLst/>
              </a:prstGeom>
              <a:gradFill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4" name="Google Shape;1864;p51"/>
              <p:cNvSpPr txBox="1"/>
              <p:nvPr/>
            </p:nvSpPr>
            <p:spPr>
              <a:xfrm>
                <a:off x="6983412" y="2125662"/>
                <a:ext cx="1062037" cy="136525"/>
              </a:xfrm>
              <a:prstGeom prst="rect">
                <a:avLst/>
              </a:prstGeom>
              <a:gradFill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5" name="Google Shape;1865;p51"/>
              <p:cNvSpPr/>
              <p:nvPr/>
            </p:nvSpPr>
            <p:spPr>
              <a:xfrm>
                <a:off x="6978650" y="1976437"/>
                <a:ext cx="1058862" cy="257175"/>
              </a:xfrm>
              <a:prstGeom prst="ellipse">
                <a:avLst/>
              </a:prstGeom>
              <a:gradFill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866" name="Google Shape;1866;p51"/>
              <p:cNvGrpSpPr/>
              <p:nvPr/>
            </p:nvGrpSpPr>
            <p:grpSpPr>
              <a:xfrm>
                <a:off x="7191375" y="2043112"/>
                <a:ext cx="598487" cy="119062"/>
                <a:chOff x="3917950" y="2114550"/>
                <a:chExt cx="492125" cy="95250"/>
              </a:xfrm>
            </p:grpSpPr>
            <p:sp>
              <p:nvSpPr>
                <p:cNvPr id="1867" name="Google Shape;1867;p51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68" name="Google Shape;1868;p51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869" name="Google Shape;1869;p51"/>
              <p:cNvCxnSpPr/>
              <p:nvPr/>
            </p:nvCxnSpPr>
            <p:spPr>
              <a:xfrm>
                <a:off x="6983412" y="2097087"/>
                <a:ext cx="0" cy="173037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870" name="Google Shape;1870;p51"/>
              <p:cNvCxnSpPr/>
              <p:nvPr/>
            </p:nvCxnSpPr>
            <p:spPr>
              <a:xfrm>
                <a:off x="8037512" y="2105025"/>
                <a:ext cx="0" cy="16986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1871" name="Google Shape;1871;p51"/>
            <p:cNvGrpSpPr/>
            <p:nvPr/>
          </p:nvGrpSpPr>
          <p:grpSpPr>
            <a:xfrm>
              <a:off x="6850062" y="3529012"/>
              <a:ext cx="1006475" cy="573087"/>
              <a:chOff x="7553325" y="5568950"/>
              <a:chExt cx="1006475" cy="573087"/>
            </a:xfrm>
          </p:grpSpPr>
          <p:sp>
            <p:nvSpPr>
              <p:cNvPr id="1872" name="Google Shape;1872;p51"/>
              <p:cNvSpPr txBox="1"/>
              <p:nvPr/>
            </p:nvSpPr>
            <p:spPr>
              <a:xfrm>
                <a:off x="7689850" y="5568950"/>
                <a:ext cx="869950" cy="3667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0000"/>
                  </a:buClr>
                  <a:buSzPts val="2400"/>
                  <a:buFont typeface="Arial"/>
                  <a:buNone/>
                </a:pPr>
                <a:r>
                  <a:rPr b="0" i="0" lang="en-US" sz="2400" u="none">
                    <a:solidFill>
                      <a:srgbClr val="CC0000"/>
                    </a:solidFill>
                    <a:latin typeface="Arial"/>
                    <a:ea typeface="Arial"/>
                    <a:cs typeface="Arial"/>
                    <a:sym typeface="Arial"/>
                  </a:rPr>
                  <a:t>subnet</a:t>
                </a:r>
                <a:endParaRPr/>
              </a:p>
            </p:txBody>
          </p:sp>
          <p:cxnSp>
            <p:nvCxnSpPr>
              <p:cNvPr id="1873" name="Google Shape;1873;p51"/>
              <p:cNvCxnSpPr/>
              <p:nvPr/>
            </p:nvCxnSpPr>
            <p:spPr>
              <a:xfrm flipH="1">
                <a:off x="7553325" y="5837237"/>
                <a:ext cx="171450" cy="304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C0000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  <p:sp>
          <p:nvSpPr>
            <p:cNvPr id="1874" name="Google Shape;1874;p51"/>
            <p:cNvSpPr txBox="1"/>
            <p:nvPr/>
          </p:nvSpPr>
          <p:spPr>
            <a:xfrm>
              <a:off x="5130800" y="2163762"/>
              <a:ext cx="288925" cy="233362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5" name="Google Shape;1875;p51"/>
            <p:cNvSpPr txBox="1"/>
            <p:nvPr/>
          </p:nvSpPr>
          <p:spPr>
            <a:xfrm>
              <a:off x="4975225" y="2133600"/>
              <a:ext cx="103187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223.1.1.2</a:t>
              </a:r>
              <a:endParaRPr/>
            </a:p>
          </p:txBody>
        </p:sp>
        <p:sp>
          <p:nvSpPr>
            <p:cNvPr id="1876" name="Google Shape;1876;p51"/>
            <p:cNvSpPr txBox="1"/>
            <p:nvPr/>
          </p:nvSpPr>
          <p:spPr>
            <a:xfrm>
              <a:off x="7835900" y="2149475"/>
              <a:ext cx="288925" cy="233362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7" name="Google Shape;1877;p51"/>
            <p:cNvSpPr txBox="1"/>
            <p:nvPr/>
          </p:nvSpPr>
          <p:spPr>
            <a:xfrm>
              <a:off x="7832725" y="2949575"/>
              <a:ext cx="288925" cy="233362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" name="Google Shape;1878;p51"/>
            <p:cNvSpPr txBox="1"/>
            <p:nvPr/>
          </p:nvSpPr>
          <p:spPr>
            <a:xfrm>
              <a:off x="6480175" y="3135312"/>
              <a:ext cx="288925" cy="233362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9" name="Google Shape;1879;p51"/>
            <p:cNvSpPr txBox="1"/>
            <p:nvPr/>
          </p:nvSpPr>
          <p:spPr>
            <a:xfrm>
              <a:off x="6003925" y="3097212"/>
              <a:ext cx="1144587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223.1.3.27</a:t>
              </a:r>
              <a:endParaRPr/>
            </a:p>
          </p:txBody>
        </p:sp>
        <p:sp>
          <p:nvSpPr>
            <p:cNvPr id="1880" name="Google Shape;1880;p51"/>
            <p:cNvSpPr txBox="1"/>
            <p:nvPr/>
          </p:nvSpPr>
          <p:spPr>
            <a:xfrm>
              <a:off x="7189787" y="2887662"/>
              <a:ext cx="103187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223.1.2.2</a:t>
              </a:r>
              <a:endParaRPr/>
            </a:p>
          </p:txBody>
        </p:sp>
        <p:sp>
          <p:nvSpPr>
            <p:cNvPr id="1881" name="Google Shape;1881;p51"/>
            <p:cNvSpPr txBox="1"/>
            <p:nvPr/>
          </p:nvSpPr>
          <p:spPr>
            <a:xfrm>
              <a:off x="7586662" y="2128837"/>
              <a:ext cx="103187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223.1.2.1</a:t>
              </a:r>
              <a:endParaRPr/>
            </a:p>
          </p:txBody>
        </p:sp>
      </p:grpSp>
      <p:cxnSp>
        <p:nvCxnSpPr>
          <p:cNvPr id="1882" name="Google Shape;1882;p51"/>
          <p:cNvCxnSpPr/>
          <p:nvPr/>
        </p:nvCxnSpPr>
        <p:spPr>
          <a:xfrm>
            <a:off x="5519737" y="2662237"/>
            <a:ext cx="822325" cy="317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83" name="Google Shape;1883;p51"/>
          <p:cNvCxnSpPr/>
          <p:nvPr/>
        </p:nvCxnSpPr>
        <p:spPr>
          <a:xfrm>
            <a:off x="6854825" y="2668587"/>
            <a:ext cx="639762" cy="1587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84" name="Google Shape;1884;p51"/>
          <p:cNvCxnSpPr/>
          <p:nvPr/>
        </p:nvCxnSpPr>
        <p:spPr>
          <a:xfrm>
            <a:off x="6616700" y="3006725"/>
            <a:ext cx="3175" cy="64452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8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p52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Layer A</a:t>
            </a:r>
            <a:endParaRPr/>
          </a:p>
        </p:txBody>
      </p:sp>
      <p:sp>
        <p:nvSpPr>
          <p:cNvPr id="1890" name="Google Shape;1890;p52"/>
          <p:cNvSpPr/>
          <p:nvPr/>
        </p:nvSpPr>
        <p:spPr>
          <a:xfrm>
            <a:off x="6115050" y="2819400"/>
            <a:ext cx="1268412" cy="1463675"/>
          </a:xfrm>
          <a:custGeom>
            <a:rect b="b" l="l" r="r" t="t"/>
            <a:pathLst>
              <a:path extrusionOk="0" h="922" w="799">
                <a:moveTo>
                  <a:pt x="6" y="66"/>
                </a:moveTo>
                <a:cubicBezTo>
                  <a:pt x="13" y="117"/>
                  <a:pt x="234" y="314"/>
                  <a:pt x="341" y="446"/>
                </a:cubicBezTo>
                <a:cubicBezTo>
                  <a:pt x="448" y="578"/>
                  <a:pt x="577" y="794"/>
                  <a:pt x="648" y="858"/>
                </a:cubicBezTo>
                <a:cubicBezTo>
                  <a:pt x="719" y="922"/>
                  <a:pt x="799" y="912"/>
                  <a:pt x="768" y="828"/>
                </a:cubicBezTo>
                <a:cubicBezTo>
                  <a:pt x="737" y="744"/>
                  <a:pt x="581" y="492"/>
                  <a:pt x="463" y="354"/>
                </a:cubicBezTo>
                <a:cubicBezTo>
                  <a:pt x="345" y="216"/>
                  <a:pt x="136" y="48"/>
                  <a:pt x="60" y="0"/>
                </a:cubicBezTo>
                <a:cubicBezTo>
                  <a:pt x="25" y="47"/>
                  <a:pt x="0" y="15"/>
                  <a:pt x="6" y="6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1" name="Google Shape;1891;p52"/>
          <p:cNvSpPr/>
          <p:nvPr/>
        </p:nvSpPr>
        <p:spPr>
          <a:xfrm>
            <a:off x="4819650" y="4330700"/>
            <a:ext cx="2257425" cy="327025"/>
          </a:xfrm>
          <a:custGeom>
            <a:rect b="b" l="l" r="r" t="t"/>
            <a:pathLst>
              <a:path extrusionOk="0" h="206" w="1422">
                <a:moveTo>
                  <a:pt x="42" y="176"/>
                </a:moveTo>
                <a:cubicBezTo>
                  <a:pt x="84" y="206"/>
                  <a:pt x="437" y="167"/>
                  <a:pt x="641" y="166"/>
                </a:cubicBezTo>
                <a:cubicBezTo>
                  <a:pt x="845" y="165"/>
                  <a:pt x="1153" y="192"/>
                  <a:pt x="1266" y="170"/>
                </a:cubicBezTo>
                <a:cubicBezTo>
                  <a:pt x="1379" y="148"/>
                  <a:pt x="1422" y="58"/>
                  <a:pt x="1320" y="32"/>
                </a:cubicBezTo>
                <a:cubicBezTo>
                  <a:pt x="1218" y="6"/>
                  <a:pt x="869" y="15"/>
                  <a:pt x="657" y="14"/>
                </a:cubicBezTo>
                <a:cubicBezTo>
                  <a:pt x="445" y="13"/>
                  <a:pt x="147" y="0"/>
                  <a:pt x="45" y="27"/>
                </a:cubicBezTo>
                <a:cubicBezTo>
                  <a:pt x="56" y="84"/>
                  <a:pt x="0" y="146"/>
                  <a:pt x="42" y="17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2" name="Google Shape;1892;p52"/>
          <p:cNvSpPr/>
          <p:nvPr/>
        </p:nvSpPr>
        <p:spPr>
          <a:xfrm>
            <a:off x="4562475" y="2743200"/>
            <a:ext cx="1158875" cy="1547812"/>
          </a:xfrm>
          <a:custGeom>
            <a:rect b="b" l="l" r="r" t="t"/>
            <a:pathLst>
              <a:path extrusionOk="0" h="975" w="730">
                <a:moveTo>
                  <a:pt x="157" y="952"/>
                </a:moveTo>
                <a:cubicBezTo>
                  <a:pt x="272" y="930"/>
                  <a:pt x="357" y="644"/>
                  <a:pt x="462" y="498"/>
                </a:cubicBezTo>
                <a:cubicBezTo>
                  <a:pt x="554" y="363"/>
                  <a:pt x="686" y="220"/>
                  <a:pt x="708" y="144"/>
                </a:cubicBezTo>
                <a:cubicBezTo>
                  <a:pt x="730" y="68"/>
                  <a:pt x="654" y="0"/>
                  <a:pt x="594" y="42"/>
                </a:cubicBezTo>
                <a:cubicBezTo>
                  <a:pt x="534" y="84"/>
                  <a:pt x="447" y="253"/>
                  <a:pt x="348" y="396"/>
                </a:cubicBezTo>
                <a:cubicBezTo>
                  <a:pt x="249" y="539"/>
                  <a:pt x="32" y="807"/>
                  <a:pt x="0" y="900"/>
                </a:cubicBezTo>
                <a:cubicBezTo>
                  <a:pt x="53" y="924"/>
                  <a:pt x="43" y="975"/>
                  <a:pt x="157" y="952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3" name="Google Shape;1893;p52"/>
          <p:cNvSpPr/>
          <p:nvPr/>
        </p:nvSpPr>
        <p:spPr>
          <a:xfrm rot="5220000">
            <a:off x="5276850" y="506412"/>
            <a:ext cx="1612900" cy="2162175"/>
          </a:xfrm>
          <a:custGeom>
            <a:rect b="b" l="l" r="r" t="t"/>
            <a:pathLst>
              <a:path extrusionOk="0" h="1291" w="1223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4" name="Google Shape;1894;p52"/>
          <p:cNvSpPr txBox="1"/>
          <p:nvPr>
            <p:ph idx="1" type="body"/>
          </p:nvPr>
        </p:nvSpPr>
        <p:spPr>
          <a:xfrm>
            <a:off x="582612" y="1336675"/>
            <a:ext cx="36957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b="0" i="0" lang="en-US" sz="28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how many?</a:t>
            </a:r>
            <a:endParaRPr/>
          </a:p>
        </p:txBody>
      </p:sp>
      <p:cxnSp>
        <p:nvCxnSpPr>
          <p:cNvPr id="1895" name="Google Shape;1895;p52"/>
          <p:cNvCxnSpPr/>
          <p:nvPr/>
        </p:nvCxnSpPr>
        <p:spPr>
          <a:xfrm rot="10800000">
            <a:off x="6727825" y="1401762"/>
            <a:ext cx="3175" cy="165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96" name="Google Shape;1896;p52"/>
          <p:cNvCxnSpPr/>
          <p:nvPr/>
        </p:nvCxnSpPr>
        <p:spPr>
          <a:xfrm flipH="1">
            <a:off x="5227637" y="1347787"/>
            <a:ext cx="3175" cy="22542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97" name="Google Shape;1897;p52"/>
          <p:cNvCxnSpPr/>
          <p:nvPr/>
        </p:nvCxnSpPr>
        <p:spPr>
          <a:xfrm flipH="1">
            <a:off x="5856287" y="1790700"/>
            <a:ext cx="3175" cy="592137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98" name="Google Shape;1898;p52"/>
          <p:cNvSpPr txBox="1"/>
          <p:nvPr/>
        </p:nvSpPr>
        <p:spPr>
          <a:xfrm>
            <a:off x="4237037" y="1346200"/>
            <a:ext cx="10318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223.1.1.1</a:t>
            </a:r>
            <a:endParaRPr/>
          </a:p>
        </p:txBody>
      </p:sp>
      <p:sp>
        <p:nvSpPr>
          <p:cNvPr id="1899" name="Google Shape;1899;p52"/>
          <p:cNvSpPr txBox="1"/>
          <p:nvPr/>
        </p:nvSpPr>
        <p:spPr>
          <a:xfrm>
            <a:off x="5729287" y="2052637"/>
            <a:ext cx="309562" cy="180975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0" name="Google Shape;1900;p52"/>
          <p:cNvSpPr txBox="1"/>
          <p:nvPr/>
        </p:nvSpPr>
        <p:spPr>
          <a:xfrm>
            <a:off x="5372100" y="1954212"/>
            <a:ext cx="10318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223.1.1.3</a:t>
            </a:r>
            <a:endParaRPr/>
          </a:p>
        </p:txBody>
      </p:sp>
      <p:sp>
        <p:nvSpPr>
          <p:cNvPr id="1901" name="Google Shape;1901;p52"/>
          <p:cNvSpPr txBox="1"/>
          <p:nvPr/>
        </p:nvSpPr>
        <p:spPr>
          <a:xfrm>
            <a:off x="6684962" y="1350962"/>
            <a:ext cx="10318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223.1.1.4</a:t>
            </a:r>
            <a:endParaRPr/>
          </a:p>
        </p:txBody>
      </p:sp>
      <p:sp>
        <p:nvSpPr>
          <p:cNvPr id="1902" name="Google Shape;1902;p52"/>
          <p:cNvSpPr/>
          <p:nvPr/>
        </p:nvSpPr>
        <p:spPr>
          <a:xfrm>
            <a:off x="3622675" y="4437062"/>
            <a:ext cx="1539875" cy="1658937"/>
          </a:xfrm>
          <a:custGeom>
            <a:rect b="b" l="l" r="r" t="t"/>
            <a:pathLst>
              <a:path extrusionOk="0" h="939" w="970">
                <a:moveTo>
                  <a:pt x="451" y="41"/>
                </a:moveTo>
                <a:cubicBezTo>
                  <a:pt x="415" y="47"/>
                  <a:pt x="452" y="358"/>
                  <a:pt x="388" y="431"/>
                </a:cubicBezTo>
                <a:cubicBezTo>
                  <a:pt x="324" y="504"/>
                  <a:pt x="128" y="419"/>
                  <a:pt x="64" y="479"/>
                </a:cubicBezTo>
                <a:cubicBezTo>
                  <a:pt x="0" y="539"/>
                  <a:pt x="1" y="718"/>
                  <a:pt x="7" y="791"/>
                </a:cubicBezTo>
                <a:cubicBezTo>
                  <a:pt x="13" y="864"/>
                  <a:pt x="31" y="901"/>
                  <a:pt x="100" y="920"/>
                </a:cubicBezTo>
                <a:cubicBezTo>
                  <a:pt x="169" y="939"/>
                  <a:pt x="329" y="908"/>
                  <a:pt x="421" y="905"/>
                </a:cubicBezTo>
                <a:cubicBezTo>
                  <a:pt x="513" y="902"/>
                  <a:pt x="572" y="913"/>
                  <a:pt x="652" y="905"/>
                </a:cubicBezTo>
                <a:cubicBezTo>
                  <a:pt x="732" y="897"/>
                  <a:pt x="860" y="929"/>
                  <a:pt x="904" y="857"/>
                </a:cubicBezTo>
                <a:cubicBezTo>
                  <a:pt x="948" y="785"/>
                  <a:pt x="970" y="542"/>
                  <a:pt x="916" y="473"/>
                </a:cubicBezTo>
                <a:cubicBezTo>
                  <a:pt x="862" y="404"/>
                  <a:pt x="645" y="511"/>
                  <a:pt x="580" y="443"/>
                </a:cubicBezTo>
                <a:cubicBezTo>
                  <a:pt x="515" y="375"/>
                  <a:pt x="534" y="130"/>
                  <a:pt x="526" y="65"/>
                </a:cubicBezTo>
                <a:cubicBezTo>
                  <a:pt x="518" y="0"/>
                  <a:pt x="542" y="57"/>
                  <a:pt x="529" y="53"/>
                </a:cubicBezTo>
                <a:cubicBezTo>
                  <a:pt x="520" y="26"/>
                  <a:pt x="487" y="35"/>
                  <a:pt x="451" y="4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03" name="Google Shape;1903;p52"/>
          <p:cNvCxnSpPr/>
          <p:nvPr/>
        </p:nvCxnSpPr>
        <p:spPr>
          <a:xfrm>
            <a:off x="4378325" y="4667250"/>
            <a:ext cx="7937" cy="56197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04" name="Google Shape;1904;p52"/>
          <p:cNvCxnSpPr/>
          <p:nvPr/>
        </p:nvCxnSpPr>
        <p:spPr>
          <a:xfrm rot="10800000">
            <a:off x="3870325" y="5387975"/>
            <a:ext cx="3175" cy="16986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05" name="Google Shape;1905;p52"/>
          <p:cNvCxnSpPr/>
          <p:nvPr/>
        </p:nvCxnSpPr>
        <p:spPr>
          <a:xfrm rot="10800000">
            <a:off x="4865687" y="5373687"/>
            <a:ext cx="3175" cy="241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906" name="Google Shape;1906;p52"/>
          <p:cNvSpPr txBox="1"/>
          <p:nvPr/>
        </p:nvSpPr>
        <p:spPr>
          <a:xfrm>
            <a:off x="4813300" y="5260975"/>
            <a:ext cx="10318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223.1.2.2</a:t>
            </a:r>
            <a:endParaRPr/>
          </a:p>
        </p:txBody>
      </p:sp>
      <p:sp>
        <p:nvSpPr>
          <p:cNvPr id="1907" name="Google Shape;1907;p52"/>
          <p:cNvSpPr txBox="1"/>
          <p:nvPr/>
        </p:nvSpPr>
        <p:spPr>
          <a:xfrm>
            <a:off x="2917825" y="5256212"/>
            <a:ext cx="10318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223.1.2.1</a:t>
            </a:r>
            <a:endParaRPr/>
          </a:p>
        </p:txBody>
      </p:sp>
      <p:sp>
        <p:nvSpPr>
          <p:cNvPr id="1908" name="Google Shape;1908;p52"/>
          <p:cNvSpPr txBox="1"/>
          <p:nvPr/>
        </p:nvSpPr>
        <p:spPr>
          <a:xfrm>
            <a:off x="4319587" y="4767262"/>
            <a:ext cx="128587" cy="180975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9" name="Google Shape;1909;p52"/>
          <p:cNvSpPr txBox="1"/>
          <p:nvPr/>
        </p:nvSpPr>
        <p:spPr>
          <a:xfrm>
            <a:off x="3876675" y="4706937"/>
            <a:ext cx="10318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223.1.2.6</a:t>
            </a:r>
            <a:endParaRPr/>
          </a:p>
        </p:txBody>
      </p:sp>
      <p:sp>
        <p:nvSpPr>
          <p:cNvPr id="1910" name="Google Shape;1910;p52"/>
          <p:cNvSpPr/>
          <p:nvPr/>
        </p:nvSpPr>
        <p:spPr>
          <a:xfrm>
            <a:off x="6640512" y="4416425"/>
            <a:ext cx="1539875" cy="1670050"/>
          </a:xfrm>
          <a:custGeom>
            <a:rect b="b" l="l" r="r" t="t"/>
            <a:pathLst>
              <a:path extrusionOk="0" h="939" w="970">
                <a:moveTo>
                  <a:pt x="451" y="41"/>
                </a:moveTo>
                <a:cubicBezTo>
                  <a:pt x="415" y="47"/>
                  <a:pt x="452" y="358"/>
                  <a:pt x="388" y="431"/>
                </a:cubicBezTo>
                <a:cubicBezTo>
                  <a:pt x="324" y="504"/>
                  <a:pt x="128" y="419"/>
                  <a:pt x="64" y="479"/>
                </a:cubicBezTo>
                <a:cubicBezTo>
                  <a:pt x="0" y="539"/>
                  <a:pt x="1" y="718"/>
                  <a:pt x="7" y="791"/>
                </a:cubicBezTo>
                <a:cubicBezTo>
                  <a:pt x="13" y="864"/>
                  <a:pt x="31" y="901"/>
                  <a:pt x="100" y="920"/>
                </a:cubicBezTo>
                <a:cubicBezTo>
                  <a:pt x="169" y="939"/>
                  <a:pt x="329" y="908"/>
                  <a:pt x="421" y="905"/>
                </a:cubicBezTo>
                <a:cubicBezTo>
                  <a:pt x="513" y="902"/>
                  <a:pt x="572" y="913"/>
                  <a:pt x="652" y="905"/>
                </a:cubicBezTo>
                <a:cubicBezTo>
                  <a:pt x="732" y="897"/>
                  <a:pt x="860" y="929"/>
                  <a:pt x="904" y="857"/>
                </a:cubicBezTo>
                <a:cubicBezTo>
                  <a:pt x="948" y="785"/>
                  <a:pt x="970" y="542"/>
                  <a:pt x="916" y="473"/>
                </a:cubicBezTo>
                <a:cubicBezTo>
                  <a:pt x="862" y="404"/>
                  <a:pt x="645" y="511"/>
                  <a:pt x="580" y="443"/>
                </a:cubicBezTo>
                <a:cubicBezTo>
                  <a:pt x="515" y="375"/>
                  <a:pt x="534" y="130"/>
                  <a:pt x="526" y="65"/>
                </a:cubicBezTo>
                <a:cubicBezTo>
                  <a:pt x="518" y="0"/>
                  <a:pt x="542" y="57"/>
                  <a:pt x="529" y="53"/>
                </a:cubicBezTo>
                <a:cubicBezTo>
                  <a:pt x="520" y="26"/>
                  <a:pt x="487" y="35"/>
                  <a:pt x="451" y="4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11" name="Google Shape;1911;p52"/>
          <p:cNvCxnSpPr/>
          <p:nvPr/>
        </p:nvCxnSpPr>
        <p:spPr>
          <a:xfrm>
            <a:off x="7407275" y="4686300"/>
            <a:ext cx="1587" cy="520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12" name="Google Shape;1912;p52"/>
          <p:cNvCxnSpPr/>
          <p:nvPr/>
        </p:nvCxnSpPr>
        <p:spPr>
          <a:xfrm rot="10800000">
            <a:off x="6899275" y="5407025"/>
            <a:ext cx="3175" cy="16986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13" name="Google Shape;1913;p52"/>
          <p:cNvCxnSpPr/>
          <p:nvPr/>
        </p:nvCxnSpPr>
        <p:spPr>
          <a:xfrm rot="10800000">
            <a:off x="7894637" y="5392737"/>
            <a:ext cx="3175" cy="241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914" name="Google Shape;1914;p52"/>
          <p:cNvSpPr txBox="1"/>
          <p:nvPr/>
        </p:nvSpPr>
        <p:spPr>
          <a:xfrm>
            <a:off x="7842250" y="5280025"/>
            <a:ext cx="10318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223.1.3.2</a:t>
            </a:r>
            <a:endParaRPr/>
          </a:p>
        </p:txBody>
      </p:sp>
      <p:sp>
        <p:nvSpPr>
          <p:cNvPr id="1915" name="Google Shape;1915;p52"/>
          <p:cNvSpPr txBox="1"/>
          <p:nvPr/>
        </p:nvSpPr>
        <p:spPr>
          <a:xfrm>
            <a:off x="5946775" y="5275262"/>
            <a:ext cx="10318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223.1.3.1</a:t>
            </a:r>
            <a:endParaRPr/>
          </a:p>
        </p:txBody>
      </p:sp>
      <p:sp>
        <p:nvSpPr>
          <p:cNvPr id="1916" name="Google Shape;1916;p52"/>
          <p:cNvSpPr txBox="1"/>
          <p:nvPr/>
        </p:nvSpPr>
        <p:spPr>
          <a:xfrm>
            <a:off x="7348537" y="4786312"/>
            <a:ext cx="128587" cy="180975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7" name="Google Shape;1917;p52"/>
          <p:cNvSpPr txBox="1"/>
          <p:nvPr/>
        </p:nvSpPr>
        <p:spPr>
          <a:xfrm>
            <a:off x="6899275" y="4751387"/>
            <a:ext cx="11445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223.1.3.27</a:t>
            </a:r>
            <a:endParaRPr/>
          </a:p>
        </p:txBody>
      </p:sp>
      <p:cxnSp>
        <p:nvCxnSpPr>
          <p:cNvPr id="1918" name="Google Shape;1918;p52"/>
          <p:cNvCxnSpPr/>
          <p:nvPr/>
        </p:nvCxnSpPr>
        <p:spPr>
          <a:xfrm rot="10800000">
            <a:off x="6108700" y="1306512"/>
            <a:ext cx="3175" cy="26511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919" name="Google Shape;1919;p52"/>
          <p:cNvSpPr txBox="1"/>
          <p:nvPr/>
        </p:nvSpPr>
        <p:spPr>
          <a:xfrm>
            <a:off x="5618162" y="557212"/>
            <a:ext cx="10318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223.1.1.2</a:t>
            </a:r>
            <a:endParaRPr/>
          </a:p>
        </p:txBody>
      </p:sp>
      <p:cxnSp>
        <p:nvCxnSpPr>
          <p:cNvPr id="1920" name="Google Shape;1920;p52"/>
          <p:cNvCxnSpPr/>
          <p:nvPr/>
        </p:nvCxnSpPr>
        <p:spPr>
          <a:xfrm flipH="1" rot="10800000">
            <a:off x="4591050" y="2762250"/>
            <a:ext cx="1114425" cy="15430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21" name="Google Shape;1921;p52"/>
          <p:cNvCxnSpPr/>
          <p:nvPr/>
        </p:nvCxnSpPr>
        <p:spPr>
          <a:xfrm rot="10800000">
            <a:off x="6105525" y="2743200"/>
            <a:ext cx="1276350" cy="15430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22" name="Google Shape;1922;p52"/>
          <p:cNvCxnSpPr/>
          <p:nvPr/>
        </p:nvCxnSpPr>
        <p:spPr>
          <a:xfrm rot="10800000">
            <a:off x="4781550" y="4505325"/>
            <a:ext cx="2305050" cy="95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923" name="Google Shape;1923;p52"/>
          <p:cNvSpPr txBox="1"/>
          <p:nvPr/>
        </p:nvSpPr>
        <p:spPr>
          <a:xfrm>
            <a:off x="6184900" y="2655887"/>
            <a:ext cx="10318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223.1.7.0</a:t>
            </a:r>
            <a:endParaRPr/>
          </a:p>
        </p:txBody>
      </p:sp>
      <p:sp>
        <p:nvSpPr>
          <p:cNvPr id="1924" name="Google Shape;1924;p52"/>
          <p:cNvSpPr txBox="1"/>
          <p:nvPr/>
        </p:nvSpPr>
        <p:spPr>
          <a:xfrm>
            <a:off x="7261225" y="3941762"/>
            <a:ext cx="10318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223.1.7.1</a:t>
            </a:r>
            <a:endParaRPr/>
          </a:p>
        </p:txBody>
      </p:sp>
      <p:sp>
        <p:nvSpPr>
          <p:cNvPr id="1925" name="Google Shape;1925;p52"/>
          <p:cNvSpPr txBox="1"/>
          <p:nvPr/>
        </p:nvSpPr>
        <p:spPr>
          <a:xfrm>
            <a:off x="6022975" y="4198937"/>
            <a:ext cx="10318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223.1.8.0</a:t>
            </a:r>
            <a:endParaRPr/>
          </a:p>
        </p:txBody>
      </p:sp>
      <p:sp>
        <p:nvSpPr>
          <p:cNvPr id="1926" name="Google Shape;1926;p52"/>
          <p:cNvSpPr txBox="1"/>
          <p:nvPr/>
        </p:nvSpPr>
        <p:spPr>
          <a:xfrm>
            <a:off x="4775200" y="4198937"/>
            <a:ext cx="10318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223.1.8.1</a:t>
            </a:r>
            <a:endParaRPr/>
          </a:p>
        </p:txBody>
      </p:sp>
      <p:sp>
        <p:nvSpPr>
          <p:cNvPr id="1927" name="Google Shape;1927;p52"/>
          <p:cNvSpPr txBox="1"/>
          <p:nvPr/>
        </p:nvSpPr>
        <p:spPr>
          <a:xfrm>
            <a:off x="3698875" y="3903662"/>
            <a:ext cx="10318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223.1.9.1</a:t>
            </a:r>
            <a:endParaRPr/>
          </a:p>
        </p:txBody>
      </p:sp>
      <p:sp>
        <p:nvSpPr>
          <p:cNvPr id="1928" name="Google Shape;1928;p52"/>
          <p:cNvSpPr txBox="1"/>
          <p:nvPr/>
        </p:nvSpPr>
        <p:spPr>
          <a:xfrm>
            <a:off x="4565650" y="2665412"/>
            <a:ext cx="10318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223.1.9.2</a:t>
            </a:r>
            <a:endParaRPr/>
          </a:p>
        </p:txBody>
      </p:sp>
      <p:sp>
        <p:nvSpPr>
          <p:cNvPr id="1929" name="Google Shape;1929;p52"/>
          <p:cNvSpPr txBox="1"/>
          <p:nvPr>
            <p:ph type="title"/>
          </p:nvPr>
        </p:nvSpPr>
        <p:spPr>
          <a:xfrm>
            <a:off x="533400" y="228600"/>
            <a:ext cx="3702050" cy="763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Subnets</a:t>
            </a:r>
            <a:endParaRPr/>
          </a:p>
        </p:txBody>
      </p:sp>
      <p:pic>
        <p:nvPicPr>
          <p:cNvPr descr="underline_base" id="1930" name="Google Shape;1930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300" y="855662"/>
            <a:ext cx="2011362" cy="1730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31" name="Google Shape;1931;p52"/>
          <p:cNvGrpSpPr/>
          <p:nvPr/>
        </p:nvGrpSpPr>
        <p:grpSpPr>
          <a:xfrm>
            <a:off x="5545137" y="2379662"/>
            <a:ext cx="742949" cy="388937"/>
            <a:chOff x="6978650" y="1976437"/>
            <a:chExt cx="1066799" cy="393700"/>
          </a:xfrm>
        </p:grpSpPr>
        <p:sp>
          <p:nvSpPr>
            <p:cNvPr id="1932" name="Google Shape;1932;p52"/>
            <p:cNvSpPr/>
            <p:nvPr/>
          </p:nvSpPr>
          <p:spPr>
            <a:xfrm>
              <a:off x="6983412" y="2151062"/>
              <a:ext cx="1057275" cy="219075"/>
            </a:xfrm>
            <a:prstGeom prst="ellipse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3" name="Google Shape;1933;p52"/>
            <p:cNvSpPr txBox="1"/>
            <p:nvPr/>
          </p:nvSpPr>
          <p:spPr>
            <a:xfrm>
              <a:off x="6983412" y="2125662"/>
              <a:ext cx="1062037" cy="136525"/>
            </a:xfrm>
            <a:prstGeom prst="rect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4" name="Google Shape;1934;p52"/>
            <p:cNvSpPr/>
            <p:nvPr/>
          </p:nvSpPr>
          <p:spPr>
            <a:xfrm>
              <a:off x="6978650" y="1976437"/>
              <a:ext cx="1058862" cy="257175"/>
            </a:xfrm>
            <a:prstGeom prst="ellipse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35" name="Google Shape;1935;p52"/>
            <p:cNvGrpSpPr/>
            <p:nvPr/>
          </p:nvGrpSpPr>
          <p:grpSpPr>
            <a:xfrm>
              <a:off x="7191375" y="2043112"/>
              <a:ext cx="598487" cy="119062"/>
              <a:chOff x="3917950" y="2114550"/>
              <a:chExt cx="492125" cy="95250"/>
            </a:xfrm>
          </p:grpSpPr>
          <p:sp>
            <p:nvSpPr>
              <p:cNvPr id="1936" name="Google Shape;1936;p52"/>
              <p:cNvSpPr/>
              <p:nvPr/>
            </p:nvSpPr>
            <p:spPr>
              <a:xfrm>
                <a:off x="3917950" y="2114550"/>
                <a:ext cx="492125" cy="9525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7" name="Google Shape;1937;p52"/>
              <p:cNvSpPr/>
              <p:nvPr/>
            </p:nvSpPr>
            <p:spPr>
              <a:xfrm>
                <a:off x="3940175" y="2114550"/>
                <a:ext cx="447675" cy="9525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938" name="Google Shape;1938;p52"/>
            <p:cNvCxnSpPr/>
            <p:nvPr/>
          </p:nvCxnSpPr>
          <p:spPr>
            <a:xfrm>
              <a:off x="6983412" y="2097087"/>
              <a:ext cx="0" cy="173037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39" name="Google Shape;1939;p52"/>
            <p:cNvCxnSpPr/>
            <p:nvPr/>
          </p:nvCxnSpPr>
          <p:spPr>
            <a:xfrm>
              <a:off x="8039100" y="2105025"/>
              <a:ext cx="0" cy="169862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940" name="Google Shape;1940;p52"/>
          <p:cNvGrpSpPr/>
          <p:nvPr/>
        </p:nvGrpSpPr>
        <p:grpSpPr>
          <a:xfrm>
            <a:off x="7080250" y="4271962"/>
            <a:ext cx="742949" cy="388937"/>
            <a:chOff x="6978650" y="1976437"/>
            <a:chExt cx="1066799" cy="393700"/>
          </a:xfrm>
        </p:grpSpPr>
        <p:sp>
          <p:nvSpPr>
            <p:cNvPr id="1941" name="Google Shape;1941;p52"/>
            <p:cNvSpPr/>
            <p:nvPr/>
          </p:nvSpPr>
          <p:spPr>
            <a:xfrm>
              <a:off x="6983412" y="2151062"/>
              <a:ext cx="1057275" cy="219075"/>
            </a:xfrm>
            <a:prstGeom prst="ellipse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2" name="Google Shape;1942;p52"/>
            <p:cNvSpPr txBox="1"/>
            <p:nvPr/>
          </p:nvSpPr>
          <p:spPr>
            <a:xfrm>
              <a:off x="6983412" y="2125662"/>
              <a:ext cx="1062037" cy="136525"/>
            </a:xfrm>
            <a:prstGeom prst="rect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3" name="Google Shape;1943;p52"/>
            <p:cNvSpPr/>
            <p:nvPr/>
          </p:nvSpPr>
          <p:spPr>
            <a:xfrm>
              <a:off x="6978650" y="1976437"/>
              <a:ext cx="1058862" cy="257175"/>
            </a:xfrm>
            <a:prstGeom prst="ellipse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44" name="Google Shape;1944;p52"/>
            <p:cNvGrpSpPr/>
            <p:nvPr/>
          </p:nvGrpSpPr>
          <p:grpSpPr>
            <a:xfrm>
              <a:off x="7191375" y="2043112"/>
              <a:ext cx="598487" cy="119062"/>
              <a:chOff x="3917950" y="2114550"/>
              <a:chExt cx="492125" cy="95250"/>
            </a:xfrm>
          </p:grpSpPr>
          <p:sp>
            <p:nvSpPr>
              <p:cNvPr id="1945" name="Google Shape;1945;p52"/>
              <p:cNvSpPr/>
              <p:nvPr/>
            </p:nvSpPr>
            <p:spPr>
              <a:xfrm>
                <a:off x="3917950" y="2114550"/>
                <a:ext cx="492125" cy="9525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6" name="Google Shape;1946;p52"/>
              <p:cNvSpPr/>
              <p:nvPr/>
            </p:nvSpPr>
            <p:spPr>
              <a:xfrm>
                <a:off x="3940175" y="2114550"/>
                <a:ext cx="447675" cy="9525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947" name="Google Shape;1947;p52"/>
            <p:cNvCxnSpPr/>
            <p:nvPr/>
          </p:nvCxnSpPr>
          <p:spPr>
            <a:xfrm>
              <a:off x="6983412" y="2097087"/>
              <a:ext cx="0" cy="173037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48" name="Google Shape;1948;p52"/>
            <p:cNvCxnSpPr/>
            <p:nvPr/>
          </p:nvCxnSpPr>
          <p:spPr>
            <a:xfrm>
              <a:off x="8039100" y="2105025"/>
              <a:ext cx="0" cy="169862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949" name="Google Shape;1949;p52"/>
          <p:cNvGrpSpPr/>
          <p:nvPr/>
        </p:nvGrpSpPr>
        <p:grpSpPr>
          <a:xfrm>
            <a:off x="4087812" y="4279900"/>
            <a:ext cx="742949" cy="388937"/>
            <a:chOff x="6978650" y="1976437"/>
            <a:chExt cx="1066799" cy="393700"/>
          </a:xfrm>
        </p:grpSpPr>
        <p:sp>
          <p:nvSpPr>
            <p:cNvPr id="1950" name="Google Shape;1950;p52"/>
            <p:cNvSpPr/>
            <p:nvPr/>
          </p:nvSpPr>
          <p:spPr>
            <a:xfrm>
              <a:off x="6983412" y="2151062"/>
              <a:ext cx="1057275" cy="219075"/>
            </a:xfrm>
            <a:prstGeom prst="ellipse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1" name="Google Shape;1951;p52"/>
            <p:cNvSpPr txBox="1"/>
            <p:nvPr/>
          </p:nvSpPr>
          <p:spPr>
            <a:xfrm>
              <a:off x="6983412" y="2125662"/>
              <a:ext cx="1062037" cy="136525"/>
            </a:xfrm>
            <a:prstGeom prst="rect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2" name="Google Shape;1952;p52"/>
            <p:cNvSpPr/>
            <p:nvPr/>
          </p:nvSpPr>
          <p:spPr>
            <a:xfrm>
              <a:off x="6978650" y="1976437"/>
              <a:ext cx="1058862" cy="257175"/>
            </a:xfrm>
            <a:prstGeom prst="ellipse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53" name="Google Shape;1953;p52"/>
            <p:cNvGrpSpPr/>
            <p:nvPr/>
          </p:nvGrpSpPr>
          <p:grpSpPr>
            <a:xfrm>
              <a:off x="7191375" y="2043112"/>
              <a:ext cx="598487" cy="119062"/>
              <a:chOff x="3917950" y="2114550"/>
              <a:chExt cx="492125" cy="95250"/>
            </a:xfrm>
          </p:grpSpPr>
          <p:sp>
            <p:nvSpPr>
              <p:cNvPr id="1954" name="Google Shape;1954;p52"/>
              <p:cNvSpPr/>
              <p:nvPr/>
            </p:nvSpPr>
            <p:spPr>
              <a:xfrm>
                <a:off x="3917950" y="2114550"/>
                <a:ext cx="492125" cy="9525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5" name="Google Shape;1955;p52"/>
              <p:cNvSpPr/>
              <p:nvPr/>
            </p:nvSpPr>
            <p:spPr>
              <a:xfrm>
                <a:off x="3940175" y="2114550"/>
                <a:ext cx="447675" cy="9525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956" name="Google Shape;1956;p52"/>
            <p:cNvCxnSpPr/>
            <p:nvPr/>
          </p:nvCxnSpPr>
          <p:spPr>
            <a:xfrm>
              <a:off x="6983412" y="2097087"/>
              <a:ext cx="0" cy="173037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57" name="Google Shape;1957;p52"/>
            <p:cNvCxnSpPr/>
            <p:nvPr/>
          </p:nvCxnSpPr>
          <p:spPr>
            <a:xfrm>
              <a:off x="8039100" y="2105025"/>
              <a:ext cx="0" cy="169862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958" name="Google Shape;1958;p52"/>
          <p:cNvGrpSpPr/>
          <p:nvPr/>
        </p:nvGrpSpPr>
        <p:grpSpPr>
          <a:xfrm>
            <a:off x="6315075" y="881062"/>
            <a:ext cx="641350" cy="558800"/>
            <a:chOff x="-69850" y="2338387"/>
            <a:chExt cx="1557337" cy="1754187"/>
          </a:xfrm>
        </p:grpSpPr>
        <p:pic>
          <p:nvPicPr>
            <p:cNvPr descr="desktop_computer_stylized_medium" id="1959" name="Google Shape;1959;p5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60" name="Google Shape;1960;p52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61" name="Google Shape;1961;p52"/>
          <p:cNvGrpSpPr/>
          <p:nvPr/>
        </p:nvGrpSpPr>
        <p:grpSpPr>
          <a:xfrm>
            <a:off x="4918075" y="898525"/>
            <a:ext cx="641350" cy="558800"/>
            <a:chOff x="-69850" y="2338387"/>
            <a:chExt cx="1557337" cy="1754187"/>
          </a:xfrm>
        </p:grpSpPr>
        <p:pic>
          <p:nvPicPr>
            <p:cNvPr descr="desktop_computer_stylized_medium" id="1962" name="Google Shape;1962;p5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63" name="Google Shape;1963;p52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64" name="Google Shape;1964;p52"/>
          <p:cNvGrpSpPr/>
          <p:nvPr/>
        </p:nvGrpSpPr>
        <p:grpSpPr>
          <a:xfrm>
            <a:off x="5749925" y="849312"/>
            <a:ext cx="641350" cy="558800"/>
            <a:chOff x="-69850" y="2338387"/>
            <a:chExt cx="1557337" cy="1754187"/>
          </a:xfrm>
        </p:grpSpPr>
        <p:pic>
          <p:nvPicPr>
            <p:cNvPr descr="desktop_computer_stylized_medium" id="1965" name="Google Shape;1965;p5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66" name="Google Shape;1966;p52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67" name="Google Shape;1967;p52"/>
          <p:cNvGrpSpPr/>
          <p:nvPr/>
        </p:nvGrpSpPr>
        <p:grpSpPr>
          <a:xfrm>
            <a:off x="7473950" y="5551487"/>
            <a:ext cx="641350" cy="558800"/>
            <a:chOff x="-69850" y="2338387"/>
            <a:chExt cx="1557337" cy="1754187"/>
          </a:xfrm>
        </p:grpSpPr>
        <p:pic>
          <p:nvPicPr>
            <p:cNvPr descr="desktop_computer_stylized_medium" id="1968" name="Google Shape;1968;p5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69" name="Google Shape;1969;p52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70" name="Google Shape;1970;p52"/>
          <p:cNvGrpSpPr/>
          <p:nvPr/>
        </p:nvGrpSpPr>
        <p:grpSpPr>
          <a:xfrm>
            <a:off x="6523037" y="5514975"/>
            <a:ext cx="641350" cy="558800"/>
            <a:chOff x="-69850" y="2338387"/>
            <a:chExt cx="1557337" cy="1754187"/>
          </a:xfrm>
        </p:grpSpPr>
        <p:pic>
          <p:nvPicPr>
            <p:cNvPr descr="desktop_computer_stylized_medium" id="1971" name="Google Shape;1971;p5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2" name="Google Shape;1972;p52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73" name="Google Shape;1973;p52"/>
          <p:cNvGrpSpPr/>
          <p:nvPr/>
        </p:nvGrpSpPr>
        <p:grpSpPr>
          <a:xfrm>
            <a:off x="3497262" y="5522912"/>
            <a:ext cx="641350" cy="558800"/>
            <a:chOff x="-69850" y="2338387"/>
            <a:chExt cx="1557337" cy="1754187"/>
          </a:xfrm>
        </p:grpSpPr>
        <p:pic>
          <p:nvPicPr>
            <p:cNvPr descr="desktop_computer_stylized_medium" id="1974" name="Google Shape;1974;p5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5" name="Google Shape;1975;p52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76" name="Google Shape;1976;p52"/>
          <p:cNvGrpSpPr/>
          <p:nvPr/>
        </p:nvGrpSpPr>
        <p:grpSpPr>
          <a:xfrm>
            <a:off x="4419600" y="5564187"/>
            <a:ext cx="641350" cy="558800"/>
            <a:chOff x="-69850" y="2338387"/>
            <a:chExt cx="1557337" cy="1754187"/>
          </a:xfrm>
        </p:grpSpPr>
        <p:pic>
          <p:nvPicPr>
            <p:cNvPr descr="desktop_computer_stylized_medium" id="1977" name="Google Shape;1977;p5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8" name="Google Shape;1978;p52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2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p53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Internet Addressing</a:t>
            </a:r>
            <a:endParaRPr/>
          </a:p>
        </p:txBody>
      </p:sp>
      <p:sp>
        <p:nvSpPr>
          <p:cNvPr id="1984" name="Google Shape;1984;p53"/>
          <p:cNvSpPr txBox="1"/>
          <p:nvPr>
            <p:ph idx="1" type="body"/>
          </p:nvPr>
        </p:nvSpPr>
        <p:spPr>
          <a:xfrm>
            <a:off x="447675" y="1397000"/>
            <a:ext cx="8439150" cy="541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80"/>
              <a:buFont typeface="Noto Sans Symbols"/>
              <a:buChar char="❖"/>
            </a:pPr>
            <a:r>
              <a:rPr b="0" i="0" lang="en-US" sz="32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textual addresses are given to hosts</a:t>
            </a:r>
            <a:endParaRPr/>
          </a:p>
          <a:p>
            <a:pPr indent="-210820" lvl="0" marL="342900" rtl="0" algn="l">
              <a:lnSpc>
                <a:spcPct val="85000"/>
              </a:lnSpc>
              <a:spcBef>
                <a:spcPts val="640"/>
              </a:spcBef>
              <a:spcAft>
                <a:spcPts val="0"/>
              </a:spcAft>
              <a:buClr>
                <a:srgbClr val="000099"/>
              </a:buClr>
              <a:buSzPts val="208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640"/>
              </a:spcBef>
              <a:spcAft>
                <a:spcPts val="0"/>
              </a:spcAft>
              <a:buClr>
                <a:srgbClr val="000099"/>
              </a:buClr>
              <a:buSzPts val="2080"/>
              <a:buFont typeface="Noto Sans Symbols"/>
              <a:buChar char="❖"/>
            </a:pPr>
            <a:r>
              <a:rPr b="0" i="0" lang="en-US" sz="32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for example, </a:t>
            </a:r>
            <a:r>
              <a:rPr b="0" i="0" lang="en-US" sz="3200" u="sng">
                <a:solidFill>
                  <a:schemeClr val="hlink"/>
                </a:solidFill>
                <a:hlinkClick r:id="rId3"/>
              </a:rPr>
              <a:t>concordia.ca</a:t>
            </a:r>
            <a:r>
              <a:rPr b="0" i="0" lang="en-US" sz="32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is 132.205.7.63</a:t>
            </a:r>
            <a:endParaRPr/>
          </a:p>
          <a:p>
            <a:pPr indent="-210820" lvl="0" marL="342900" rtl="0" algn="l">
              <a:lnSpc>
                <a:spcPct val="85000"/>
              </a:lnSpc>
              <a:spcBef>
                <a:spcPts val="640"/>
              </a:spcBef>
              <a:spcAft>
                <a:spcPts val="0"/>
              </a:spcAft>
              <a:buClr>
                <a:srgbClr val="000099"/>
              </a:buClr>
              <a:buSzPts val="208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640"/>
              </a:spcBef>
              <a:spcAft>
                <a:spcPts val="0"/>
              </a:spcAft>
              <a:buClr>
                <a:srgbClr val="000099"/>
              </a:buClr>
              <a:buSzPts val="2080"/>
              <a:buFont typeface="Noto Sans Symbols"/>
              <a:buChar char="❖"/>
            </a:pPr>
            <a:r>
              <a:rPr b="0" i="0" lang="en-US" sz="32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DNS takes care of the  translation between the textual representation and the IP addresses</a:t>
            </a:r>
            <a:endParaRPr/>
          </a:p>
          <a:p>
            <a:pPr indent="-260350" lvl="0" marL="34290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0350" lvl="0" marL="34290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underline_base" id="1985" name="Google Shape;1985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3262" y="1112837"/>
            <a:ext cx="4333875" cy="20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6" name="Google Shape;1986;p53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Layer A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0" name="Shape 1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1" name="Google Shape;1991;p54"/>
          <p:cNvSpPr txBox="1"/>
          <p:nvPr>
            <p:ph idx="1" type="body"/>
          </p:nvPr>
        </p:nvSpPr>
        <p:spPr>
          <a:xfrm>
            <a:off x="447675" y="1076325"/>
            <a:ext cx="8439150" cy="2081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but now, which bits represent a network number and which represent a local ID?</a:t>
            </a:r>
            <a:endParaRPr/>
          </a:p>
          <a:p>
            <a:pPr indent="-24384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this depends on the type of address; IP recognizes several classification of Internet addresses depending on the size of the organization’s network </a:t>
            </a:r>
            <a:endParaRPr/>
          </a:p>
        </p:txBody>
      </p:sp>
      <p:graphicFrame>
        <p:nvGraphicFramePr>
          <p:cNvPr id="1992" name="Google Shape;1992;p54"/>
          <p:cNvGraphicFramePr/>
          <p:nvPr/>
        </p:nvGraphicFramePr>
        <p:xfrm>
          <a:off x="381000" y="3273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{93F6AD33-594B-4AFB-9730-FB134F6484EA}</a:tableStyleId>
              </a:tblPr>
              <a:tblGrid>
                <a:gridCol w="1158875"/>
                <a:gridCol w="1163625"/>
                <a:gridCol w="1438275"/>
                <a:gridCol w="1085850"/>
                <a:gridCol w="1233475"/>
                <a:gridCol w="1265225"/>
                <a:gridCol w="1052500"/>
              </a:tblGrid>
              <a:tr h="447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Verdana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classification</a:t>
                      </a:r>
                      <a:endParaRPr/>
                    </a:p>
                  </a:txBody>
                  <a:tcPr marT="45725" marB="45725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Verdana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byte1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Verdana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byte2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Verdana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byte3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Verdana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byte4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Verdana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# of NWs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Verdana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max nodes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Verdana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Class A</a:t>
                      </a:r>
                      <a:endParaRPr/>
                    </a:p>
                  </a:txBody>
                  <a:tcPr marT="45725" marB="45725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Verdana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0nnnnnnn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Verdana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xxxxxxxx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Verdana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xxxxxxxx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Verdana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xxxxxxxx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Verdana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  <a:r>
                        <a:rPr b="0" baseline="30000" i="0" lang="en-US" sz="12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7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Verdana"/>
                        <a:buNone/>
                      </a:pPr>
                      <a:r>
                        <a:rPr b="0" baseline="30000" i="0" lang="en-US" sz="12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(127)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Verdana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  <a:r>
                        <a:rPr b="0" baseline="30000" i="0" lang="en-US" sz="12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24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Verdana"/>
                        <a:buNone/>
                      </a:pPr>
                      <a:r>
                        <a:rPr b="0" baseline="30000" i="0" lang="en-US" sz="12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(&gt;16 million)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Verdana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Class B</a:t>
                      </a:r>
                      <a:endParaRPr/>
                    </a:p>
                  </a:txBody>
                  <a:tcPr marT="45725" marB="45725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Verdana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10nnnnnn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Verdana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nnnnnnnn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Verdana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xxxxxxxx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Verdana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xxxxxxxx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Verdana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  <a:r>
                        <a:rPr b="0" baseline="30000" i="0" lang="en-US" sz="12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14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Verdana"/>
                        <a:buNone/>
                      </a:pPr>
                      <a:r>
                        <a:rPr b="0" baseline="30000" i="0" lang="en-US" sz="12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(16,364)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Verdana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  <a:r>
                        <a:rPr b="0" baseline="30000" i="0" lang="en-US" sz="12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16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Verdana"/>
                        <a:buNone/>
                      </a:pPr>
                      <a:r>
                        <a:rPr b="0" baseline="30000" i="0" lang="en-US" sz="12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(65,536)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Verdana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Class C</a:t>
                      </a:r>
                      <a:endParaRPr/>
                    </a:p>
                  </a:txBody>
                  <a:tcPr marT="45725" marB="45725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Verdana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110nnnnn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Verdana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nnnnnnnn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Verdana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nnnnnnnn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Verdana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xxxxxxxx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Verdana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  <a:r>
                        <a:rPr b="0" baseline="30000" i="0" lang="en-US" sz="12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21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Verdana"/>
                        <a:buNone/>
                      </a:pPr>
                      <a:r>
                        <a:rPr b="0" baseline="30000" i="0" lang="en-US" sz="10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(</a:t>
                      </a: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2,097,152)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Verdana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  <a:r>
                        <a:rPr b="0" baseline="30000" i="0" lang="en-US" sz="12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8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Verdana"/>
                        <a:buNone/>
                      </a:pPr>
                      <a:r>
                        <a:rPr b="0" baseline="30000" i="0" lang="en-US" sz="12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(256)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Verdana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Class D multicast</a:t>
                      </a:r>
                      <a:endParaRPr/>
                    </a:p>
                  </a:txBody>
                  <a:tcPr marT="45725" marB="45725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6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Verdana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1110 followed by a 28-bit multicast address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  <a:tr h="493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Verdana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Class 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Verdana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Reserved </a:t>
                      </a:r>
                      <a:endParaRPr/>
                    </a:p>
                  </a:txBody>
                  <a:tcPr marT="45725" marB="45725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6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Verdana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1111; reserved 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  <a:tr h="447675">
                <a:tc gridSpan="7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Verdana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n’s represent bits in the network number; x’s represent bits in the local identifier </a:t>
                      </a:r>
                      <a:endParaRPr/>
                    </a:p>
                  </a:txBody>
                  <a:tcPr marT="45725" marB="45725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993" name="Google Shape;1993;p54"/>
          <p:cNvSpPr txBox="1"/>
          <p:nvPr>
            <p:ph type="title"/>
          </p:nvPr>
        </p:nvSpPr>
        <p:spPr>
          <a:xfrm>
            <a:off x="533400" y="-127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Internet Addressing</a:t>
            </a:r>
            <a:endParaRPr/>
          </a:p>
        </p:txBody>
      </p:sp>
      <p:pic>
        <p:nvPicPr>
          <p:cNvPr descr="underline_base" id="1994" name="Google Shape;1994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3262" y="871537"/>
            <a:ext cx="4333875" cy="20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5" name="Google Shape;1995;p54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Layer A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9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Google Shape;2000;p55"/>
          <p:cNvSpPr txBox="1"/>
          <p:nvPr>
            <p:ph idx="1" type="body"/>
          </p:nvPr>
        </p:nvSpPr>
        <p:spPr>
          <a:xfrm>
            <a:off x="447675" y="1604962"/>
            <a:ext cx="8439150" cy="5173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Example: 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Which class does Concordia.ca belong (assume IP address: 132.205.7.63)? Which class does Nasa.gov belong (Assume IP address: 64.37.246.3)?</a:t>
            </a:r>
            <a:endParaRPr/>
          </a:p>
          <a:p>
            <a:pPr indent="-24384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Concordia.ca is 132.205.7.63, which is </a:t>
            </a:r>
            <a:r>
              <a:rPr b="1" i="0" lang="en-US" sz="2400" u="sng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10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000100.11001101.00000111.00111111 which is class B</a:t>
            </a:r>
            <a:endParaRPr/>
          </a:p>
          <a:p>
            <a:pPr indent="-24384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Nasa.gov has address: 64.37.246.3, which is 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	</a:t>
            </a:r>
            <a:r>
              <a:rPr b="1" i="0" lang="en-US" sz="2400" u="sng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1000000.00100101.11110110.00000011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So it is class A</a:t>
            </a:r>
            <a:endParaRPr/>
          </a:p>
        </p:txBody>
      </p:sp>
      <p:sp>
        <p:nvSpPr>
          <p:cNvPr id="2001" name="Google Shape;2001;p55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Internet Addressing</a:t>
            </a:r>
            <a:endParaRPr/>
          </a:p>
        </p:txBody>
      </p:sp>
      <p:pic>
        <p:nvPicPr>
          <p:cNvPr descr="underline_base" id="2002" name="Google Shape;2002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3262" y="1112837"/>
            <a:ext cx="4333875" cy="20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3" name="Google Shape;2003;p55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Layer A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7" name="Shape 2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p56"/>
          <p:cNvSpPr txBox="1"/>
          <p:nvPr>
            <p:ph type="title"/>
          </p:nvPr>
        </p:nvSpPr>
        <p:spPr>
          <a:xfrm>
            <a:off x="533400" y="-127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Classless Addresses</a:t>
            </a:r>
            <a:endParaRPr/>
          </a:p>
        </p:txBody>
      </p:sp>
      <p:sp>
        <p:nvSpPr>
          <p:cNvPr id="2009" name="Google Shape;2009;p56"/>
          <p:cNvSpPr txBox="1"/>
          <p:nvPr>
            <p:ph idx="1" type="body"/>
          </p:nvPr>
        </p:nvSpPr>
        <p:spPr>
          <a:xfrm>
            <a:off x="447675" y="1092200"/>
            <a:ext cx="8439150" cy="57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 older version of IP, IPv4, has address depletion problem</a:t>
            </a:r>
            <a:endParaRPr/>
          </a:p>
          <a:p>
            <a:pPr indent="-22733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internet addresses are 32-bit, so there is only finite number of addresses</a:t>
            </a:r>
            <a:endParaRPr/>
          </a:p>
          <a:p>
            <a:pPr indent="-22733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r>
              <a:rPr b="0" baseline="3000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32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≈ 4.3 billion; isn’t that enough? </a:t>
            </a:r>
            <a:endParaRPr/>
          </a:p>
          <a:p>
            <a:pPr indent="-22733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what if an organization has 1000 computers?</a:t>
            </a:r>
            <a:endParaRPr/>
          </a:p>
          <a:p>
            <a:pPr indent="-22733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two solutions exist: 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use more bits for addresses (more than 32) 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use </a:t>
            </a:r>
            <a:r>
              <a:rPr b="1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Classless InterDomain Routing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b="1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CIDR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endParaRPr/>
          </a:p>
        </p:txBody>
      </p:sp>
      <p:pic>
        <p:nvPicPr>
          <p:cNvPr descr="underline_base" id="2010" name="Google Shape;2010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3262" y="871537"/>
            <a:ext cx="4333875" cy="20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1" name="Google Shape;2011;p56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Layer 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0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Layer A</a:t>
            </a:r>
            <a:endParaRPr/>
          </a:p>
        </p:txBody>
      </p:sp>
      <p:pic>
        <p:nvPicPr>
          <p:cNvPr descr="underline_base" id="805" name="Google Shape;80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1825" y="1035050"/>
            <a:ext cx="7769225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806" name="Google Shape;806;p30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Two key network-layer functions</a:t>
            </a:r>
            <a:endParaRPr/>
          </a:p>
        </p:txBody>
      </p:sp>
      <p:sp>
        <p:nvSpPr>
          <p:cNvPr id="807" name="Google Shape;807;p30"/>
          <p:cNvSpPr txBox="1"/>
          <p:nvPr>
            <p:ph idx="1" type="body"/>
          </p:nvPr>
        </p:nvSpPr>
        <p:spPr>
          <a:xfrm>
            <a:off x="379412" y="1625600"/>
            <a:ext cx="4192587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1" lang="en-US" sz="28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forwarding: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move packets from router’s input to appropriate router output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involves a single router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19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1" lang="en-US" sz="28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routing: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determine route taken by packets from source to dest. 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16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involves all routers from source to distination 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16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routing algorithms</a:t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4384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808" name="Google Shape;808;p30"/>
          <p:cNvSpPr txBox="1"/>
          <p:nvPr/>
        </p:nvSpPr>
        <p:spPr>
          <a:xfrm>
            <a:off x="4784725" y="1577975"/>
            <a:ext cx="4192587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Cabin"/>
              <a:buNone/>
            </a:pPr>
            <a:r>
              <a:rPr b="0" i="1" lang="en-US" sz="32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analogy: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19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1" lang="en-US" sz="28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routing: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process of planning trip from source to dest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19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1" lang="en-US" sz="28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forwarding</a:t>
            </a:r>
            <a:r>
              <a:rPr b="0" i="1" lang="en-US" sz="2800" u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process of getting through single interchange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809" name="Google Shape;809;p30"/>
          <p:cNvSpPr txBox="1"/>
          <p:nvPr/>
        </p:nvSpPr>
        <p:spPr>
          <a:xfrm>
            <a:off x="8615362" y="6464300"/>
            <a:ext cx="266700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5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p57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CIDR</a:t>
            </a:r>
            <a:endParaRPr/>
          </a:p>
        </p:txBody>
      </p:sp>
      <p:sp>
        <p:nvSpPr>
          <p:cNvPr id="2017" name="Google Shape;2017;p57"/>
          <p:cNvSpPr txBox="1"/>
          <p:nvPr>
            <p:ph idx="1" type="body"/>
          </p:nvPr>
        </p:nvSpPr>
        <p:spPr>
          <a:xfrm>
            <a:off x="447675" y="1347787"/>
            <a:ext cx="8439150" cy="5173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specifies a group of addresses that do not fall into any of the predefined classes </a:t>
            </a:r>
            <a:endParaRPr/>
          </a:p>
          <a:p>
            <a:pPr indent="-22733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each address in the group can still be interpreted as a network number followed by a local identifier </a:t>
            </a:r>
            <a:endParaRPr/>
          </a:p>
          <a:p>
            <a:pPr indent="-22733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commonly used to allocate multiple class C addresses </a:t>
            </a:r>
            <a:endParaRPr/>
          </a:p>
          <a:p>
            <a:pPr indent="-22733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for example, if a network has 1000 computers, CIDR allocates 4 consecutive Class C addresses to that network</a:t>
            </a:r>
            <a:endParaRPr/>
          </a:p>
        </p:txBody>
      </p:sp>
      <p:pic>
        <p:nvPicPr>
          <p:cNvPr descr="underline_base" id="2018" name="Google Shape;2018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337" y="1096962"/>
            <a:ext cx="1655762" cy="169862"/>
          </a:xfrm>
          <a:prstGeom prst="rect">
            <a:avLst/>
          </a:prstGeom>
          <a:noFill/>
          <a:ln>
            <a:noFill/>
          </a:ln>
        </p:spPr>
      </p:pic>
      <p:sp>
        <p:nvSpPr>
          <p:cNvPr id="2019" name="Google Shape;2019;p57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Layer A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3" name="Shape 2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4" name="Google Shape;2024;p58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CIDR</a:t>
            </a:r>
            <a:endParaRPr/>
          </a:p>
        </p:txBody>
      </p:sp>
      <p:sp>
        <p:nvSpPr>
          <p:cNvPr id="2025" name="Google Shape;2025;p58"/>
          <p:cNvSpPr txBox="1"/>
          <p:nvPr>
            <p:ph idx="1" type="body"/>
          </p:nvPr>
        </p:nvSpPr>
        <p:spPr>
          <a:xfrm>
            <a:off x="447675" y="1412875"/>
            <a:ext cx="8439150" cy="5173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Example: 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</p:txBody>
      </p:sp>
      <p:graphicFrame>
        <p:nvGraphicFramePr>
          <p:cNvPr id="2026" name="Google Shape;2026;p58"/>
          <p:cNvGraphicFramePr/>
          <p:nvPr/>
        </p:nvGraphicFramePr>
        <p:xfrm>
          <a:off x="593725" y="21923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{93F6AD33-594B-4AFB-9730-FB134F6484EA}</a:tableStyleId>
              </a:tblPr>
              <a:tblGrid>
                <a:gridCol w="1828800"/>
                <a:gridCol w="3567100"/>
                <a:gridCol w="2697150"/>
              </a:tblGrid>
              <a:tr h="609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Times New Roman"/>
                        <a:buNone/>
                      </a:pPr>
                      <a:r>
                        <a:rPr b="1" i="0" lang="en-US" sz="2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Class C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Times New Roman"/>
                        <a:buNone/>
                      </a:pPr>
                      <a:r>
                        <a:rPr b="1" i="0" lang="en-US" sz="2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Bit representation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Times New Roman"/>
                        <a:buNone/>
                      </a:pPr>
                      <a:r>
                        <a:rPr b="1" i="0" lang="en-US" sz="2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Address range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211.195.8.0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1101011-11000011-000010</a:t>
                      </a:r>
                      <a:r>
                        <a:rPr b="1" i="0" lang="en-US" sz="2200" u="none" cap="none" strike="noStrike">
                          <a:solidFill>
                            <a:srgbClr val="0033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</a:t>
                      </a: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-xxxxxxxx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211.195.8.0 to 211.195.8.255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211.195.9.0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1101011-11000011-000010</a:t>
                      </a:r>
                      <a:r>
                        <a:rPr b="1" i="0" lang="en-US" sz="2200" u="none" cap="none" strike="noStrike">
                          <a:solidFill>
                            <a:srgbClr val="0033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</a:t>
                      </a: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-xxxxxxxx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211.195.9.0 to 211.195.9.255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211.195.10.0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1101011-11000011-000010</a:t>
                      </a:r>
                      <a:r>
                        <a:rPr b="1" i="0" lang="en-US" sz="2200" u="none" cap="none" strike="noStrike">
                          <a:solidFill>
                            <a:srgbClr val="0033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-xxxxxxxx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211.195.10.0 to 211.195.10.255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211.195.11.0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1101011-11000011-000010</a:t>
                      </a:r>
                      <a:r>
                        <a:rPr b="1" i="0" lang="en-US" sz="2200" u="none" cap="none" strike="noStrike">
                          <a:solidFill>
                            <a:srgbClr val="0033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-xxxxxxxx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211.195.11.0 to 211.195.11.255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underline_base" id="2027" name="Google Shape;2027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337" y="1096962"/>
            <a:ext cx="1655762" cy="169862"/>
          </a:xfrm>
          <a:prstGeom prst="rect">
            <a:avLst/>
          </a:prstGeom>
          <a:noFill/>
          <a:ln>
            <a:noFill/>
          </a:ln>
        </p:spPr>
      </p:pic>
      <p:sp>
        <p:nvSpPr>
          <p:cNvPr id="2028" name="Google Shape;2028;p58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Layer A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2" name="Shape 2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3" name="Google Shape;2033;p59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CIDR</a:t>
            </a:r>
            <a:endParaRPr/>
          </a:p>
        </p:txBody>
      </p:sp>
      <p:sp>
        <p:nvSpPr>
          <p:cNvPr id="2034" name="Google Shape;2034;p59"/>
          <p:cNvSpPr txBox="1"/>
          <p:nvPr>
            <p:ph idx="1" type="body"/>
          </p:nvPr>
        </p:nvSpPr>
        <p:spPr>
          <a:xfrm>
            <a:off x="447675" y="1316037"/>
            <a:ext cx="8439150" cy="5173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further, a router can extract the network number (in this case it is 211.195.8.0), which is the 1</a:t>
            </a:r>
            <a:r>
              <a:rPr b="0" baseline="3000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st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address of this network</a:t>
            </a:r>
            <a:endParaRPr/>
          </a:p>
          <a:p>
            <a:pPr indent="-22733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this can be done via logical AND operation between a 32-bit subnet mask (255.255.252.0) and an IP address</a:t>
            </a:r>
            <a:endParaRPr/>
          </a:p>
        </p:txBody>
      </p:sp>
      <p:graphicFrame>
        <p:nvGraphicFramePr>
          <p:cNvPr id="2035" name="Google Shape;2035;p59"/>
          <p:cNvGraphicFramePr/>
          <p:nvPr/>
        </p:nvGraphicFramePr>
        <p:xfrm>
          <a:off x="396875" y="431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{93F6AD33-594B-4AFB-9730-FB134F6484EA}</a:tableStyleId>
              </a:tblPr>
              <a:tblGrid>
                <a:gridCol w="3290875"/>
                <a:gridCol w="4968875"/>
              </a:tblGrid>
              <a:tr h="609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IP Address</a:t>
                      </a:r>
                      <a:endParaRPr/>
                    </a:p>
                  </a:txBody>
                  <a:tcPr marT="45700" marB="4570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1101011-11000011-</a:t>
                      </a:r>
                      <a:r>
                        <a:rPr b="1" i="0" lang="en-US" sz="2200" u="none" cap="none" strike="noStrike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000010</a:t>
                      </a: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xx-xxxxxxxx</a:t>
                      </a:r>
                      <a:endParaRPr/>
                    </a:p>
                  </a:txBody>
                  <a:tcPr marT="45700" marB="457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AND with subnet mask</a:t>
                      </a:r>
                      <a:endParaRPr/>
                    </a:p>
                  </a:txBody>
                  <a:tcPr marT="45700" marB="4570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11111111-11111111-11111100-00000000</a:t>
                      </a:r>
                      <a:endParaRPr/>
                    </a:p>
                  </a:txBody>
                  <a:tcPr marT="45700" marB="457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8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Network number</a:t>
                      </a:r>
                      <a:endParaRPr/>
                    </a:p>
                  </a:txBody>
                  <a:tcPr marT="45700" marB="4570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1101011-11000011-00001000-00000000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(which is, 211.195.8.0)</a:t>
                      </a:r>
                      <a:endParaRPr/>
                    </a:p>
                  </a:txBody>
                  <a:tcPr marT="45700" marB="457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underline_base" id="2036" name="Google Shape;2036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337" y="1096962"/>
            <a:ext cx="1655762" cy="169862"/>
          </a:xfrm>
          <a:prstGeom prst="rect">
            <a:avLst/>
          </a:prstGeom>
          <a:noFill/>
          <a:ln>
            <a:noFill/>
          </a:ln>
        </p:spPr>
      </p:pic>
      <p:sp>
        <p:nvSpPr>
          <p:cNvPr id="2037" name="Google Shape;2037;p59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Layer A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1" name="Shape 2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2" name="Google Shape;2042;p60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CIDR</a:t>
            </a:r>
            <a:endParaRPr/>
          </a:p>
        </p:txBody>
      </p:sp>
      <p:sp>
        <p:nvSpPr>
          <p:cNvPr id="2043" name="Google Shape;2043;p60"/>
          <p:cNvSpPr txBox="1"/>
          <p:nvPr>
            <p:ph idx="1" type="body"/>
          </p:nvPr>
        </p:nvSpPr>
        <p:spPr>
          <a:xfrm>
            <a:off x="447675" y="1460500"/>
            <a:ext cx="8439150" cy="5173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 effect, CIDR groups several smaller networks together and visualize them as a single large network; this is referred to as </a:t>
            </a:r>
            <a:r>
              <a:rPr b="1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supernetting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endParaRPr/>
          </a:p>
          <a:p>
            <a:pPr indent="-24384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advantages? </a:t>
            </a:r>
            <a:endParaRPr/>
          </a:p>
          <a:p>
            <a:pPr indent="-24384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yet, there is another issue: each IP packet has the destination IP address, where the first 3 bits determine whether this is class A, B or C</a:t>
            </a:r>
            <a:endParaRPr/>
          </a:p>
          <a:p>
            <a:pPr indent="-24384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 rest of the bits in the address are then extracted to determine the network number </a:t>
            </a:r>
            <a:endParaRPr/>
          </a:p>
          <a:p>
            <a:pPr indent="-24384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descr="underline_base" id="2044" name="Google Shape;2044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337" y="1096962"/>
            <a:ext cx="1655762" cy="169862"/>
          </a:xfrm>
          <a:prstGeom prst="rect">
            <a:avLst/>
          </a:prstGeom>
          <a:noFill/>
          <a:ln>
            <a:noFill/>
          </a:ln>
        </p:spPr>
      </p:pic>
      <p:sp>
        <p:nvSpPr>
          <p:cNvPr id="2045" name="Google Shape;2045;p60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Layer A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9" name="Shape 2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2050;p61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CIDR</a:t>
            </a:r>
            <a:endParaRPr/>
          </a:p>
        </p:txBody>
      </p:sp>
      <p:sp>
        <p:nvSpPr>
          <p:cNvPr id="2051" name="Google Shape;2051;p61"/>
          <p:cNvSpPr txBox="1"/>
          <p:nvPr>
            <p:ph idx="1" type="body"/>
          </p:nvPr>
        </p:nvSpPr>
        <p:spPr>
          <a:xfrm>
            <a:off x="447675" y="1268412"/>
            <a:ext cx="8439150" cy="5173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determining the network number is straight forward when that number of bits is fixed </a:t>
            </a:r>
            <a:endParaRPr/>
          </a:p>
          <a:p>
            <a:pPr indent="-24384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with CIDR, this is not the case</a:t>
            </a:r>
            <a:endParaRPr/>
          </a:p>
          <a:p>
            <a:pPr indent="-24384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 router must know the number of network bits </a:t>
            </a:r>
            <a:endParaRPr/>
          </a:p>
          <a:p>
            <a:pPr indent="-24384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to allow that, the usual representation of an address (</a:t>
            </a:r>
            <a:r>
              <a:rPr b="0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w.x.y.z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) is replaced by (</a:t>
            </a:r>
            <a:r>
              <a:rPr b="0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w.x.y.z/m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), where </a:t>
            </a:r>
            <a:r>
              <a:rPr b="0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is the number of bits in the network ID</a:t>
            </a:r>
            <a:endParaRPr/>
          </a:p>
          <a:p>
            <a:pPr indent="-24384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for the previous example, that will be: 211.195.8.0/22, which means that the network number has 22 bits long </a:t>
            </a:r>
            <a:endParaRPr/>
          </a:p>
          <a:p>
            <a:pPr indent="-24384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descr="underline_base" id="2052" name="Google Shape;2052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337" y="1090612"/>
            <a:ext cx="1655762" cy="147637"/>
          </a:xfrm>
          <a:prstGeom prst="rect">
            <a:avLst/>
          </a:prstGeom>
          <a:noFill/>
          <a:ln>
            <a:noFill/>
          </a:ln>
        </p:spPr>
      </p:pic>
      <p:sp>
        <p:nvSpPr>
          <p:cNvPr id="2053" name="Google Shape;2053;p61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Layer A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7" name="Shape 2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Google Shape;2058;p62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Obtaining an Address</a:t>
            </a:r>
            <a:endParaRPr/>
          </a:p>
        </p:txBody>
      </p:sp>
      <p:sp>
        <p:nvSpPr>
          <p:cNvPr id="2059" name="Google Shape;2059;p62"/>
          <p:cNvSpPr txBox="1"/>
          <p:nvPr>
            <p:ph idx="1" type="body"/>
          </p:nvPr>
        </p:nvSpPr>
        <p:spPr>
          <a:xfrm>
            <a:off x="447675" y="1476375"/>
            <a:ext cx="8439150" cy="5173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prior to 1999, all network addresses were managed by </a:t>
            </a:r>
            <a:r>
              <a:rPr b="1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IANA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b="1" i="1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Internet Assigned Numbers Authority</a:t>
            </a:r>
            <a:endParaRPr/>
          </a:p>
          <a:p>
            <a:pPr indent="-22733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1" i="1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 1999, the Internet Corporation for Assigned Names and Numbers (ICANN) assumed that responsibility and others related to </a:t>
            </a:r>
            <a:r>
              <a:rPr b="1" i="1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Domain Name System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b="1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DNS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) </a:t>
            </a:r>
            <a:endParaRPr/>
          </a:p>
          <a:p>
            <a:pPr indent="-22733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after all, isn’t IP addresses are hard to memorize?! 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DNS is needed</a:t>
            </a:r>
            <a:endParaRPr/>
          </a:p>
          <a:p>
            <a:pPr indent="-24384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descr="underline_base" id="2060" name="Google Shape;2060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300" y="1162050"/>
            <a:ext cx="50276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2061" name="Google Shape;2061;p62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Layer A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5" name="Shape 2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Google Shape;2066;p63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Obtaining an Address</a:t>
            </a:r>
            <a:endParaRPr/>
          </a:p>
        </p:txBody>
      </p:sp>
      <p:sp>
        <p:nvSpPr>
          <p:cNvPr id="2067" name="Google Shape;2067;p63"/>
          <p:cNvSpPr txBox="1"/>
          <p:nvPr>
            <p:ph idx="1" type="body"/>
          </p:nvPr>
        </p:nvSpPr>
        <p:spPr>
          <a:xfrm>
            <a:off x="447675" y="1412875"/>
            <a:ext cx="8439150" cy="5173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 computer connected to a company network, or connected to an ISP, will get an IP address assigned </a:t>
            </a:r>
            <a:endParaRPr/>
          </a:p>
          <a:p>
            <a:pPr indent="-22733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 machine may have a static IP address, or it may dynamically require an IP address from the server </a:t>
            </a:r>
            <a:endParaRPr/>
          </a:p>
          <a:p>
            <a:pPr indent="-22733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 server runs a protocol called </a:t>
            </a:r>
            <a:r>
              <a:rPr b="1" i="1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Dynamic Host Configuration Protocol  </a:t>
            </a:r>
            <a:r>
              <a:rPr b="1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(DHCP)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which allocates the machine one of the available IP addresses it maintains </a:t>
            </a:r>
            <a:endParaRPr/>
          </a:p>
          <a:p>
            <a:pPr indent="-22733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try </a:t>
            </a:r>
            <a:r>
              <a:rPr b="0" i="1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ipconfig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command </a:t>
            </a:r>
            <a:endParaRPr b="1" i="1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2733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1" i="1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733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 b="1" i="1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underline_base" id="2068" name="Google Shape;2068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337" y="1193800"/>
            <a:ext cx="50276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2069" name="Google Shape;2069;p63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Layer A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3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Google Shape;2074;p64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Layer A</a:t>
            </a:r>
            <a:endParaRPr/>
          </a:p>
        </p:txBody>
      </p:sp>
      <p:pic>
        <p:nvPicPr>
          <p:cNvPr descr="underline_base" id="2075" name="Google Shape;2075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325" y="1047750"/>
            <a:ext cx="68564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2076" name="Google Shape;2076;p64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IP addresses: how to get one?</a:t>
            </a:r>
            <a:endParaRPr/>
          </a:p>
        </p:txBody>
      </p:sp>
      <p:sp>
        <p:nvSpPr>
          <p:cNvPr id="2077" name="Google Shape;2077;p64"/>
          <p:cNvSpPr txBox="1"/>
          <p:nvPr>
            <p:ph idx="1" type="body"/>
          </p:nvPr>
        </p:nvSpPr>
        <p:spPr>
          <a:xfrm>
            <a:off x="511175" y="1508125"/>
            <a:ext cx="8034337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b="0" i="0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Q: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How does a </a:t>
            </a:r>
            <a:r>
              <a:rPr b="0" i="1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host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get IP address?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hard-coded by system admin in a file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1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Windows: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control-panel → network → configuration → tcp/ip → properties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1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UNIX: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/etc/rc.config</a:t>
            </a:r>
            <a:endParaRPr/>
          </a:p>
          <a:p>
            <a:pPr indent="-1333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DHCP: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D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ynamic </a:t>
            </a:r>
            <a:r>
              <a:rPr b="0" i="0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H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ost </a:t>
            </a:r>
            <a:r>
              <a:rPr b="0" i="0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C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onfiguration </a:t>
            </a:r>
            <a:r>
              <a:rPr b="0" i="0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P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rotocol: dynamically get address from as server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“plug-and-play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” 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2733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1" name="Shape 2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2" name="Google Shape;2082;p65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Layer A</a:t>
            </a:r>
            <a:endParaRPr/>
          </a:p>
        </p:txBody>
      </p:sp>
      <p:sp>
        <p:nvSpPr>
          <p:cNvPr id="2083" name="Google Shape;2083;p65"/>
          <p:cNvSpPr/>
          <p:nvPr/>
        </p:nvSpPr>
        <p:spPr>
          <a:xfrm>
            <a:off x="4152900" y="1871662"/>
            <a:ext cx="3738562" cy="2697162"/>
          </a:xfrm>
          <a:custGeom>
            <a:rect b="b" l="l" r="r" t="t"/>
            <a:pathLst>
              <a:path extrusionOk="0" h="1699" w="2355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4" name="Google Shape;2084;p65"/>
          <p:cNvSpPr txBox="1"/>
          <p:nvPr>
            <p:ph type="title"/>
          </p:nvPr>
        </p:nvSpPr>
        <p:spPr>
          <a:xfrm>
            <a:off x="533400" y="230187"/>
            <a:ext cx="8091487" cy="908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NAT: network address translation</a:t>
            </a:r>
            <a:endParaRPr/>
          </a:p>
        </p:txBody>
      </p:sp>
      <p:sp>
        <p:nvSpPr>
          <p:cNvPr id="2085" name="Google Shape;2085;p65"/>
          <p:cNvSpPr/>
          <p:nvPr/>
        </p:nvSpPr>
        <p:spPr>
          <a:xfrm>
            <a:off x="0" y="2579687"/>
            <a:ext cx="3849687" cy="1425575"/>
          </a:xfrm>
          <a:custGeom>
            <a:rect b="b" l="l" r="r" t="t"/>
            <a:pathLst>
              <a:path extrusionOk="0" h="898" w="2425">
                <a:moveTo>
                  <a:pt x="2056" y="289"/>
                </a:moveTo>
                <a:cubicBezTo>
                  <a:pt x="1826" y="223"/>
                  <a:pt x="1133" y="113"/>
                  <a:pt x="810" y="75"/>
                </a:cubicBezTo>
                <a:cubicBezTo>
                  <a:pt x="487" y="37"/>
                  <a:pt x="230" y="0"/>
                  <a:pt x="115" y="60"/>
                </a:cubicBezTo>
                <a:cubicBezTo>
                  <a:pt x="0" y="120"/>
                  <a:pt x="121" y="301"/>
                  <a:pt x="121" y="433"/>
                </a:cubicBezTo>
                <a:cubicBezTo>
                  <a:pt x="121" y="565"/>
                  <a:pt x="25" y="802"/>
                  <a:pt x="115" y="850"/>
                </a:cubicBezTo>
                <a:cubicBezTo>
                  <a:pt x="205" y="898"/>
                  <a:pt x="316" y="784"/>
                  <a:pt x="662" y="721"/>
                </a:cubicBezTo>
                <a:cubicBezTo>
                  <a:pt x="1008" y="658"/>
                  <a:pt x="1961" y="544"/>
                  <a:pt x="2193" y="472"/>
                </a:cubicBezTo>
                <a:cubicBezTo>
                  <a:pt x="2425" y="400"/>
                  <a:pt x="2292" y="327"/>
                  <a:pt x="2056" y="289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97647"/>
                </a:srgbClr>
              </a:gs>
              <a:gs pos="100000">
                <a:srgbClr val="66CCFF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86" name="Google Shape;2086;p65"/>
          <p:cNvCxnSpPr/>
          <p:nvPr/>
        </p:nvCxnSpPr>
        <p:spPr>
          <a:xfrm flipH="1" rot="10800000">
            <a:off x="4267200" y="3182937"/>
            <a:ext cx="1214437" cy="1111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87" name="Google Shape;2087;p65"/>
          <p:cNvCxnSpPr/>
          <p:nvPr/>
        </p:nvCxnSpPr>
        <p:spPr>
          <a:xfrm rot="10800000">
            <a:off x="7010400" y="3233737"/>
            <a:ext cx="300037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88" name="Google Shape;2088;p65"/>
          <p:cNvCxnSpPr/>
          <p:nvPr/>
        </p:nvCxnSpPr>
        <p:spPr>
          <a:xfrm>
            <a:off x="7107237" y="2446337"/>
            <a:ext cx="133350" cy="635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89" name="Google Shape;2089;p65"/>
          <p:cNvCxnSpPr/>
          <p:nvPr/>
        </p:nvCxnSpPr>
        <p:spPr>
          <a:xfrm>
            <a:off x="7113587" y="3951287"/>
            <a:ext cx="17145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090" name="Google Shape;2090;p65"/>
          <p:cNvSpPr txBox="1"/>
          <p:nvPr/>
        </p:nvSpPr>
        <p:spPr>
          <a:xfrm>
            <a:off x="7732712" y="2176462"/>
            <a:ext cx="9191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10.0.0.1</a:t>
            </a:r>
            <a:endParaRPr/>
          </a:p>
        </p:txBody>
      </p:sp>
      <p:sp>
        <p:nvSpPr>
          <p:cNvPr id="2091" name="Google Shape;2091;p65"/>
          <p:cNvSpPr txBox="1"/>
          <p:nvPr/>
        </p:nvSpPr>
        <p:spPr>
          <a:xfrm>
            <a:off x="7859712" y="2944812"/>
            <a:ext cx="9191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10.0.0.2</a:t>
            </a:r>
            <a:endParaRPr/>
          </a:p>
        </p:txBody>
      </p:sp>
      <p:sp>
        <p:nvSpPr>
          <p:cNvPr id="2092" name="Google Shape;2092;p65"/>
          <p:cNvSpPr txBox="1"/>
          <p:nvPr/>
        </p:nvSpPr>
        <p:spPr>
          <a:xfrm>
            <a:off x="7810500" y="3751262"/>
            <a:ext cx="9191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10.0.0.3</a:t>
            </a:r>
            <a:endParaRPr/>
          </a:p>
        </p:txBody>
      </p:sp>
      <p:sp>
        <p:nvSpPr>
          <p:cNvPr id="2093" name="Google Shape;2093;p65"/>
          <p:cNvSpPr txBox="1"/>
          <p:nvPr/>
        </p:nvSpPr>
        <p:spPr>
          <a:xfrm>
            <a:off x="4217987" y="2667000"/>
            <a:ext cx="9191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10.0.0.4</a:t>
            </a:r>
            <a:endParaRPr/>
          </a:p>
        </p:txBody>
      </p:sp>
      <p:cxnSp>
        <p:nvCxnSpPr>
          <p:cNvPr id="2094" name="Google Shape;2094;p65"/>
          <p:cNvCxnSpPr/>
          <p:nvPr/>
        </p:nvCxnSpPr>
        <p:spPr>
          <a:xfrm flipH="1">
            <a:off x="4341812" y="2944812"/>
            <a:ext cx="85725" cy="128587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095" name="Google Shape;2095;p65"/>
          <p:cNvSpPr txBox="1"/>
          <p:nvPr/>
        </p:nvSpPr>
        <p:spPr>
          <a:xfrm>
            <a:off x="2324100" y="3324225"/>
            <a:ext cx="12573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138.76.29.7</a:t>
            </a:r>
            <a:endParaRPr/>
          </a:p>
        </p:txBody>
      </p:sp>
      <p:cxnSp>
        <p:nvCxnSpPr>
          <p:cNvPr id="2096" name="Google Shape;2096;p65"/>
          <p:cNvCxnSpPr/>
          <p:nvPr/>
        </p:nvCxnSpPr>
        <p:spPr>
          <a:xfrm flipH="1">
            <a:off x="3502025" y="3271837"/>
            <a:ext cx="85725" cy="128587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2097" name="Google Shape;2097;p65"/>
          <p:cNvCxnSpPr/>
          <p:nvPr/>
        </p:nvCxnSpPr>
        <p:spPr>
          <a:xfrm>
            <a:off x="706437" y="3222625"/>
            <a:ext cx="3025775" cy="635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098" name="Google Shape;2098;p65"/>
          <p:cNvSpPr txBox="1"/>
          <p:nvPr/>
        </p:nvSpPr>
        <p:spPr>
          <a:xfrm>
            <a:off x="4591050" y="1674812"/>
            <a:ext cx="2530475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 network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(e.g., home network)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10.0.0/24</a:t>
            </a:r>
            <a:endParaRPr/>
          </a:p>
        </p:txBody>
      </p:sp>
      <p:cxnSp>
        <p:nvCxnSpPr>
          <p:cNvPr id="2099" name="Google Shape;2099;p65"/>
          <p:cNvCxnSpPr/>
          <p:nvPr/>
        </p:nvCxnSpPr>
        <p:spPr>
          <a:xfrm>
            <a:off x="6985000" y="1900237"/>
            <a:ext cx="138588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100" name="Google Shape;2100;p65"/>
          <p:cNvCxnSpPr/>
          <p:nvPr/>
        </p:nvCxnSpPr>
        <p:spPr>
          <a:xfrm>
            <a:off x="4033837" y="1760537"/>
            <a:ext cx="0" cy="10810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01" name="Google Shape;2101;p65"/>
          <p:cNvCxnSpPr/>
          <p:nvPr/>
        </p:nvCxnSpPr>
        <p:spPr>
          <a:xfrm rot="10800000">
            <a:off x="4173537" y="1887537"/>
            <a:ext cx="8985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102" name="Google Shape;2102;p65"/>
          <p:cNvCxnSpPr/>
          <p:nvPr/>
        </p:nvCxnSpPr>
        <p:spPr>
          <a:xfrm>
            <a:off x="2578100" y="1900237"/>
            <a:ext cx="138588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103" name="Google Shape;2103;p65"/>
          <p:cNvCxnSpPr/>
          <p:nvPr/>
        </p:nvCxnSpPr>
        <p:spPr>
          <a:xfrm rot="10800000">
            <a:off x="766762" y="1887537"/>
            <a:ext cx="8985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104" name="Google Shape;2104;p65"/>
          <p:cNvSpPr txBox="1"/>
          <p:nvPr/>
        </p:nvSpPr>
        <p:spPr>
          <a:xfrm>
            <a:off x="1654175" y="1662112"/>
            <a:ext cx="9588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 of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Internet</a:t>
            </a:r>
            <a:endParaRPr/>
          </a:p>
        </p:txBody>
      </p:sp>
      <p:sp>
        <p:nvSpPr>
          <p:cNvPr id="2105" name="Google Shape;2105;p65"/>
          <p:cNvSpPr txBox="1"/>
          <p:nvPr/>
        </p:nvSpPr>
        <p:spPr>
          <a:xfrm>
            <a:off x="4260850" y="4741862"/>
            <a:ext cx="3763962" cy="1336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None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datagrams with source or 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None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destination in this network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None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have 10.0.0/24 address for 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None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source, destination (as usual)</a:t>
            </a:r>
            <a:endParaRPr/>
          </a:p>
        </p:txBody>
      </p:sp>
      <p:sp>
        <p:nvSpPr>
          <p:cNvPr id="2106" name="Google Shape;2106;p65"/>
          <p:cNvSpPr txBox="1"/>
          <p:nvPr/>
        </p:nvSpPr>
        <p:spPr>
          <a:xfrm>
            <a:off x="269875" y="4746625"/>
            <a:ext cx="3684587" cy="164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Cabin"/>
              <a:buNone/>
            </a:pPr>
            <a:r>
              <a:rPr b="0" i="1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all</a:t>
            </a:r>
            <a:r>
              <a:rPr b="0" i="0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datagrams </a:t>
            </a:r>
            <a:r>
              <a:rPr b="0" i="1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leaving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local</a:t>
            </a:r>
            <a:endParaRPr/>
          </a:p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None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network have </a:t>
            </a:r>
            <a:r>
              <a:rPr b="0" i="1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same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single source NAT IP address: 138.76.29.7,different source port numbers</a:t>
            </a:r>
            <a:endParaRPr/>
          </a:p>
        </p:txBody>
      </p:sp>
      <p:pic>
        <p:nvPicPr>
          <p:cNvPr descr="underline_base" id="2107" name="Google Shape;2107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8487" y="922337"/>
            <a:ext cx="7769225" cy="1730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08" name="Google Shape;2108;p65"/>
          <p:cNvCxnSpPr/>
          <p:nvPr/>
        </p:nvCxnSpPr>
        <p:spPr>
          <a:xfrm flipH="1" rot="10800000">
            <a:off x="4818062" y="3344862"/>
            <a:ext cx="668337" cy="1427162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09" name="Google Shape;2109;p65"/>
          <p:cNvCxnSpPr/>
          <p:nvPr/>
        </p:nvCxnSpPr>
        <p:spPr>
          <a:xfrm flipH="1" rot="10800000">
            <a:off x="2706687" y="3308350"/>
            <a:ext cx="668337" cy="1427162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2110" name="Google Shape;2110;p65"/>
          <p:cNvGrpSpPr/>
          <p:nvPr/>
        </p:nvGrpSpPr>
        <p:grpSpPr>
          <a:xfrm>
            <a:off x="3633787" y="3059112"/>
            <a:ext cx="900111" cy="347662"/>
            <a:chOff x="6978650" y="1976437"/>
            <a:chExt cx="1066799" cy="393700"/>
          </a:xfrm>
        </p:grpSpPr>
        <p:sp>
          <p:nvSpPr>
            <p:cNvPr id="2111" name="Google Shape;2111;p65"/>
            <p:cNvSpPr/>
            <p:nvPr/>
          </p:nvSpPr>
          <p:spPr>
            <a:xfrm>
              <a:off x="6983412" y="2151062"/>
              <a:ext cx="1057275" cy="219075"/>
            </a:xfrm>
            <a:prstGeom prst="ellipse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2" name="Google Shape;2112;p65"/>
            <p:cNvSpPr txBox="1"/>
            <p:nvPr/>
          </p:nvSpPr>
          <p:spPr>
            <a:xfrm>
              <a:off x="6983412" y="2125662"/>
              <a:ext cx="1062037" cy="136525"/>
            </a:xfrm>
            <a:prstGeom prst="rect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3" name="Google Shape;2113;p65"/>
            <p:cNvSpPr/>
            <p:nvPr/>
          </p:nvSpPr>
          <p:spPr>
            <a:xfrm>
              <a:off x="6978650" y="1976437"/>
              <a:ext cx="1058862" cy="257175"/>
            </a:xfrm>
            <a:prstGeom prst="ellipse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14" name="Google Shape;2114;p65"/>
            <p:cNvGrpSpPr/>
            <p:nvPr/>
          </p:nvGrpSpPr>
          <p:grpSpPr>
            <a:xfrm>
              <a:off x="7191375" y="2043112"/>
              <a:ext cx="598487" cy="119062"/>
              <a:chOff x="3917950" y="2114550"/>
              <a:chExt cx="492125" cy="95250"/>
            </a:xfrm>
          </p:grpSpPr>
          <p:sp>
            <p:nvSpPr>
              <p:cNvPr id="2115" name="Google Shape;2115;p65"/>
              <p:cNvSpPr/>
              <p:nvPr/>
            </p:nvSpPr>
            <p:spPr>
              <a:xfrm>
                <a:off x="3917950" y="2114550"/>
                <a:ext cx="492125" cy="9525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6" name="Google Shape;2116;p65"/>
              <p:cNvSpPr/>
              <p:nvPr/>
            </p:nvSpPr>
            <p:spPr>
              <a:xfrm>
                <a:off x="3940175" y="2114550"/>
                <a:ext cx="447675" cy="9525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117" name="Google Shape;2117;p65"/>
            <p:cNvCxnSpPr/>
            <p:nvPr/>
          </p:nvCxnSpPr>
          <p:spPr>
            <a:xfrm>
              <a:off x="6985000" y="2097087"/>
              <a:ext cx="0" cy="173037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18" name="Google Shape;2118;p65"/>
            <p:cNvCxnSpPr/>
            <p:nvPr/>
          </p:nvCxnSpPr>
          <p:spPr>
            <a:xfrm>
              <a:off x="8037512" y="2106612"/>
              <a:ext cx="0" cy="168275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2119" name="Google Shape;2119;p65"/>
          <p:cNvGrpSpPr/>
          <p:nvPr/>
        </p:nvGrpSpPr>
        <p:grpSpPr>
          <a:xfrm flipH="1">
            <a:off x="7207250" y="2239962"/>
            <a:ext cx="641350" cy="558800"/>
            <a:chOff x="-69850" y="2338387"/>
            <a:chExt cx="1557337" cy="1754187"/>
          </a:xfrm>
        </p:grpSpPr>
        <p:pic>
          <p:nvPicPr>
            <p:cNvPr descr="desktop_computer_stylized_medium" id="2120" name="Google Shape;2120;p6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21" name="Google Shape;2121;p65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22" name="Google Shape;2122;p65"/>
          <p:cNvGrpSpPr/>
          <p:nvPr/>
        </p:nvGrpSpPr>
        <p:grpSpPr>
          <a:xfrm flipH="1">
            <a:off x="7246937" y="2916237"/>
            <a:ext cx="641350" cy="558800"/>
            <a:chOff x="-69850" y="2338387"/>
            <a:chExt cx="1557337" cy="1754187"/>
          </a:xfrm>
        </p:grpSpPr>
        <p:pic>
          <p:nvPicPr>
            <p:cNvPr descr="desktop_computer_stylized_medium" id="2123" name="Google Shape;2123;p6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24" name="Google Shape;2124;p65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25" name="Google Shape;2125;p65"/>
          <p:cNvGrpSpPr/>
          <p:nvPr/>
        </p:nvGrpSpPr>
        <p:grpSpPr>
          <a:xfrm flipH="1">
            <a:off x="7254875" y="3670300"/>
            <a:ext cx="641350" cy="558800"/>
            <a:chOff x="-69850" y="2338387"/>
            <a:chExt cx="1557337" cy="1754187"/>
          </a:xfrm>
        </p:grpSpPr>
        <p:pic>
          <p:nvPicPr>
            <p:cNvPr descr="desktop_computer_stylized_medium" id="2126" name="Google Shape;2126;p6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27" name="Google Shape;2127;p65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1" name="Shape 2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2" name="Google Shape;2132;p66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Layer A</a:t>
            </a:r>
            <a:endParaRPr/>
          </a:p>
        </p:txBody>
      </p:sp>
      <p:sp>
        <p:nvSpPr>
          <p:cNvPr id="2133" name="Google Shape;2133;p66"/>
          <p:cNvSpPr txBox="1"/>
          <p:nvPr>
            <p:ph idx="1" type="body"/>
          </p:nvPr>
        </p:nvSpPr>
        <p:spPr>
          <a:xfrm>
            <a:off x="385762" y="1103312"/>
            <a:ext cx="8418512" cy="545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b="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motivation: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local network uses just one IP address as far as outside world is concerned: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range of addresses not needed from ISP:  just one IP address for all devices</a:t>
            </a:r>
            <a:endParaRPr/>
          </a:p>
          <a:p>
            <a:pPr indent="-107950" lvl="1" marL="74295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5750" lvl="1" marL="74295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can change addresses of devices in local network without notifying outside world</a:t>
            </a:r>
            <a:endParaRPr/>
          </a:p>
          <a:p>
            <a:pPr indent="-107950" lvl="1" marL="74295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5750" lvl="1" marL="74295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can change ISP without changing addresses of devices in local network</a:t>
            </a:r>
            <a:endParaRPr/>
          </a:p>
          <a:p>
            <a:pPr indent="-107950" lvl="1" marL="74295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5750" lvl="1" marL="74295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devices inside local net not explicitly addressable, visible by outside world (a security plus)</a:t>
            </a:r>
            <a:endParaRPr/>
          </a:p>
          <a:p>
            <a:pPr indent="-22733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34" name="Google Shape;2134;p66"/>
          <p:cNvSpPr txBox="1"/>
          <p:nvPr>
            <p:ph type="title"/>
          </p:nvPr>
        </p:nvSpPr>
        <p:spPr>
          <a:xfrm>
            <a:off x="533400" y="230187"/>
            <a:ext cx="8091487" cy="908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NAT: network address translation</a:t>
            </a:r>
            <a:endParaRPr/>
          </a:p>
        </p:txBody>
      </p:sp>
      <p:pic>
        <p:nvPicPr>
          <p:cNvPr descr="underline_base" id="2135" name="Google Shape;2135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8487" y="922337"/>
            <a:ext cx="7769225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31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Layer A</a:t>
            </a:r>
            <a:endParaRPr/>
          </a:p>
        </p:txBody>
      </p:sp>
      <p:pic>
        <p:nvPicPr>
          <p:cNvPr descr="underline_base" id="815" name="Google Shape;81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9112" y="703262"/>
            <a:ext cx="8228012" cy="1730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16" name="Google Shape;816;p31"/>
          <p:cNvGrpSpPr/>
          <p:nvPr/>
        </p:nvGrpSpPr>
        <p:grpSpPr>
          <a:xfrm>
            <a:off x="836612" y="1198562"/>
            <a:ext cx="5530850" cy="5245100"/>
            <a:chOff x="631825" y="204787"/>
            <a:chExt cx="5530850" cy="5245100"/>
          </a:xfrm>
        </p:grpSpPr>
        <p:sp>
          <p:nvSpPr>
            <p:cNvPr id="817" name="Google Shape;817;p31"/>
            <p:cNvSpPr/>
            <p:nvPr/>
          </p:nvSpPr>
          <p:spPr>
            <a:xfrm>
              <a:off x="3224212" y="3267075"/>
              <a:ext cx="2847975" cy="1481137"/>
            </a:xfrm>
            <a:custGeom>
              <a:rect b="b" l="l" r="r" t="t"/>
              <a:pathLst>
                <a:path extrusionOk="0" h="933" w="1794">
                  <a:moveTo>
                    <a:pt x="6" y="483"/>
                  </a:moveTo>
                  <a:cubicBezTo>
                    <a:pt x="0" y="365"/>
                    <a:pt x="16" y="189"/>
                    <a:pt x="108" y="125"/>
                  </a:cubicBezTo>
                  <a:cubicBezTo>
                    <a:pt x="200" y="61"/>
                    <a:pt x="389" y="116"/>
                    <a:pt x="559" y="100"/>
                  </a:cubicBezTo>
                  <a:cubicBezTo>
                    <a:pt x="729" y="84"/>
                    <a:pt x="935" y="0"/>
                    <a:pt x="1128" y="29"/>
                  </a:cubicBezTo>
                  <a:cubicBezTo>
                    <a:pt x="1321" y="58"/>
                    <a:pt x="1638" y="142"/>
                    <a:pt x="1716" y="275"/>
                  </a:cubicBezTo>
                  <a:cubicBezTo>
                    <a:pt x="1794" y="408"/>
                    <a:pt x="1652" y="721"/>
                    <a:pt x="1596" y="827"/>
                  </a:cubicBezTo>
                  <a:cubicBezTo>
                    <a:pt x="1540" y="933"/>
                    <a:pt x="1506" y="894"/>
                    <a:pt x="1380" y="911"/>
                  </a:cubicBezTo>
                  <a:cubicBezTo>
                    <a:pt x="1254" y="928"/>
                    <a:pt x="1001" y="929"/>
                    <a:pt x="840" y="929"/>
                  </a:cubicBezTo>
                  <a:cubicBezTo>
                    <a:pt x="679" y="929"/>
                    <a:pt x="530" y="927"/>
                    <a:pt x="414" y="911"/>
                  </a:cubicBezTo>
                  <a:cubicBezTo>
                    <a:pt x="298" y="895"/>
                    <a:pt x="211" y="903"/>
                    <a:pt x="143" y="832"/>
                  </a:cubicBezTo>
                  <a:cubicBezTo>
                    <a:pt x="75" y="761"/>
                    <a:pt x="4" y="624"/>
                    <a:pt x="6" y="483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31"/>
            <p:cNvSpPr/>
            <p:nvPr/>
          </p:nvSpPr>
          <p:spPr>
            <a:xfrm>
              <a:off x="1730375" y="2530475"/>
              <a:ext cx="2290762" cy="1295400"/>
            </a:xfrm>
            <a:custGeom>
              <a:rect b="b" l="l" r="r" t="t"/>
              <a:pathLst>
                <a:path extrusionOk="0" h="816" w="1443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31"/>
            <p:cNvSpPr txBox="1"/>
            <p:nvPr/>
          </p:nvSpPr>
          <p:spPr>
            <a:xfrm>
              <a:off x="1720850" y="204787"/>
              <a:ext cx="2317750" cy="2333625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31"/>
            <p:cNvSpPr/>
            <p:nvPr/>
          </p:nvSpPr>
          <p:spPr>
            <a:xfrm>
              <a:off x="1846262" y="257175"/>
              <a:ext cx="2095500" cy="604837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31"/>
            <p:cNvSpPr/>
            <p:nvPr/>
          </p:nvSpPr>
          <p:spPr>
            <a:xfrm>
              <a:off x="3862387" y="3570287"/>
              <a:ext cx="542925" cy="295275"/>
            </a:xfrm>
            <a:custGeom>
              <a:rect b="b" l="l" r="r" t="t"/>
              <a:pathLst>
                <a:path extrusionOk="0" h="186" w="342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22" name="Google Shape;822;p31"/>
            <p:cNvGrpSpPr/>
            <p:nvPr/>
          </p:nvGrpSpPr>
          <p:grpSpPr>
            <a:xfrm>
              <a:off x="3368675" y="3744912"/>
              <a:ext cx="501650" cy="233363"/>
              <a:chOff x="5715000" y="347662"/>
              <a:chExt cx="571500" cy="277813"/>
            </a:xfrm>
          </p:grpSpPr>
          <p:sp>
            <p:nvSpPr>
              <p:cNvPr id="823" name="Google Shape;823;p31"/>
              <p:cNvSpPr/>
              <p:nvPr/>
            </p:nvSpPr>
            <p:spPr>
              <a:xfrm>
                <a:off x="5719762" y="473075"/>
                <a:ext cx="566737" cy="152400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824" name="Google Shape;824;p31"/>
              <p:cNvCxnSpPr/>
              <p:nvPr/>
            </p:nvCxnSpPr>
            <p:spPr>
              <a:xfrm>
                <a:off x="5719762" y="458787"/>
                <a:ext cx="0" cy="9525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25" name="Google Shape;825;p31"/>
              <p:cNvCxnSpPr/>
              <p:nvPr/>
            </p:nvCxnSpPr>
            <p:spPr>
              <a:xfrm>
                <a:off x="6286500" y="458787"/>
                <a:ext cx="0" cy="9525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826" name="Google Shape;826;p31"/>
              <p:cNvSpPr txBox="1"/>
              <p:nvPr/>
            </p:nvSpPr>
            <p:spPr>
              <a:xfrm>
                <a:off x="5719762" y="458787"/>
                <a:ext cx="558800" cy="9207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7" name="Google Shape;827;p31"/>
              <p:cNvSpPr/>
              <p:nvPr/>
            </p:nvSpPr>
            <p:spPr>
              <a:xfrm>
                <a:off x="5715000" y="347662"/>
                <a:ext cx="566737" cy="179387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28" name="Google Shape;828;p31"/>
              <p:cNvGrpSpPr/>
              <p:nvPr/>
            </p:nvGrpSpPr>
            <p:grpSpPr>
              <a:xfrm>
                <a:off x="5851525" y="387350"/>
                <a:ext cx="280987" cy="102637"/>
                <a:chOff x="4521200" y="1346200"/>
                <a:chExt cx="222250" cy="152400"/>
              </a:xfrm>
            </p:grpSpPr>
            <p:cxnSp>
              <p:nvCxnSpPr>
                <p:cNvPr id="829" name="Google Shape;829;p31"/>
                <p:cNvCxnSpPr/>
                <p:nvPr/>
              </p:nvCxnSpPr>
              <p:spPr>
                <a:xfrm flipH="1" rot="10800000">
                  <a:off x="4521200" y="1346200"/>
                  <a:ext cx="79375" cy="3175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30" name="Google Shape;830;p31"/>
                <p:cNvCxnSpPr/>
                <p:nvPr/>
              </p:nvCxnSpPr>
              <p:spPr>
                <a:xfrm>
                  <a:off x="4673600" y="1497012"/>
                  <a:ext cx="6985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31" name="Google Shape;831;p31"/>
                <p:cNvCxnSpPr/>
                <p:nvPr/>
              </p:nvCxnSpPr>
              <p:spPr>
                <a:xfrm>
                  <a:off x="4594225" y="1349375"/>
                  <a:ext cx="82550" cy="149225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832" name="Google Shape;832;p31"/>
              <p:cNvGrpSpPr/>
              <p:nvPr/>
            </p:nvGrpSpPr>
            <p:grpSpPr>
              <a:xfrm flipH="1" rot="10800000">
                <a:off x="5851525" y="385762"/>
                <a:ext cx="280987" cy="106913"/>
                <a:chOff x="4521200" y="1343025"/>
                <a:chExt cx="222250" cy="158750"/>
              </a:xfrm>
            </p:grpSpPr>
            <p:cxnSp>
              <p:nvCxnSpPr>
                <p:cNvPr id="833" name="Google Shape;833;p31"/>
                <p:cNvCxnSpPr/>
                <p:nvPr/>
              </p:nvCxnSpPr>
              <p:spPr>
                <a:xfrm flipH="1" rot="10800000">
                  <a:off x="4521200" y="1343025"/>
                  <a:ext cx="79375" cy="635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34" name="Google Shape;834;p31"/>
                <p:cNvCxnSpPr/>
                <p:nvPr/>
              </p:nvCxnSpPr>
              <p:spPr>
                <a:xfrm>
                  <a:off x="4673600" y="1501775"/>
                  <a:ext cx="6985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35" name="Google Shape;835;p31"/>
                <p:cNvCxnSpPr/>
                <p:nvPr/>
              </p:nvCxnSpPr>
              <p:spPr>
                <a:xfrm>
                  <a:off x="4594225" y="1347787"/>
                  <a:ext cx="82550" cy="153987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836" name="Google Shape;836;p31"/>
            <p:cNvGrpSpPr/>
            <p:nvPr/>
          </p:nvGrpSpPr>
          <p:grpSpPr>
            <a:xfrm>
              <a:off x="3721100" y="4383087"/>
              <a:ext cx="501650" cy="233363"/>
              <a:chOff x="5715000" y="347662"/>
              <a:chExt cx="571500" cy="277813"/>
            </a:xfrm>
          </p:grpSpPr>
          <p:sp>
            <p:nvSpPr>
              <p:cNvPr id="837" name="Google Shape;837;p31"/>
              <p:cNvSpPr/>
              <p:nvPr/>
            </p:nvSpPr>
            <p:spPr>
              <a:xfrm>
                <a:off x="5719762" y="473075"/>
                <a:ext cx="566737" cy="152400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838" name="Google Shape;838;p31"/>
              <p:cNvCxnSpPr/>
              <p:nvPr/>
            </p:nvCxnSpPr>
            <p:spPr>
              <a:xfrm>
                <a:off x="5719762" y="458787"/>
                <a:ext cx="0" cy="9525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39" name="Google Shape;839;p31"/>
              <p:cNvCxnSpPr/>
              <p:nvPr/>
            </p:nvCxnSpPr>
            <p:spPr>
              <a:xfrm>
                <a:off x="6286500" y="458787"/>
                <a:ext cx="0" cy="9525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840" name="Google Shape;840;p31"/>
              <p:cNvSpPr txBox="1"/>
              <p:nvPr/>
            </p:nvSpPr>
            <p:spPr>
              <a:xfrm>
                <a:off x="5719762" y="458787"/>
                <a:ext cx="558800" cy="9207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1" name="Google Shape;841;p31"/>
              <p:cNvSpPr/>
              <p:nvPr/>
            </p:nvSpPr>
            <p:spPr>
              <a:xfrm>
                <a:off x="5715000" y="347662"/>
                <a:ext cx="566737" cy="179387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42" name="Google Shape;842;p31"/>
              <p:cNvGrpSpPr/>
              <p:nvPr/>
            </p:nvGrpSpPr>
            <p:grpSpPr>
              <a:xfrm>
                <a:off x="5851525" y="387350"/>
                <a:ext cx="280987" cy="102637"/>
                <a:chOff x="4521200" y="1346200"/>
                <a:chExt cx="222250" cy="152400"/>
              </a:xfrm>
            </p:grpSpPr>
            <p:cxnSp>
              <p:nvCxnSpPr>
                <p:cNvPr id="843" name="Google Shape;843;p31"/>
                <p:cNvCxnSpPr/>
                <p:nvPr/>
              </p:nvCxnSpPr>
              <p:spPr>
                <a:xfrm flipH="1" rot="10800000">
                  <a:off x="4521200" y="1346200"/>
                  <a:ext cx="79375" cy="3175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44" name="Google Shape;844;p31"/>
                <p:cNvCxnSpPr/>
                <p:nvPr/>
              </p:nvCxnSpPr>
              <p:spPr>
                <a:xfrm>
                  <a:off x="4673600" y="1497012"/>
                  <a:ext cx="6985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45" name="Google Shape;845;p31"/>
                <p:cNvCxnSpPr/>
                <p:nvPr/>
              </p:nvCxnSpPr>
              <p:spPr>
                <a:xfrm>
                  <a:off x="4594225" y="1349375"/>
                  <a:ext cx="82550" cy="149225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846" name="Google Shape;846;p31"/>
              <p:cNvGrpSpPr/>
              <p:nvPr/>
            </p:nvGrpSpPr>
            <p:grpSpPr>
              <a:xfrm flipH="1" rot="10800000">
                <a:off x="5851525" y="385762"/>
                <a:ext cx="280987" cy="106913"/>
                <a:chOff x="4521200" y="1343025"/>
                <a:chExt cx="222250" cy="158750"/>
              </a:xfrm>
            </p:grpSpPr>
            <p:cxnSp>
              <p:nvCxnSpPr>
                <p:cNvPr id="847" name="Google Shape;847;p31"/>
                <p:cNvCxnSpPr/>
                <p:nvPr/>
              </p:nvCxnSpPr>
              <p:spPr>
                <a:xfrm flipH="1" rot="10800000">
                  <a:off x="4521200" y="1343025"/>
                  <a:ext cx="79375" cy="635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48" name="Google Shape;848;p31"/>
                <p:cNvCxnSpPr/>
                <p:nvPr/>
              </p:nvCxnSpPr>
              <p:spPr>
                <a:xfrm>
                  <a:off x="4673600" y="1501775"/>
                  <a:ext cx="6985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49" name="Google Shape;849;p31"/>
                <p:cNvCxnSpPr/>
                <p:nvPr/>
              </p:nvCxnSpPr>
              <p:spPr>
                <a:xfrm>
                  <a:off x="4594225" y="1347787"/>
                  <a:ext cx="82550" cy="153987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850" name="Google Shape;850;p31"/>
            <p:cNvGrpSpPr/>
            <p:nvPr/>
          </p:nvGrpSpPr>
          <p:grpSpPr>
            <a:xfrm>
              <a:off x="4395787" y="3440112"/>
              <a:ext cx="501650" cy="233363"/>
              <a:chOff x="5715000" y="347662"/>
              <a:chExt cx="571500" cy="277813"/>
            </a:xfrm>
          </p:grpSpPr>
          <p:sp>
            <p:nvSpPr>
              <p:cNvPr id="851" name="Google Shape;851;p31"/>
              <p:cNvSpPr/>
              <p:nvPr/>
            </p:nvSpPr>
            <p:spPr>
              <a:xfrm>
                <a:off x="5719762" y="473075"/>
                <a:ext cx="566737" cy="152400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852" name="Google Shape;852;p31"/>
              <p:cNvCxnSpPr/>
              <p:nvPr/>
            </p:nvCxnSpPr>
            <p:spPr>
              <a:xfrm>
                <a:off x="5719762" y="458787"/>
                <a:ext cx="0" cy="9525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53" name="Google Shape;853;p31"/>
              <p:cNvCxnSpPr/>
              <p:nvPr/>
            </p:nvCxnSpPr>
            <p:spPr>
              <a:xfrm>
                <a:off x="6286500" y="458787"/>
                <a:ext cx="0" cy="9525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854" name="Google Shape;854;p31"/>
              <p:cNvSpPr txBox="1"/>
              <p:nvPr/>
            </p:nvSpPr>
            <p:spPr>
              <a:xfrm>
                <a:off x="5719762" y="458787"/>
                <a:ext cx="558800" cy="9207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5" name="Google Shape;855;p31"/>
              <p:cNvSpPr/>
              <p:nvPr/>
            </p:nvSpPr>
            <p:spPr>
              <a:xfrm>
                <a:off x="5715000" y="347662"/>
                <a:ext cx="566737" cy="179387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56" name="Google Shape;856;p31"/>
              <p:cNvGrpSpPr/>
              <p:nvPr/>
            </p:nvGrpSpPr>
            <p:grpSpPr>
              <a:xfrm>
                <a:off x="5851525" y="387350"/>
                <a:ext cx="280987" cy="102637"/>
                <a:chOff x="4521200" y="1346200"/>
                <a:chExt cx="222250" cy="152400"/>
              </a:xfrm>
            </p:grpSpPr>
            <p:cxnSp>
              <p:nvCxnSpPr>
                <p:cNvPr id="857" name="Google Shape;857;p31"/>
                <p:cNvCxnSpPr/>
                <p:nvPr/>
              </p:nvCxnSpPr>
              <p:spPr>
                <a:xfrm flipH="1" rot="10800000">
                  <a:off x="4521200" y="1346200"/>
                  <a:ext cx="79375" cy="3175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58" name="Google Shape;858;p31"/>
                <p:cNvCxnSpPr/>
                <p:nvPr/>
              </p:nvCxnSpPr>
              <p:spPr>
                <a:xfrm>
                  <a:off x="4673600" y="1497012"/>
                  <a:ext cx="6985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59" name="Google Shape;859;p31"/>
                <p:cNvCxnSpPr/>
                <p:nvPr/>
              </p:nvCxnSpPr>
              <p:spPr>
                <a:xfrm>
                  <a:off x="4594225" y="1349375"/>
                  <a:ext cx="82550" cy="149225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860" name="Google Shape;860;p31"/>
              <p:cNvGrpSpPr/>
              <p:nvPr/>
            </p:nvGrpSpPr>
            <p:grpSpPr>
              <a:xfrm flipH="1" rot="10800000">
                <a:off x="5851525" y="385762"/>
                <a:ext cx="280987" cy="106913"/>
                <a:chOff x="4521200" y="1343025"/>
                <a:chExt cx="222250" cy="158750"/>
              </a:xfrm>
            </p:grpSpPr>
            <p:cxnSp>
              <p:nvCxnSpPr>
                <p:cNvPr id="861" name="Google Shape;861;p31"/>
                <p:cNvCxnSpPr/>
                <p:nvPr/>
              </p:nvCxnSpPr>
              <p:spPr>
                <a:xfrm flipH="1" rot="10800000">
                  <a:off x="4521200" y="1343025"/>
                  <a:ext cx="79375" cy="635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62" name="Google Shape;862;p31"/>
                <p:cNvCxnSpPr/>
                <p:nvPr/>
              </p:nvCxnSpPr>
              <p:spPr>
                <a:xfrm>
                  <a:off x="4673600" y="1501775"/>
                  <a:ext cx="6985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63" name="Google Shape;863;p31"/>
                <p:cNvCxnSpPr/>
                <p:nvPr/>
              </p:nvCxnSpPr>
              <p:spPr>
                <a:xfrm>
                  <a:off x="4594225" y="1347787"/>
                  <a:ext cx="82550" cy="153987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864" name="Google Shape;864;p31"/>
            <p:cNvGrpSpPr/>
            <p:nvPr/>
          </p:nvGrpSpPr>
          <p:grpSpPr>
            <a:xfrm>
              <a:off x="4318000" y="4105275"/>
              <a:ext cx="500062" cy="233363"/>
              <a:chOff x="5715000" y="347662"/>
              <a:chExt cx="571500" cy="277813"/>
            </a:xfrm>
          </p:grpSpPr>
          <p:sp>
            <p:nvSpPr>
              <p:cNvPr id="865" name="Google Shape;865;p31"/>
              <p:cNvSpPr/>
              <p:nvPr/>
            </p:nvSpPr>
            <p:spPr>
              <a:xfrm>
                <a:off x="5719762" y="473075"/>
                <a:ext cx="566737" cy="152400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866" name="Google Shape;866;p31"/>
              <p:cNvCxnSpPr/>
              <p:nvPr/>
            </p:nvCxnSpPr>
            <p:spPr>
              <a:xfrm>
                <a:off x="5719762" y="458787"/>
                <a:ext cx="0" cy="9525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67" name="Google Shape;867;p31"/>
              <p:cNvCxnSpPr/>
              <p:nvPr/>
            </p:nvCxnSpPr>
            <p:spPr>
              <a:xfrm>
                <a:off x="6286500" y="458787"/>
                <a:ext cx="0" cy="9525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868" name="Google Shape;868;p31"/>
              <p:cNvSpPr txBox="1"/>
              <p:nvPr/>
            </p:nvSpPr>
            <p:spPr>
              <a:xfrm>
                <a:off x="5719762" y="458787"/>
                <a:ext cx="560387" cy="9207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9" name="Google Shape;869;p31"/>
              <p:cNvSpPr/>
              <p:nvPr/>
            </p:nvSpPr>
            <p:spPr>
              <a:xfrm>
                <a:off x="5715000" y="347662"/>
                <a:ext cx="566737" cy="179387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70" name="Google Shape;870;p31"/>
              <p:cNvGrpSpPr/>
              <p:nvPr/>
            </p:nvGrpSpPr>
            <p:grpSpPr>
              <a:xfrm>
                <a:off x="5851525" y="387350"/>
                <a:ext cx="280987" cy="102637"/>
                <a:chOff x="4521200" y="1346200"/>
                <a:chExt cx="222250" cy="152400"/>
              </a:xfrm>
            </p:grpSpPr>
            <p:cxnSp>
              <p:nvCxnSpPr>
                <p:cNvPr id="871" name="Google Shape;871;p31"/>
                <p:cNvCxnSpPr/>
                <p:nvPr/>
              </p:nvCxnSpPr>
              <p:spPr>
                <a:xfrm flipH="1" rot="10800000">
                  <a:off x="4521200" y="1346200"/>
                  <a:ext cx="79375" cy="3175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72" name="Google Shape;872;p31"/>
                <p:cNvCxnSpPr/>
                <p:nvPr/>
              </p:nvCxnSpPr>
              <p:spPr>
                <a:xfrm>
                  <a:off x="4673600" y="1497012"/>
                  <a:ext cx="6985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73" name="Google Shape;873;p31"/>
                <p:cNvCxnSpPr/>
                <p:nvPr/>
              </p:nvCxnSpPr>
              <p:spPr>
                <a:xfrm>
                  <a:off x="4594225" y="1349375"/>
                  <a:ext cx="82550" cy="149225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874" name="Google Shape;874;p31"/>
              <p:cNvGrpSpPr/>
              <p:nvPr/>
            </p:nvGrpSpPr>
            <p:grpSpPr>
              <a:xfrm flipH="1" rot="10800000">
                <a:off x="5851525" y="385762"/>
                <a:ext cx="280987" cy="106913"/>
                <a:chOff x="4521200" y="1343025"/>
                <a:chExt cx="222250" cy="158750"/>
              </a:xfrm>
            </p:grpSpPr>
            <p:cxnSp>
              <p:nvCxnSpPr>
                <p:cNvPr id="875" name="Google Shape;875;p31"/>
                <p:cNvCxnSpPr/>
                <p:nvPr/>
              </p:nvCxnSpPr>
              <p:spPr>
                <a:xfrm flipH="1" rot="10800000">
                  <a:off x="4521200" y="1343025"/>
                  <a:ext cx="79375" cy="635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76" name="Google Shape;876;p31"/>
                <p:cNvCxnSpPr/>
                <p:nvPr/>
              </p:nvCxnSpPr>
              <p:spPr>
                <a:xfrm>
                  <a:off x="4673600" y="1501775"/>
                  <a:ext cx="6985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77" name="Google Shape;877;p31"/>
                <p:cNvCxnSpPr/>
                <p:nvPr/>
              </p:nvCxnSpPr>
              <p:spPr>
                <a:xfrm>
                  <a:off x="4594225" y="1347787"/>
                  <a:ext cx="82550" cy="153987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878" name="Google Shape;878;p31"/>
            <p:cNvGrpSpPr/>
            <p:nvPr/>
          </p:nvGrpSpPr>
          <p:grpSpPr>
            <a:xfrm>
              <a:off x="4953000" y="4402137"/>
              <a:ext cx="501650" cy="233363"/>
              <a:chOff x="5715000" y="347662"/>
              <a:chExt cx="571500" cy="277813"/>
            </a:xfrm>
          </p:grpSpPr>
          <p:sp>
            <p:nvSpPr>
              <p:cNvPr id="879" name="Google Shape;879;p31"/>
              <p:cNvSpPr/>
              <p:nvPr/>
            </p:nvSpPr>
            <p:spPr>
              <a:xfrm>
                <a:off x="5719762" y="473075"/>
                <a:ext cx="566737" cy="152400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880" name="Google Shape;880;p31"/>
              <p:cNvCxnSpPr/>
              <p:nvPr/>
            </p:nvCxnSpPr>
            <p:spPr>
              <a:xfrm>
                <a:off x="5719762" y="458787"/>
                <a:ext cx="0" cy="9525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81" name="Google Shape;881;p31"/>
              <p:cNvCxnSpPr/>
              <p:nvPr/>
            </p:nvCxnSpPr>
            <p:spPr>
              <a:xfrm>
                <a:off x="6286500" y="458787"/>
                <a:ext cx="0" cy="9525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882" name="Google Shape;882;p31"/>
              <p:cNvSpPr txBox="1"/>
              <p:nvPr/>
            </p:nvSpPr>
            <p:spPr>
              <a:xfrm>
                <a:off x="5719762" y="458787"/>
                <a:ext cx="558800" cy="9207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3" name="Google Shape;883;p31"/>
              <p:cNvSpPr/>
              <p:nvPr/>
            </p:nvSpPr>
            <p:spPr>
              <a:xfrm>
                <a:off x="5715000" y="347662"/>
                <a:ext cx="566737" cy="179387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84" name="Google Shape;884;p31"/>
              <p:cNvGrpSpPr/>
              <p:nvPr/>
            </p:nvGrpSpPr>
            <p:grpSpPr>
              <a:xfrm>
                <a:off x="5851525" y="387350"/>
                <a:ext cx="280987" cy="102637"/>
                <a:chOff x="4521200" y="1346200"/>
                <a:chExt cx="222250" cy="152400"/>
              </a:xfrm>
            </p:grpSpPr>
            <p:cxnSp>
              <p:nvCxnSpPr>
                <p:cNvPr id="885" name="Google Shape;885;p31"/>
                <p:cNvCxnSpPr/>
                <p:nvPr/>
              </p:nvCxnSpPr>
              <p:spPr>
                <a:xfrm flipH="1" rot="10800000">
                  <a:off x="4521200" y="1346200"/>
                  <a:ext cx="79375" cy="3175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86" name="Google Shape;886;p31"/>
                <p:cNvCxnSpPr/>
                <p:nvPr/>
              </p:nvCxnSpPr>
              <p:spPr>
                <a:xfrm>
                  <a:off x="4673600" y="1497012"/>
                  <a:ext cx="6985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87" name="Google Shape;887;p31"/>
                <p:cNvCxnSpPr/>
                <p:nvPr/>
              </p:nvCxnSpPr>
              <p:spPr>
                <a:xfrm>
                  <a:off x="4594225" y="1349375"/>
                  <a:ext cx="82550" cy="149225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888" name="Google Shape;888;p31"/>
              <p:cNvGrpSpPr/>
              <p:nvPr/>
            </p:nvGrpSpPr>
            <p:grpSpPr>
              <a:xfrm flipH="1" rot="10800000">
                <a:off x="5851525" y="385762"/>
                <a:ext cx="280987" cy="106913"/>
                <a:chOff x="4521200" y="1343025"/>
                <a:chExt cx="222250" cy="158750"/>
              </a:xfrm>
            </p:grpSpPr>
            <p:cxnSp>
              <p:nvCxnSpPr>
                <p:cNvPr id="889" name="Google Shape;889;p31"/>
                <p:cNvCxnSpPr/>
                <p:nvPr/>
              </p:nvCxnSpPr>
              <p:spPr>
                <a:xfrm flipH="1" rot="10800000">
                  <a:off x="4521200" y="1343025"/>
                  <a:ext cx="79375" cy="635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90" name="Google Shape;890;p31"/>
                <p:cNvCxnSpPr/>
                <p:nvPr/>
              </p:nvCxnSpPr>
              <p:spPr>
                <a:xfrm>
                  <a:off x="4673600" y="1501775"/>
                  <a:ext cx="6985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91" name="Google Shape;891;p31"/>
                <p:cNvCxnSpPr/>
                <p:nvPr/>
              </p:nvCxnSpPr>
              <p:spPr>
                <a:xfrm>
                  <a:off x="4594225" y="1347787"/>
                  <a:ext cx="82550" cy="153987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892" name="Google Shape;892;p31"/>
            <p:cNvGrpSpPr/>
            <p:nvPr/>
          </p:nvGrpSpPr>
          <p:grpSpPr>
            <a:xfrm>
              <a:off x="5397500" y="3746500"/>
              <a:ext cx="501650" cy="233363"/>
              <a:chOff x="5715000" y="347662"/>
              <a:chExt cx="571500" cy="277813"/>
            </a:xfrm>
          </p:grpSpPr>
          <p:sp>
            <p:nvSpPr>
              <p:cNvPr id="893" name="Google Shape;893;p31"/>
              <p:cNvSpPr/>
              <p:nvPr/>
            </p:nvSpPr>
            <p:spPr>
              <a:xfrm>
                <a:off x="5719762" y="473075"/>
                <a:ext cx="566737" cy="152400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894" name="Google Shape;894;p31"/>
              <p:cNvCxnSpPr/>
              <p:nvPr/>
            </p:nvCxnSpPr>
            <p:spPr>
              <a:xfrm>
                <a:off x="5719762" y="458787"/>
                <a:ext cx="0" cy="9525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95" name="Google Shape;895;p31"/>
              <p:cNvCxnSpPr/>
              <p:nvPr/>
            </p:nvCxnSpPr>
            <p:spPr>
              <a:xfrm>
                <a:off x="6286500" y="458787"/>
                <a:ext cx="0" cy="9525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896" name="Google Shape;896;p31"/>
              <p:cNvSpPr txBox="1"/>
              <p:nvPr/>
            </p:nvSpPr>
            <p:spPr>
              <a:xfrm>
                <a:off x="5719762" y="458787"/>
                <a:ext cx="558800" cy="9207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7" name="Google Shape;897;p31"/>
              <p:cNvSpPr/>
              <p:nvPr/>
            </p:nvSpPr>
            <p:spPr>
              <a:xfrm>
                <a:off x="5715000" y="347662"/>
                <a:ext cx="566737" cy="179387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98" name="Google Shape;898;p31"/>
              <p:cNvGrpSpPr/>
              <p:nvPr/>
            </p:nvGrpSpPr>
            <p:grpSpPr>
              <a:xfrm>
                <a:off x="5851525" y="387350"/>
                <a:ext cx="280987" cy="102637"/>
                <a:chOff x="4521200" y="1346200"/>
                <a:chExt cx="222250" cy="152400"/>
              </a:xfrm>
            </p:grpSpPr>
            <p:cxnSp>
              <p:nvCxnSpPr>
                <p:cNvPr id="899" name="Google Shape;899;p31"/>
                <p:cNvCxnSpPr/>
                <p:nvPr/>
              </p:nvCxnSpPr>
              <p:spPr>
                <a:xfrm flipH="1" rot="10800000">
                  <a:off x="4521200" y="1346200"/>
                  <a:ext cx="79375" cy="3175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00" name="Google Shape;900;p31"/>
                <p:cNvCxnSpPr/>
                <p:nvPr/>
              </p:nvCxnSpPr>
              <p:spPr>
                <a:xfrm>
                  <a:off x="4673600" y="1497012"/>
                  <a:ext cx="6985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01" name="Google Shape;901;p31"/>
                <p:cNvCxnSpPr/>
                <p:nvPr/>
              </p:nvCxnSpPr>
              <p:spPr>
                <a:xfrm>
                  <a:off x="4594225" y="1349375"/>
                  <a:ext cx="82550" cy="149225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902" name="Google Shape;902;p31"/>
              <p:cNvGrpSpPr/>
              <p:nvPr/>
            </p:nvGrpSpPr>
            <p:grpSpPr>
              <a:xfrm flipH="1" rot="10800000">
                <a:off x="5851525" y="385762"/>
                <a:ext cx="280987" cy="106913"/>
                <a:chOff x="4521200" y="1343025"/>
                <a:chExt cx="222250" cy="158750"/>
              </a:xfrm>
            </p:grpSpPr>
            <p:cxnSp>
              <p:nvCxnSpPr>
                <p:cNvPr id="903" name="Google Shape;903;p31"/>
                <p:cNvCxnSpPr/>
                <p:nvPr/>
              </p:nvCxnSpPr>
              <p:spPr>
                <a:xfrm flipH="1" rot="10800000">
                  <a:off x="4521200" y="1343025"/>
                  <a:ext cx="79375" cy="635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04" name="Google Shape;904;p31"/>
                <p:cNvCxnSpPr/>
                <p:nvPr/>
              </p:nvCxnSpPr>
              <p:spPr>
                <a:xfrm>
                  <a:off x="4673600" y="1501775"/>
                  <a:ext cx="6985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05" name="Google Shape;905;p31"/>
                <p:cNvCxnSpPr/>
                <p:nvPr/>
              </p:nvCxnSpPr>
              <p:spPr>
                <a:xfrm>
                  <a:off x="4594225" y="1347787"/>
                  <a:ext cx="82550" cy="153987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</p:grpSp>
        <p:sp>
          <p:nvSpPr>
            <p:cNvPr id="906" name="Google Shape;906;p31"/>
            <p:cNvSpPr/>
            <p:nvPr/>
          </p:nvSpPr>
          <p:spPr>
            <a:xfrm>
              <a:off x="4903787" y="3563937"/>
              <a:ext cx="504825" cy="307975"/>
            </a:xfrm>
            <a:custGeom>
              <a:rect b="b" l="l" r="r" t="t"/>
              <a:pathLst>
                <a:path extrusionOk="0" h="194" w="318">
                  <a:moveTo>
                    <a:pt x="0" y="0"/>
                  </a:moveTo>
                  <a:lnTo>
                    <a:pt x="318" y="194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31"/>
            <p:cNvSpPr/>
            <p:nvPr/>
          </p:nvSpPr>
          <p:spPr>
            <a:xfrm>
              <a:off x="3838575" y="3956050"/>
              <a:ext cx="481012" cy="238125"/>
            </a:xfrm>
            <a:custGeom>
              <a:rect b="b" l="l" r="r" t="t"/>
              <a:pathLst>
                <a:path extrusionOk="0" h="174" w="294">
                  <a:moveTo>
                    <a:pt x="0" y="0"/>
                  </a:moveTo>
                  <a:lnTo>
                    <a:pt x="294" y="174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31"/>
            <p:cNvSpPr/>
            <p:nvPr/>
          </p:nvSpPr>
          <p:spPr>
            <a:xfrm>
              <a:off x="4786312" y="3932237"/>
              <a:ext cx="628650" cy="247650"/>
            </a:xfrm>
            <a:custGeom>
              <a:rect b="b" l="l" r="r" t="t"/>
              <a:pathLst>
                <a:path extrusionOk="0" h="174" w="378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31"/>
            <p:cNvSpPr/>
            <p:nvPr/>
          </p:nvSpPr>
          <p:spPr>
            <a:xfrm>
              <a:off x="5453062" y="3986212"/>
              <a:ext cx="206375" cy="508000"/>
            </a:xfrm>
            <a:custGeom>
              <a:rect b="b" l="l" r="r" t="t"/>
              <a:pathLst>
                <a:path extrusionOk="0" h="500" w="118">
                  <a:moveTo>
                    <a:pt x="0" y="500"/>
                  </a:moveTo>
                  <a:lnTo>
                    <a:pt x="118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31"/>
            <p:cNvSpPr/>
            <p:nvPr/>
          </p:nvSpPr>
          <p:spPr>
            <a:xfrm>
              <a:off x="4217987" y="4519612"/>
              <a:ext cx="736600" cy="74612"/>
            </a:xfrm>
            <a:custGeom>
              <a:rect b="b" l="l" r="r" t="t"/>
              <a:pathLst>
                <a:path extrusionOk="0" h="32" w="370">
                  <a:moveTo>
                    <a:pt x="370" y="32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31"/>
            <p:cNvSpPr/>
            <p:nvPr/>
          </p:nvSpPr>
          <p:spPr>
            <a:xfrm>
              <a:off x="3681412" y="3979862"/>
              <a:ext cx="193675" cy="425450"/>
            </a:xfrm>
            <a:custGeom>
              <a:rect b="b" l="l" r="r" t="t"/>
              <a:pathLst>
                <a:path extrusionOk="0" h="412" w="176">
                  <a:moveTo>
                    <a:pt x="162" y="408"/>
                  </a:moveTo>
                  <a:lnTo>
                    <a:pt x="176" y="412"/>
                  </a:ln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31"/>
            <p:cNvSpPr txBox="1"/>
            <p:nvPr/>
          </p:nvSpPr>
          <p:spPr>
            <a:xfrm>
              <a:off x="1790700" y="3594100"/>
              <a:ext cx="1155700" cy="238125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31"/>
            <p:cNvSpPr txBox="1"/>
            <p:nvPr/>
          </p:nvSpPr>
          <p:spPr>
            <a:xfrm>
              <a:off x="1766887" y="3617912"/>
              <a:ext cx="1147762" cy="238125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14" name="Google Shape;914;p31"/>
            <p:cNvCxnSpPr/>
            <p:nvPr/>
          </p:nvCxnSpPr>
          <p:spPr>
            <a:xfrm>
              <a:off x="2792412" y="3749675"/>
              <a:ext cx="422275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915" name="Google Shape;915;p31"/>
            <p:cNvSpPr txBox="1"/>
            <p:nvPr/>
          </p:nvSpPr>
          <p:spPr>
            <a:xfrm>
              <a:off x="3794125" y="3465512"/>
              <a:ext cx="3111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916" name="Google Shape;916;p31"/>
            <p:cNvSpPr txBox="1"/>
            <p:nvPr/>
          </p:nvSpPr>
          <p:spPr>
            <a:xfrm>
              <a:off x="3708400" y="3903662"/>
              <a:ext cx="296862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917" name="Google Shape;917;p31"/>
            <p:cNvSpPr txBox="1"/>
            <p:nvPr/>
          </p:nvSpPr>
          <p:spPr>
            <a:xfrm>
              <a:off x="3457575" y="3976687"/>
              <a:ext cx="296862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918" name="Google Shape;918;p31"/>
            <p:cNvSpPr txBox="1"/>
            <p:nvPr/>
          </p:nvSpPr>
          <p:spPr>
            <a:xfrm>
              <a:off x="2395537" y="3621087"/>
              <a:ext cx="427037" cy="239712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31"/>
            <p:cNvSpPr txBox="1"/>
            <p:nvPr/>
          </p:nvSpPr>
          <p:spPr>
            <a:xfrm>
              <a:off x="2347912" y="3594100"/>
              <a:ext cx="520700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0111</a:t>
              </a:r>
              <a:endParaRPr/>
            </a:p>
          </p:txBody>
        </p:sp>
        <p:sp>
          <p:nvSpPr>
            <p:cNvPr id="920" name="Google Shape;920;p31"/>
            <p:cNvSpPr txBox="1"/>
            <p:nvPr/>
          </p:nvSpPr>
          <p:spPr>
            <a:xfrm>
              <a:off x="631825" y="2922587"/>
              <a:ext cx="1617662" cy="581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value in arriving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packet’s header</a:t>
              </a:r>
              <a:endParaRPr/>
            </a:p>
          </p:txBody>
        </p:sp>
        <p:cxnSp>
          <p:nvCxnSpPr>
            <p:cNvPr id="921" name="Google Shape;921;p31"/>
            <p:cNvCxnSpPr/>
            <p:nvPr/>
          </p:nvCxnSpPr>
          <p:spPr>
            <a:xfrm rot="10800000">
              <a:off x="2014537" y="3879850"/>
              <a:ext cx="134937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922" name="Google Shape;922;p31"/>
            <p:cNvSpPr txBox="1"/>
            <p:nvPr/>
          </p:nvSpPr>
          <p:spPr>
            <a:xfrm>
              <a:off x="1974850" y="414337"/>
              <a:ext cx="1863725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routing algorithm</a:t>
              </a:r>
              <a:endParaRPr/>
            </a:p>
          </p:txBody>
        </p:sp>
        <p:sp>
          <p:nvSpPr>
            <p:cNvPr id="923" name="Google Shape;923;p31"/>
            <p:cNvSpPr txBox="1"/>
            <p:nvPr/>
          </p:nvSpPr>
          <p:spPr>
            <a:xfrm>
              <a:off x="1900237" y="1162050"/>
              <a:ext cx="2005012" cy="127952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31"/>
            <p:cNvSpPr txBox="1"/>
            <p:nvPr/>
          </p:nvSpPr>
          <p:spPr>
            <a:xfrm>
              <a:off x="1981200" y="1114425"/>
              <a:ext cx="1858962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local forwarding table</a:t>
              </a:r>
              <a:endParaRPr/>
            </a:p>
          </p:txBody>
        </p:sp>
        <p:sp>
          <p:nvSpPr>
            <p:cNvPr id="925" name="Google Shape;925;p31"/>
            <p:cNvSpPr txBox="1"/>
            <p:nvPr/>
          </p:nvSpPr>
          <p:spPr>
            <a:xfrm>
              <a:off x="1863725" y="1362075"/>
              <a:ext cx="121285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header value</a:t>
              </a:r>
              <a:endParaRPr/>
            </a:p>
          </p:txBody>
        </p:sp>
        <p:sp>
          <p:nvSpPr>
            <p:cNvPr id="926" name="Google Shape;926;p31"/>
            <p:cNvSpPr txBox="1"/>
            <p:nvPr/>
          </p:nvSpPr>
          <p:spPr>
            <a:xfrm>
              <a:off x="2930525" y="1363662"/>
              <a:ext cx="1041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output link</a:t>
              </a:r>
              <a:endParaRPr/>
            </a:p>
          </p:txBody>
        </p:sp>
        <p:cxnSp>
          <p:nvCxnSpPr>
            <p:cNvPr id="927" name="Google Shape;927;p31"/>
            <p:cNvCxnSpPr/>
            <p:nvPr/>
          </p:nvCxnSpPr>
          <p:spPr>
            <a:xfrm>
              <a:off x="3028950" y="1374775"/>
              <a:ext cx="7937" cy="1066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928" name="Google Shape;928;p31"/>
            <p:cNvSpPr txBox="1"/>
            <p:nvPr/>
          </p:nvSpPr>
          <p:spPr>
            <a:xfrm>
              <a:off x="2519362" y="1646237"/>
              <a:ext cx="520700" cy="822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0100</a:t>
              </a:r>
              <a:endParaRPr/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0101</a:t>
              </a:r>
              <a:endParaRPr/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0111</a:t>
              </a:r>
              <a:endParaRPr/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1001</a:t>
              </a:r>
              <a:endParaRPr/>
            </a:p>
          </p:txBody>
        </p:sp>
        <p:sp>
          <p:nvSpPr>
            <p:cNvPr id="929" name="Google Shape;929;p31"/>
            <p:cNvSpPr txBox="1"/>
            <p:nvPr/>
          </p:nvSpPr>
          <p:spPr>
            <a:xfrm>
              <a:off x="3044825" y="1646237"/>
              <a:ext cx="268287" cy="822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cxnSp>
          <p:nvCxnSpPr>
            <p:cNvPr id="930" name="Google Shape;930;p31"/>
            <p:cNvCxnSpPr/>
            <p:nvPr/>
          </p:nvCxnSpPr>
          <p:spPr>
            <a:xfrm>
              <a:off x="1900237" y="1631950"/>
              <a:ext cx="2006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31" name="Google Shape;931;p31"/>
            <p:cNvCxnSpPr/>
            <p:nvPr/>
          </p:nvCxnSpPr>
          <p:spPr>
            <a:xfrm>
              <a:off x="1892300" y="1384300"/>
              <a:ext cx="2006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932" name="Google Shape;932;p31"/>
            <p:cNvSpPr/>
            <p:nvPr/>
          </p:nvSpPr>
          <p:spPr>
            <a:xfrm rot="5400000">
              <a:off x="2799556" y="869156"/>
              <a:ext cx="239712" cy="273050"/>
            </a:xfrm>
            <a:prstGeom prst="rightArrow">
              <a:avLst>
                <a:gd fmla="val 13017" name="adj1"/>
                <a:gd fmla="val 5274" name="adj2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33" name="Google Shape;933;p31"/>
            <p:cNvCxnSpPr/>
            <p:nvPr/>
          </p:nvCxnSpPr>
          <p:spPr>
            <a:xfrm>
              <a:off x="2176462" y="3311525"/>
              <a:ext cx="363537" cy="342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934" name="Google Shape;934;p31"/>
            <p:cNvSpPr/>
            <p:nvPr/>
          </p:nvSpPr>
          <p:spPr>
            <a:xfrm>
              <a:off x="3249612" y="3802062"/>
              <a:ext cx="879475" cy="265112"/>
            </a:xfrm>
            <a:custGeom>
              <a:rect b="b" l="l" r="r" t="t"/>
              <a:pathLst>
                <a:path extrusionOk="0" h="167" w="554">
                  <a:moveTo>
                    <a:pt x="0" y="10"/>
                  </a:moveTo>
                  <a:cubicBezTo>
                    <a:pt x="102" y="0"/>
                    <a:pt x="240" y="5"/>
                    <a:pt x="324" y="26"/>
                  </a:cubicBezTo>
                  <a:cubicBezTo>
                    <a:pt x="416" y="52"/>
                    <a:pt x="502" y="120"/>
                    <a:pt x="554" y="167"/>
                  </a:cubicBezTo>
                </a:path>
              </a:pathLst>
            </a:custGeom>
            <a:noFill/>
            <a:ln cap="flat" cmpd="sng" w="57150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31"/>
            <p:cNvSpPr/>
            <p:nvPr/>
          </p:nvSpPr>
          <p:spPr>
            <a:xfrm flipH="1">
              <a:off x="5584825" y="3376612"/>
              <a:ext cx="577850" cy="371475"/>
            </a:xfrm>
            <a:custGeom>
              <a:rect b="b" l="l" r="r" t="t"/>
              <a:pathLst>
                <a:path extrusionOk="0" h="816" w="1443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31"/>
            <p:cNvSpPr/>
            <p:nvPr/>
          </p:nvSpPr>
          <p:spPr>
            <a:xfrm flipH="1">
              <a:off x="4573587" y="3092450"/>
              <a:ext cx="577850" cy="371475"/>
            </a:xfrm>
            <a:custGeom>
              <a:rect b="b" l="l" r="r" t="t"/>
              <a:pathLst>
                <a:path extrusionOk="0" h="816" w="1443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31"/>
            <p:cNvSpPr/>
            <p:nvPr/>
          </p:nvSpPr>
          <p:spPr>
            <a:xfrm rot="10800000">
              <a:off x="5241925" y="4638675"/>
              <a:ext cx="542925" cy="371475"/>
            </a:xfrm>
            <a:custGeom>
              <a:rect b="b" l="l" r="r" t="t"/>
              <a:pathLst>
                <a:path extrusionOk="0" h="816" w="1443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31"/>
            <p:cNvSpPr/>
            <p:nvPr/>
          </p:nvSpPr>
          <p:spPr>
            <a:xfrm rot="10800000">
              <a:off x="3892550" y="4622800"/>
              <a:ext cx="542925" cy="371475"/>
            </a:xfrm>
            <a:custGeom>
              <a:rect b="b" l="l" r="r" t="t"/>
              <a:pathLst>
                <a:path extrusionOk="0" h="816" w="1443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31"/>
            <p:cNvSpPr/>
            <p:nvPr/>
          </p:nvSpPr>
          <p:spPr>
            <a:xfrm rot="10800000">
              <a:off x="4532312" y="4330700"/>
              <a:ext cx="542925" cy="452437"/>
            </a:xfrm>
            <a:custGeom>
              <a:rect b="b" l="l" r="r" t="t"/>
              <a:pathLst>
                <a:path extrusionOk="0" h="816" w="1443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40" name="Google Shape;940;p31"/>
            <p:cNvGrpSpPr/>
            <p:nvPr/>
          </p:nvGrpSpPr>
          <p:grpSpPr>
            <a:xfrm>
              <a:off x="4581525" y="2647950"/>
              <a:ext cx="550862" cy="452437"/>
              <a:chOff x="4581525" y="2647950"/>
              <a:chExt cx="550862" cy="452437"/>
            </a:xfrm>
          </p:grpSpPr>
          <p:sp>
            <p:nvSpPr>
              <p:cNvPr id="941" name="Google Shape;941;p31"/>
              <p:cNvSpPr txBox="1"/>
              <p:nvPr/>
            </p:nvSpPr>
            <p:spPr>
              <a:xfrm>
                <a:off x="4581525" y="2647950"/>
                <a:ext cx="550862" cy="452437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2" name="Google Shape;942;p31"/>
              <p:cNvSpPr/>
              <p:nvPr/>
            </p:nvSpPr>
            <p:spPr>
              <a:xfrm>
                <a:off x="4611687" y="2657475"/>
                <a:ext cx="498475" cy="117475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3" name="Google Shape;943;p31"/>
              <p:cNvSpPr txBox="1"/>
              <p:nvPr/>
            </p:nvSpPr>
            <p:spPr>
              <a:xfrm>
                <a:off x="4624387" y="2833687"/>
                <a:ext cx="476250" cy="24765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44" name="Google Shape;944;p31"/>
              <p:cNvCxnSpPr/>
              <p:nvPr/>
            </p:nvCxnSpPr>
            <p:spPr>
              <a:xfrm>
                <a:off x="4892675" y="2874962"/>
                <a:ext cx="1587" cy="20637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945" name="Google Shape;945;p31"/>
              <p:cNvCxnSpPr/>
              <p:nvPr/>
            </p:nvCxnSpPr>
            <p:spPr>
              <a:xfrm>
                <a:off x="4624387" y="2924175"/>
                <a:ext cx="47625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946" name="Google Shape;946;p31"/>
              <p:cNvCxnSpPr/>
              <p:nvPr/>
            </p:nvCxnSpPr>
            <p:spPr>
              <a:xfrm>
                <a:off x="4622800" y="2876550"/>
                <a:ext cx="47625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947" name="Google Shape;947;p31"/>
              <p:cNvSpPr/>
              <p:nvPr/>
            </p:nvSpPr>
            <p:spPr>
              <a:xfrm rot="5400000">
                <a:off x="4843462" y="2770187"/>
                <a:ext cx="46037" cy="65087"/>
              </a:xfrm>
              <a:prstGeom prst="rightArrow">
                <a:avLst>
                  <a:gd fmla="val 13017" name="adj1"/>
                  <a:gd fmla="val 5274" name="adj2"/>
                </a:avLst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48" name="Google Shape;948;p31"/>
            <p:cNvGrpSpPr/>
            <p:nvPr/>
          </p:nvGrpSpPr>
          <p:grpSpPr>
            <a:xfrm>
              <a:off x="5594350" y="2921000"/>
              <a:ext cx="550862" cy="452437"/>
              <a:chOff x="4581525" y="2647950"/>
              <a:chExt cx="550862" cy="452437"/>
            </a:xfrm>
          </p:grpSpPr>
          <p:sp>
            <p:nvSpPr>
              <p:cNvPr id="949" name="Google Shape;949;p31"/>
              <p:cNvSpPr txBox="1"/>
              <p:nvPr/>
            </p:nvSpPr>
            <p:spPr>
              <a:xfrm>
                <a:off x="4581525" y="2647950"/>
                <a:ext cx="550862" cy="452437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0" name="Google Shape;950;p31"/>
              <p:cNvSpPr/>
              <p:nvPr/>
            </p:nvSpPr>
            <p:spPr>
              <a:xfrm>
                <a:off x="4611687" y="2657475"/>
                <a:ext cx="498475" cy="117475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1" name="Google Shape;951;p31"/>
              <p:cNvSpPr txBox="1"/>
              <p:nvPr/>
            </p:nvSpPr>
            <p:spPr>
              <a:xfrm>
                <a:off x="4624387" y="2833687"/>
                <a:ext cx="476250" cy="24765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52" name="Google Shape;952;p31"/>
              <p:cNvCxnSpPr/>
              <p:nvPr/>
            </p:nvCxnSpPr>
            <p:spPr>
              <a:xfrm>
                <a:off x="4892675" y="2874962"/>
                <a:ext cx="1587" cy="20637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953" name="Google Shape;953;p31"/>
              <p:cNvCxnSpPr/>
              <p:nvPr/>
            </p:nvCxnSpPr>
            <p:spPr>
              <a:xfrm>
                <a:off x="4624387" y="2924175"/>
                <a:ext cx="47625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954" name="Google Shape;954;p31"/>
              <p:cNvCxnSpPr/>
              <p:nvPr/>
            </p:nvCxnSpPr>
            <p:spPr>
              <a:xfrm>
                <a:off x="4622800" y="2876550"/>
                <a:ext cx="47625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955" name="Google Shape;955;p31"/>
              <p:cNvSpPr/>
              <p:nvPr/>
            </p:nvSpPr>
            <p:spPr>
              <a:xfrm rot="5400000">
                <a:off x="4843462" y="2770187"/>
                <a:ext cx="46037" cy="65087"/>
              </a:xfrm>
              <a:prstGeom prst="rightArrow">
                <a:avLst>
                  <a:gd fmla="val 13017" name="adj1"/>
                  <a:gd fmla="val 5274" name="adj2"/>
                </a:avLst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56" name="Google Shape;956;p31"/>
            <p:cNvGrpSpPr/>
            <p:nvPr/>
          </p:nvGrpSpPr>
          <p:grpSpPr>
            <a:xfrm>
              <a:off x="5224462" y="4997450"/>
              <a:ext cx="550862" cy="452437"/>
              <a:chOff x="4581525" y="2647950"/>
              <a:chExt cx="550862" cy="452437"/>
            </a:xfrm>
          </p:grpSpPr>
          <p:sp>
            <p:nvSpPr>
              <p:cNvPr id="957" name="Google Shape;957;p31"/>
              <p:cNvSpPr txBox="1"/>
              <p:nvPr/>
            </p:nvSpPr>
            <p:spPr>
              <a:xfrm>
                <a:off x="4581525" y="2647950"/>
                <a:ext cx="550862" cy="452437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8" name="Google Shape;958;p31"/>
              <p:cNvSpPr/>
              <p:nvPr/>
            </p:nvSpPr>
            <p:spPr>
              <a:xfrm>
                <a:off x="4611687" y="2657475"/>
                <a:ext cx="498475" cy="117475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9" name="Google Shape;959;p31"/>
              <p:cNvSpPr txBox="1"/>
              <p:nvPr/>
            </p:nvSpPr>
            <p:spPr>
              <a:xfrm>
                <a:off x="4624387" y="2833687"/>
                <a:ext cx="476250" cy="24765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60" name="Google Shape;960;p31"/>
              <p:cNvCxnSpPr/>
              <p:nvPr/>
            </p:nvCxnSpPr>
            <p:spPr>
              <a:xfrm>
                <a:off x="4892675" y="2874962"/>
                <a:ext cx="1587" cy="20637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961" name="Google Shape;961;p31"/>
              <p:cNvCxnSpPr/>
              <p:nvPr/>
            </p:nvCxnSpPr>
            <p:spPr>
              <a:xfrm>
                <a:off x="4624387" y="2924175"/>
                <a:ext cx="47625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962" name="Google Shape;962;p31"/>
              <p:cNvCxnSpPr/>
              <p:nvPr/>
            </p:nvCxnSpPr>
            <p:spPr>
              <a:xfrm>
                <a:off x="4622800" y="2876550"/>
                <a:ext cx="47625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963" name="Google Shape;963;p31"/>
              <p:cNvSpPr/>
              <p:nvPr/>
            </p:nvSpPr>
            <p:spPr>
              <a:xfrm rot="5400000">
                <a:off x="4843462" y="2770187"/>
                <a:ext cx="46037" cy="65087"/>
              </a:xfrm>
              <a:prstGeom prst="rightArrow">
                <a:avLst>
                  <a:gd fmla="val 13017" name="adj1"/>
                  <a:gd fmla="val 5274" name="adj2"/>
                </a:avLst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64" name="Google Shape;964;p31"/>
            <p:cNvGrpSpPr/>
            <p:nvPr/>
          </p:nvGrpSpPr>
          <p:grpSpPr>
            <a:xfrm>
              <a:off x="4529137" y="4778375"/>
              <a:ext cx="550862" cy="452437"/>
              <a:chOff x="4581525" y="2647950"/>
              <a:chExt cx="550862" cy="452437"/>
            </a:xfrm>
          </p:grpSpPr>
          <p:sp>
            <p:nvSpPr>
              <p:cNvPr id="965" name="Google Shape;965;p31"/>
              <p:cNvSpPr txBox="1"/>
              <p:nvPr/>
            </p:nvSpPr>
            <p:spPr>
              <a:xfrm>
                <a:off x="4581525" y="2647950"/>
                <a:ext cx="550862" cy="452437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6" name="Google Shape;966;p31"/>
              <p:cNvSpPr/>
              <p:nvPr/>
            </p:nvSpPr>
            <p:spPr>
              <a:xfrm>
                <a:off x="4611687" y="2657475"/>
                <a:ext cx="498475" cy="117475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7" name="Google Shape;967;p31"/>
              <p:cNvSpPr txBox="1"/>
              <p:nvPr/>
            </p:nvSpPr>
            <p:spPr>
              <a:xfrm>
                <a:off x="4624387" y="2833687"/>
                <a:ext cx="476250" cy="24765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68" name="Google Shape;968;p31"/>
              <p:cNvCxnSpPr/>
              <p:nvPr/>
            </p:nvCxnSpPr>
            <p:spPr>
              <a:xfrm>
                <a:off x="4892675" y="2874962"/>
                <a:ext cx="1587" cy="20637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969" name="Google Shape;969;p31"/>
              <p:cNvCxnSpPr/>
              <p:nvPr/>
            </p:nvCxnSpPr>
            <p:spPr>
              <a:xfrm>
                <a:off x="4624387" y="2924175"/>
                <a:ext cx="47625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970" name="Google Shape;970;p31"/>
              <p:cNvCxnSpPr/>
              <p:nvPr/>
            </p:nvCxnSpPr>
            <p:spPr>
              <a:xfrm>
                <a:off x="4622800" y="2876550"/>
                <a:ext cx="47625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971" name="Google Shape;971;p31"/>
              <p:cNvSpPr/>
              <p:nvPr/>
            </p:nvSpPr>
            <p:spPr>
              <a:xfrm rot="5400000">
                <a:off x="4843462" y="2770187"/>
                <a:ext cx="46037" cy="65087"/>
              </a:xfrm>
              <a:prstGeom prst="rightArrow">
                <a:avLst>
                  <a:gd fmla="val 13017" name="adj1"/>
                  <a:gd fmla="val 5274" name="adj2"/>
                </a:avLst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72" name="Google Shape;972;p31"/>
            <p:cNvGrpSpPr/>
            <p:nvPr/>
          </p:nvGrpSpPr>
          <p:grpSpPr>
            <a:xfrm>
              <a:off x="3873500" y="4970462"/>
              <a:ext cx="550862" cy="452437"/>
              <a:chOff x="4581525" y="2647950"/>
              <a:chExt cx="550862" cy="452437"/>
            </a:xfrm>
          </p:grpSpPr>
          <p:sp>
            <p:nvSpPr>
              <p:cNvPr id="973" name="Google Shape;973;p31"/>
              <p:cNvSpPr txBox="1"/>
              <p:nvPr/>
            </p:nvSpPr>
            <p:spPr>
              <a:xfrm>
                <a:off x="4581525" y="2647950"/>
                <a:ext cx="550862" cy="452437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4" name="Google Shape;974;p31"/>
              <p:cNvSpPr/>
              <p:nvPr/>
            </p:nvSpPr>
            <p:spPr>
              <a:xfrm>
                <a:off x="4611687" y="2657475"/>
                <a:ext cx="498475" cy="117475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5" name="Google Shape;975;p31"/>
              <p:cNvSpPr txBox="1"/>
              <p:nvPr/>
            </p:nvSpPr>
            <p:spPr>
              <a:xfrm>
                <a:off x="4624387" y="2833687"/>
                <a:ext cx="476250" cy="24765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76" name="Google Shape;976;p31"/>
              <p:cNvCxnSpPr/>
              <p:nvPr/>
            </p:nvCxnSpPr>
            <p:spPr>
              <a:xfrm>
                <a:off x="4892675" y="2874962"/>
                <a:ext cx="1587" cy="20637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977" name="Google Shape;977;p31"/>
              <p:cNvCxnSpPr/>
              <p:nvPr/>
            </p:nvCxnSpPr>
            <p:spPr>
              <a:xfrm>
                <a:off x="4624387" y="2924175"/>
                <a:ext cx="47625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978" name="Google Shape;978;p31"/>
              <p:cNvCxnSpPr/>
              <p:nvPr/>
            </p:nvCxnSpPr>
            <p:spPr>
              <a:xfrm>
                <a:off x="4622800" y="2876550"/>
                <a:ext cx="47625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979" name="Google Shape;979;p31"/>
              <p:cNvSpPr/>
              <p:nvPr/>
            </p:nvSpPr>
            <p:spPr>
              <a:xfrm rot="5400000">
                <a:off x="4843462" y="2770187"/>
                <a:ext cx="46037" cy="65087"/>
              </a:xfrm>
              <a:prstGeom prst="rightArrow">
                <a:avLst>
                  <a:gd fmla="val 13017" name="adj1"/>
                  <a:gd fmla="val 5274" name="adj2"/>
                </a:avLst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80" name="Google Shape;980;p31"/>
          <p:cNvSpPr txBox="1"/>
          <p:nvPr/>
        </p:nvSpPr>
        <p:spPr>
          <a:xfrm>
            <a:off x="501650" y="195262"/>
            <a:ext cx="79121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bin"/>
              <a:buNone/>
            </a:pPr>
            <a:r>
              <a:rPr b="0" i="0" lang="en-US" sz="36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Interplay between routing and forwarding</a:t>
            </a:r>
            <a:endParaRPr/>
          </a:p>
        </p:txBody>
      </p:sp>
      <p:grpSp>
        <p:nvGrpSpPr>
          <p:cNvPr id="981" name="Google Shape;981;p31"/>
          <p:cNvGrpSpPr/>
          <p:nvPr/>
        </p:nvGrpSpPr>
        <p:grpSpPr>
          <a:xfrm>
            <a:off x="3895725" y="1292225"/>
            <a:ext cx="4806950" cy="708025"/>
            <a:chOff x="4416425" y="1447800"/>
            <a:chExt cx="4806950" cy="708025"/>
          </a:xfrm>
        </p:grpSpPr>
        <p:cxnSp>
          <p:nvCxnSpPr>
            <p:cNvPr id="982" name="Google Shape;982;p31"/>
            <p:cNvCxnSpPr/>
            <p:nvPr/>
          </p:nvCxnSpPr>
          <p:spPr>
            <a:xfrm>
              <a:off x="4416425" y="1773237"/>
              <a:ext cx="1638300" cy="0"/>
            </a:xfrm>
            <a:prstGeom prst="straightConnector1">
              <a:avLst/>
            </a:prstGeom>
            <a:noFill/>
            <a:ln cap="flat" cmpd="sng" w="9525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983" name="Google Shape;983;p31"/>
            <p:cNvSpPr txBox="1"/>
            <p:nvPr/>
          </p:nvSpPr>
          <p:spPr>
            <a:xfrm>
              <a:off x="5607050" y="1447800"/>
              <a:ext cx="3616325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routing algorithm determines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end-end-path through network</a:t>
              </a:r>
              <a:endParaRPr/>
            </a:p>
          </p:txBody>
        </p:sp>
      </p:grpSp>
      <p:grpSp>
        <p:nvGrpSpPr>
          <p:cNvPr id="984" name="Google Shape;984;p31"/>
          <p:cNvGrpSpPr/>
          <p:nvPr/>
        </p:nvGrpSpPr>
        <p:grpSpPr>
          <a:xfrm>
            <a:off x="4043362" y="2262187"/>
            <a:ext cx="4579938" cy="858838"/>
            <a:chOff x="4500562" y="1296987"/>
            <a:chExt cx="4579938" cy="858838"/>
          </a:xfrm>
        </p:grpSpPr>
        <p:cxnSp>
          <p:nvCxnSpPr>
            <p:cNvPr id="985" name="Google Shape;985;p31"/>
            <p:cNvCxnSpPr/>
            <p:nvPr/>
          </p:nvCxnSpPr>
          <p:spPr>
            <a:xfrm>
              <a:off x="4500562" y="1296987"/>
              <a:ext cx="1203325" cy="465137"/>
            </a:xfrm>
            <a:prstGeom prst="straightConnector1">
              <a:avLst/>
            </a:prstGeom>
            <a:noFill/>
            <a:ln cap="flat" cmpd="sng" w="9525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986" name="Google Shape;986;p31"/>
            <p:cNvSpPr txBox="1"/>
            <p:nvPr/>
          </p:nvSpPr>
          <p:spPr>
            <a:xfrm>
              <a:off x="5607050" y="1447800"/>
              <a:ext cx="347345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forwarding table determines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local forwarding at this router</a:t>
              </a:r>
              <a:endParaRPr/>
            </a:p>
          </p:txBody>
        </p:sp>
      </p:grpSp>
      <p:sp>
        <p:nvSpPr>
          <p:cNvPr id="987" name="Google Shape;987;p31"/>
          <p:cNvSpPr txBox="1"/>
          <p:nvPr/>
        </p:nvSpPr>
        <p:spPr>
          <a:xfrm>
            <a:off x="8615362" y="6448425"/>
            <a:ext cx="266700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9" name="Shape 2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" name="Google Shape;2140;p67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Layer A</a:t>
            </a:r>
            <a:endParaRPr/>
          </a:p>
        </p:txBody>
      </p:sp>
      <p:sp>
        <p:nvSpPr>
          <p:cNvPr id="2141" name="Google Shape;2141;p67"/>
          <p:cNvSpPr txBox="1"/>
          <p:nvPr>
            <p:ph idx="1" type="body"/>
          </p:nvPr>
        </p:nvSpPr>
        <p:spPr>
          <a:xfrm>
            <a:off x="234950" y="1482725"/>
            <a:ext cx="8575675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b="0" i="0" lang="en-US" sz="2800" u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  </a:t>
            </a:r>
            <a:r>
              <a:rPr b="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implementation</a:t>
            </a:r>
            <a:r>
              <a:rPr b="0" i="0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NAT router must:</a:t>
            </a:r>
            <a:b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1" lang="en-US" sz="2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outgoing datagrams:</a:t>
            </a:r>
            <a:r>
              <a:rPr b="0" i="0" lang="en-US" sz="2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1" lang="en-US" sz="2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replace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(source IP address, port #) of every outgoing datagram to (NAT IP address, new port #)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None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. . . remote clients/servers will respond using (NAT IP address, new port #) as destination addr</a:t>
            </a:r>
            <a:b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1" lang="en-US" sz="2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remember (in NAT translation table)</a:t>
            </a:r>
            <a:r>
              <a:rPr b="0" i="1" lang="en-US" sz="2400" u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every (source IP address, port #)  to (NAT IP address, new port #) translation pair</a:t>
            </a:r>
            <a:b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1" lang="en-US" sz="2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incoming datagrams:</a:t>
            </a:r>
            <a:r>
              <a:rPr b="0" i="0" lang="en-US" sz="2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1" lang="en-US" sz="2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replace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(NAT IP address, new port #) in dest fields of every incoming datagram with corresponding (source IP address, port #) stored in NAT table</a:t>
            </a:r>
            <a:endParaRPr/>
          </a:p>
          <a:p>
            <a:pPr indent="-24384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42" name="Google Shape;2142;p67"/>
          <p:cNvSpPr txBox="1"/>
          <p:nvPr>
            <p:ph type="title"/>
          </p:nvPr>
        </p:nvSpPr>
        <p:spPr>
          <a:xfrm>
            <a:off x="533400" y="230187"/>
            <a:ext cx="8091487" cy="908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NAT: network address translation</a:t>
            </a:r>
            <a:endParaRPr/>
          </a:p>
        </p:txBody>
      </p:sp>
      <p:pic>
        <p:nvPicPr>
          <p:cNvPr descr="underline_base" id="2143" name="Google Shape;2143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8487" y="922337"/>
            <a:ext cx="7769225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7" name="Shape 2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8" name="Google Shape;2148;p68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Layer A</a:t>
            </a:r>
            <a:endParaRPr/>
          </a:p>
        </p:txBody>
      </p:sp>
      <p:sp>
        <p:nvSpPr>
          <p:cNvPr id="2149" name="Google Shape;2149;p68"/>
          <p:cNvSpPr/>
          <p:nvPr/>
        </p:nvSpPr>
        <p:spPr>
          <a:xfrm>
            <a:off x="179387" y="3651250"/>
            <a:ext cx="4089400" cy="1355725"/>
          </a:xfrm>
          <a:custGeom>
            <a:rect b="b" l="l" r="r" t="t"/>
            <a:pathLst>
              <a:path extrusionOk="0" h="854" w="2269">
                <a:moveTo>
                  <a:pt x="1888" y="285"/>
                </a:moveTo>
                <a:cubicBezTo>
                  <a:pt x="1622" y="258"/>
                  <a:pt x="723" y="317"/>
                  <a:pt x="418" y="283"/>
                </a:cubicBezTo>
                <a:cubicBezTo>
                  <a:pt x="113" y="249"/>
                  <a:pt x="120" y="0"/>
                  <a:pt x="60" y="83"/>
                </a:cubicBezTo>
                <a:cubicBezTo>
                  <a:pt x="0" y="166"/>
                  <a:pt x="8" y="708"/>
                  <a:pt x="60" y="781"/>
                </a:cubicBezTo>
                <a:cubicBezTo>
                  <a:pt x="112" y="854"/>
                  <a:pt x="48" y="575"/>
                  <a:pt x="374" y="519"/>
                </a:cubicBezTo>
                <a:cubicBezTo>
                  <a:pt x="700" y="463"/>
                  <a:pt x="1765" y="486"/>
                  <a:pt x="2017" y="447"/>
                </a:cubicBezTo>
                <a:cubicBezTo>
                  <a:pt x="2269" y="408"/>
                  <a:pt x="2110" y="319"/>
                  <a:pt x="1888" y="285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97647"/>
                </a:srgbClr>
              </a:gs>
              <a:gs pos="100000">
                <a:srgbClr val="66CCFF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0" name="Google Shape;2150;p68"/>
          <p:cNvSpPr/>
          <p:nvPr/>
        </p:nvSpPr>
        <p:spPr>
          <a:xfrm>
            <a:off x="4468812" y="2922587"/>
            <a:ext cx="3738562" cy="2697162"/>
          </a:xfrm>
          <a:custGeom>
            <a:rect b="b" l="l" r="r" t="t"/>
            <a:pathLst>
              <a:path extrusionOk="0" h="1699" w="2355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51" name="Google Shape;2151;p68"/>
          <p:cNvCxnSpPr/>
          <p:nvPr/>
        </p:nvCxnSpPr>
        <p:spPr>
          <a:xfrm>
            <a:off x="4583112" y="4244975"/>
            <a:ext cx="604837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52" name="Google Shape;2152;p68"/>
          <p:cNvCxnSpPr/>
          <p:nvPr/>
        </p:nvCxnSpPr>
        <p:spPr>
          <a:xfrm>
            <a:off x="7423150" y="3497262"/>
            <a:ext cx="133350" cy="635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53" name="Google Shape;2153;p68"/>
          <p:cNvCxnSpPr/>
          <p:nvPr/>
        </p:nvCxnSpPr>
        <p:spPr>
          <a:xfrm>
            <a:off x="7429500" y="5002212"/>
            <a:ext cx="17145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154" name="Google Shape;2154;p68"/>
          <p:cNvSpPr txBox="1"/>
          <p:nvPr/>
        </p:nvSpPr>
        <p:spPr>
          <a:xfrm>
            <a:off x="8048625" y="3227387"/>
            <a:ext cx="9191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10.0.0.1</a:t>
            </a:r>
            <a:endParaRPr/>
          </a:p>
        </p:txBody>
      </p:sp>
      <p:sp>
        <p:nvSpPr>
          <p:cNvPr id="2155" name="Google Shape;2155;p68"/>
          <p:cNvSpPr txBox="1"/>
          <p:nvPr/>
        </p:nvSpPr>
        <p:spPr>
          <a:xfrm>
            <a:off x="8175625" y="3995737"/>
            <a:ext cx="9191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10.0.0.2</a:t>
            </a:r>
            <a:endParaRPr/>
          </a:p>
        </p:txBody>
      </p:sp>
      <p:sp>
        <p:nvSpPr>
          <p:cNvPr id="2156" name="Google Shape;2156;p68"/>
          <p:cNvSpPr txBox="1"/>
          <p:nvPr/>
        </p:nvSpPr>
        <p:spPr>
          <a:xfrm>
            <a:off x="8137525" y="4891087"/>
            <a:ext cx="9191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10.0.0.3</a:t>
            </a:r>
            <a:endParaRPr/>
          </a:p>
        </p:txBody>
      </p:sp>
      <p:grpSp>
        <p:nvGrpSpPr>
          <p:cNvPr id="2157" name="Google Shape;2157;p68"/>
          <p:cNvGrpSpPr/>
          <p:nvPr/>
        </p:nvGrpSpPr>
        <p:grpSpPr>
          <a:xfrm>
            <a:off x="5630862" y="2855912"/>
            <a:ext cx="1871662" cy="1033463"/>
            <a:chOff x="5635625" y="3262312"/>
            <a:chExt cx="1871662" cy="1033463"/>
          </a:xfrm>
        </p:grpSpPr>
        <p:grpSp>
          <p:nvGrpSpPr>
            <p:cNvPr id="2158" name="Google Shape;2158;p68"/>
            <p:cNvGrpSpPr/>
            <p:nvPr/>
          </p:nvGrpSpPr>
          <p:grpSpPr>
            <a:xfrm>
              <a:off x="5635625" y="3262312"/>
              <a:ext cx="1871662" cy="566737"/>
              <a:chOff x="6954837" y="1247775"/>
              <a:chExt cx="1758950" cy="566737"/>
            </a:xfrm>
          </p:grpSpPr>
          <p:sp>
            <p:nvSpPr>
              <p:cNvPr id="2159" name="Google Shape;2159;p68"/>
              <p:cNvSpPr txBox="1"/>
              <p:nvPr/>
            </p:nvSpPr>
            <p:spPr>
              <a:xfrm>
                <a:off x="6961187" y="1317625"/>
                <a:ext cx="1752600" cy="406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0" name="Google Shape;2160;p68"/>
              <p:cNvSpPr txBox="1"/>
              <p:nvPr/>
            </p:nvSpPr>
            <p:spPr>
              <a:xfrm>
                <a:off x="6954837" y="1290637"/>
                <a:ext cx="1658937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None/>
                </a:pPr>
                <a:r>
                  <a:rPr b="0" i="0" lang="en-US" sz="12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S: 10.0.0.1, 3345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None/>
                </a:pPr>
                <a:r>
                  <a:rPr b="0" i="0" lang="en-US" sz="12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D: 128.119.40.186, 80</a:t>
                </a:r>
                <a:endParaRPr/>
              </a:p>
            </p:txBody>
          </p:sp>
          <p:grpSp>
            <p:nvGrpSpPr>
              <p:cNvPr id="2161" name="Google Shape;2161;p68"/>
              <p:cNvGrpSpPr/>
              <p:nvPr/>
            </p:nvGrpSpPr>
            <p:grpSpPr>
              <a:xfrm>
                <a:off x="8562975" y="1247775"/>
                <a:ext cx="76200" cy="157162"/>
                <a:chOff x="8743950" y="2538412"/>
                <a:chExt cx="76200" cy="157162"/>
              </a:xfrm>
            </p:grpSpPr>
            <p:sp>
              <p:nvSpPr>
                <p:cNvPr id="2162" name="Google Shape;2162;p68"/>
                <p:cNvSpPr/>
                <p:nvPr/>
              </p:nvSpPr>
              <p:spPr>
                <a:xfrm>
                  <a:off x="8743950" y="2538412"/>
                  <a:ext cx="76200" cy="157162"/>
                </a:xfrm>
                <a:custGeom>
                  <a:rect b="b" l="l" r="r" t="t"/>
                  <a:pathLst>
                    <a:path extrusionOk="0" h="99" w="48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163" name="Google Shape;2163;p68"/>
                <p:cNvCxnSpPr/>
                <p:nvPr/>
              </p:nvCxnSpPr>
              <p:spPr>
                <a:xfrm flipH="1">
                  <a:off x="8750300" y="2552700"/>
                  <a:ext cx="34925" cy="10795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164" name="Google Shape;2164;p68"/>
                <p:cNvCxnSpPr/>
                <p:nvPr/>
              </p:nvCxnSpPr>
              <p:spPr>
                <a:xfrm flipH="1">
                  <a:off x="8788400" y="2571750"/>
                  <a:ext cx="31750" cy="10795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2165" name="Google Shape;2165;p68"/>
              <p:cNvGrpSpPr/>
              <p:nvPr/>
            </p:nvGrpSpPr>
            <p:grpSpPr>
              <a:xfrm>
                <a:off x="8543925" y="1657350"/>
                <a:ext cx="76200" cy="157162"/>
                <a:chOff x="8743950" y="2538412"/>
                <a:chExt cx="76200" cy="157162"/>
              </a:xfrm>
            </p:grpSpPr>
            <p:sp>
              <p:nvSpPr>
                <p:cNvPr id="2166" name="Google Shape;2166;p68"/>
                <p:cNvSpPr/>
                <p:nvPr/>
              </p:nvSpPr>
              <p:spPr>
                <a:xfrm>
                  <a:off x="8743950" y="2538412"/>
                  <a:ext cx="76200" cy="157162"/>
                </a:xfrm>
                <a:custGeom>
                  <a:rect b="b" l="l" r="r" t="t"/>
                  <a:pathLst>
                    <a:path extrusionOk="0" h="99" w="48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167" name="Google Shape;2167;p68"/>
                <p:cNvCxnSpPr/>
                <p:nvPr/>
              </p:nvCxnSpPr>
              <p:spPr>
                <a:xfrm flipH="1">
                  <a:off x="8750300" y="2552700"/>
                  <a:ext cx="34925" cy="10795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168" name="Google Shape;2168;p68"/>
                <p:cNvCxnSpPr/>
                <p:nvPr/>
              </p:nvCxnSpPr>
              <p:spPr>
                <a:xfrm flipH="1">
                  <a:off x="8788400" y="2571750"/>
                  <a:ext cx="31750" cy="10795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</p:grpSp>
        <p:sp>
          <p:nvSpPr>
            <p:cNvPr id="2169" name="Google Shape;2169;p68"/>
            <p:cNvSpPr/>
            <p:nvPr/>
          </p:nvSpPr>
          <p:spPr>
            <a:xfrm>
              <a:off x="5672137" y="3752850"/>
              <a:ext cx="895350" cy="542925"/>
            </a:xfrm>
            <a:custGeom>
              <a:rect b="b" l="l" r="r" t="t"/>
              <a:pathLst>
                <a:path extrusionOk="0" h="264" w="417">
                  <a:moveTo>
                    <a:pt x="0" y="264"/>
                  </a:moveTo>
                  <a:lnTo>
                    <a:pt x="417" y="264"/>
                  </a:lnTo>
                  <a:lnTo>
                    <a:pt x="417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70" name="Google Shape;2170;p68"/>
            <p:cNvGrpSpPr/>
            <p:nvPr/>
          </p:nvGrpSpPr>
          <p:grpSpPr>
            <a:xfrm>
              <a:off x="6400800" y="3835400"/>
              <a:ext cx="346075" cy="366712"/>
              <a:chOff x="8159750" y="635000"/>
              <a:chExt cx="346075" cy="366712"/>
            </a:xfrm>
          </p:grpSpPr>
          <p:sp>
            <p:nvSpPr>
              <p:cNvPr id="2171" name="Google Shape;2171;p68"/>
              <p:cNvSpPr/>
              <p:nvPr/>
            </p:nvSpPr>
            <p:spPr>
              <a:xfrm>
                <a:off x="8159750" y="650875"/>
                <a:ext cx="346075" cy="346075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CC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2" name="Google Shape;2172;p68"/>
              <p:cNvSpPr txBox="1"/>
              <p:nvPr/>
            </p:nvSpPr>
            <p:spPr>
              <a:xfrm>
                <a:off x="8181975" y="635000"/>
                <a:ext cx="311150" cy="3667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0000"/>
                  </a:buClr>
                  <a:buSzPts val="2400"/>
                  <a:buFont typeface="Arial"/>
                  <a:buNone/>
                </a:pPr>
                <a:r>
                  <a:rPr b="0" i="0" lang="en-US" sz="2400" u="none">
                    <a:solidFill>
                      <a:srgbClr val="CC000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/>
              </a:p>
            </p:txBody>
          </p:sp>
        </p:grpSp>
      </p:grpSp>
      <p:sp>
        <p:nvSpPr>
          <p:cNvPr id="2173" name="Google Shape;2173;p68"/>
          <p:cNvSpPr txBox="1"/>
          <p:nvPr/>
        </p:nvSpPr>
        <p:spPr>
          <a:xfrm>
            <a:off x="4533900" y="3817937"/>
            <a:ext cx="9191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10.0.0.4</a:t>
            </a:r>
            <a:endParaRPr/>
          </a:p>
        </p:txBody>
      </p:sp>
      <p:cxnSp>
        <p:nvCxnSpPr>
          <p:cNvPr id="2174" name="Google Shape;2174;p68"/>
          <p:cNvCxnSpPr/>
          <p:nvPr/>
        </p:nvCxnSpPr>
        <p:spPr>
          <a:xfrm flipH="1">
            <a:off x="4657725" y="4073525"/>
            <a:ext cx="85725" cy="128587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175" name="Google Shape;2175;p68"/>
          <p:cNvSpPr txBox="1"/>
          <p:nvPr/>
        </p:nvSpPr>
        <p:spPr>
          <a:xfrm>
            <a:off x="2695575" y="4375150"/>
            <a:ext cx="12573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138.76.29.7</a:t>
            </a:r>
            <a:endParaRPr/>
          </a:p>
        </p:txBody>
      </p:sp>
      <p:cxnSp>
        <p:nvCxnSpPr>
          <p:cNvPr id="2176" name="Google Shape;2176;p68"/>
          <p:cNvCxnSpPr/>
          <p:nvPr/>
        </p:nvCxnSpPr>
        <p:spPr>
          <a:xfrm flipH="1">
            <a:off x="3917950" y="4311650"/>
            <a:ext cx="85725" cy="128587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grpSp>
        <p:nvGrpSpPr>
          <p:cNvPr id="2177" name="Google Shape;2177;p68"/>
          <p:cNvGrpSpPr/>
          <p:nvPr/>
        </p:nvGrpSpPr>
        <p:grpSpPr>
          <a:xfrm>
            <a:off x="6469062" y="1570037"/>
            <a:ext cx="2657474" cy="1389062"/>
            <a:chOff x="6261100" y="1570037"/>
            <a:chExt cx="2657474" cy="1389062"/>
          </a:xfrm>
        </p:grpSpPr>
        <p:sp>
          <p:nvSpPr>
            <p:cNvPr id="2178" name="Google Shape;2178;p68"/>
            <p:cNvSpPr txBox="1"/>
            <p:nvPr/>
          </p:nvSpPr>
          <p:spPr>
            <a:xfrm>
              <a:off x="6542087" y="1570037"/>
              <a:ext cx="2376487" cy="877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2000"/>
                <a:buFont typeface="Arial"/>
                <a:buNone/>
              </a:pPr>
              <a:r>
                <a:rPr b="1" i="1" lang="en-US" sz="20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1:</a:t>
              </a:r>
              <a:r>
                <a:rPr b="0" i="0" lang="en-US" sz="20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i="0" lang="en-US" sz="20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host 10.0.0.1 </a:t>
              </a:r>
              <a:endParaRPr/>
            </a:p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sends datagram to </a:t>
              </a:r>
              <a:endParaRPr/>
            </a:p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128.119.40.186, 80</a:t>
              </a:r>
              <a:endParaRPr/>
            </a:p>
          </p:txBody>
        </p:sp>
        <p:cxnSp>
          <p:nvCxnSpPr>
            <p:cNvPr id="2179" name="Google Shape;2179;p68"/>
            <p:cNvCxnSpPr/>
            <p:nvPr/>
          </p:nvCxnSpPr>
          <p:spPr>
            <a:xfrm flipH="1">
              <a:off x="6261100" y="1754187"/>
              <a:ext cx="312737" cy="1204912"/>
            </a:xfrm>
            <a:prstGeom prst="straightConnector1">
              <a:avLst/>
            </a:prstGeom>
            <a:noFill/>
            <a:ln cap="flat" cmpd="sng" w="12700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2180" name="Google Shape;2180;p68"/>
          <p:cNvSpPr/>
          <p:nvPr/>
        </p:nvSpPr>
        <p:spPr>
          <a:xfrm>
            <a:off x="2344737" y="2627312"/>
            <a:ext cx="3862387" cy="1531937"/>
          </a:xfrm>
          <a:custGeom>
            <a:rect b="b" l="l" r="r" t="t"/>
            <a:pathLst>
              <a:path extrusionOk="0" h="965" w="2433">
                <a:moveTo>
                  <a:pt x="0" y="64"/>
                </a:moveTo>
                <a:cubicBezTo>
                  <a:pt x="0" y="64"/>
                  <a:pt x="2079" y="0"/>
                  <a:pt x="2352" y="64"/>
                </a:cubicBezTo>
                <a:cubicBezTo>
                  <a:pt x="2433" y="57"/>
                  <a:pt x="1814" y="309"/>
                  <a:pt x="1640" y="450"/>
                </a:cubicBezTo>
                <a:cubicBezTo>
                  <a:pt x="1466" y="591"/>
                  <a:pt x="1383" y="888"/>
                  <a:pt x="1308" y="965"/>
                </a:cubicBezTo>
                <a:lnTo>
                  <a:pt x="1159" y="965"/>
                </a:lnTo>
                <a:cubicBezTo>
                  <a:pt x="1078" y="870"/>
                  <a:pt x="1013" y="546"/>
                  <a:pt x="820" y="396"/>
                </a:cubicBezTo>
                <a:cubicBezTo>
                  <a:pt x="583" y="207"/>
                  <a:pt x="189" y="142"/>
                  <a:pt x="0" y="64"/>
                </a:cubicBezTo>
                <a:close/>
              </a:path>
            </a:pathLst>
          </a:custGeom>
          <a:gradFill>
            <a:gsLst>
              <a:gs pos="0">
                <a:schemeClr val="hlink"/>
              </a:gs>
              <a:gs pos="100000">
                <a:schemeClr val="lt1"/>
              </a:gs>
            </a:gsLst>
            <a:lin ang="5400000" scaled="0"/>
          </a:gradFill>
          <a:ln cap="flat" cmpd="sng" w="9525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1" name="Google Shape;2181;p68"/>
          <p:cNvSpPr txBox="1"/>
          <p:nvPr/>
        </p:nvSpPr>
        <p:spPr>
          <a:xfrm>
            <a:off x="2344737" y="1374775"/>
            <a:ext cx="3784600" cy="135413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2" name="Google Shape;2182;p68"/>
          <p:cNvSpPr txBox="1"/>
          <p:nvPr/>
        </p:nvSpPr>
        <p:spPr>
          <a:xfrm>
            <a:off x="2373312" y="1419225"/>
            <a:ext cx="3702050" cy="677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NAT translation table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WAN side addr        LAN side addr</a:t>
            </a:r>
            <a:endParaRPr/>
          </a:p>
        </p:txBody>
      </p:sp>
      <p:cxnSp>
        <p:nvCxnSpPr>
          <p:cNvPr id="2183" name="Google Shape;2183;p68"/>
          <p:cNvCxnSpPr/>
          <p:nvPr/>
        </p:nvCxnSpPr>
        <p:spPr>
          <a:xfrm flipH="1" rot="10800000">
            <a:off x="2344737" y="1747837"/>
            <a:ext cx="3790950" cy="111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84" name="Google Shape;2184;p68"/>
          <p:cNvCxnSpPr/>
          <p:nvPr/>
        </p:nvCxnSpPr>
        <p:spPr>
          <a:xfrm flipH="1" rot="10800000">
            <a:off x="2359025" y="2025650"/>
            <a:ext cx="3749675" cy="111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85" name="Google Shape;2185;p68"/>
          <p:cNvCxnSpPr/>
          <p:nvPr/>
        </p:nvCxnSpPr>
        <p:spPr>
          <a:xfrm>
            <a:off x="4468812" y="1770062"/>
            <a:ext cx="3175" cy="9556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186" name="Google Shape;2186;p68"/>
          <p:cNvSpPr txBox="1"/>
          <p:nvPr/>
        </p:nvSpPr>
        <p:spPr>
          <a:xfrm>
            <a:off x="2384425" y="2044700"/>
            <a:ext cx="3736975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138.76.29.7, 5001   10.0.0.1, 3345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……                                         ……</a:t>
            </a:r>
            <a:endParaRPr/>
          </a:p>
        </p:txBody>
      </p:sp>
      <p:grpSp>
        <p:nvGrpSpPr>
          <p:cNvPr id="2187" name="Google Shape;2187;p68"/>
          <p:cNvGrpSpPr/>
          <p:nvPr/>
        </p:nvGrpSpPr>
        <p:grpSpPr>
          <a:xfrm>
            <a:off x="4765675" y="3435350"/>
            <a:ext cx="2784474" cy="1631950"/>
            <a:chOff x="4765675" y="3836987"/>
            <a:chExt cx="2784474" cy="1631950"/>
          </a:xfrm>
        </p:grpSpPr>
        <p:sp>
          <p:nvSpPr>
            <p:cNvPr id="2188" name="Google Shape;2188;p68"/>
            <p:cNvSpPr txBox="1"/>
            <p:nvPr/>
          </p:nvSpPr>
          <p:spPr>
            <a:xfrm>
              <a:off x="4765675" y="4843462"/>
              <a:ext cx="1865312" cy="406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9" name="Google Shape;2189;p68"/>
            <p:cNvSpPr txBox="1"/>
            <p:nvPr/>
          </p:nvSpPr>
          <p:spPr>
            <a:xfrm>
              <a:off x="4927600" y="4829175"/>
              <a:ext cx="1765300" cy="6397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S: 128.119.40.186, 80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D: 10.0.0.1, 3345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90" name="Google Shape;2190;p68"/>
            <p:cNvGrpSpPr/>
            <p:nvPr/>
          </p:nvGrpSpPr>
          <p:grpSpPr>
            <a:xfrm>
              <a:off x="4848225" y="4773612"/>
              <a:ext cx="80962" cy="157162"/>
              <a:chOff x="8743950" y="2538412"/>
              <a:chExt cx="76200" cy="157162"/>
            </a:xfrm>
          </p:grpSpPr>
          <p:sp>
            <p:nvSpPr>
              <p:cNvPr id="2191" name="Google Shape;2191;p68"/>
              <p:cNvSpPr/>
              <p:nvPr/>
            </p:nvSpPr>
            <p:spPr>
              <a:xfrm>
                <a:off x="8743950" y="2538412"/>
                <a:ext cx="76200" cy="157162"/>
              </a:xfrm>
              <a:custGeom>
                <a:rect b="b" l="l" r="r" t="t"/>
                <a:pathLst>
                  <a:path extrusionOk="0" h="99" w="48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192" name="Google Shape;2192;p68"/>
              <p:cNvCxnSpPr/>
              <p:nvPr/>
            </p:nvCxnSpPr>
            <p:spPr>
              <a:xfrm flipH="1">
                <a:off x="8750300" y="2552700"/>
                <a:ext cx="34925" cy="10795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193" name="Google Shape;2193;p68"/>
              <p:cNvCxnSpPr/>
              <p:nvPr/>
            </p:nvCxnSpPr>
            <p:spPr>
              <a:xfrm flipH="1">
                <a:off x="8788400" y="2571750"/>
                <a:ext cx="31750" cy="10795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2194" name="Google Shape;2194;p68"/>
            <p:cNvGrpSpPr/>
            <p:nvPr/>
          </p:nvGrpSpPr>
          <p:grpSpPr>
            <a:xfrm>
              <a:off x="4856162" y="5156200"/>
              <a:ext cx="80962" cy="157162"/>
              <a:chOff x="8743950" y="2538412"/>
              <a:chExt cx="76200" cy="157162"/>
            </a:xfrm>
          </p:grpSpPr>
          <p:sp>
            <p:nvSpPr>
              <p:cNvPr id="2195" name="Google Shape;2195;p68"/>
              <p:cNvSpPr/>
              <p:nvPr/>
            </p:nvSpPr>
            <p:spPr>
              <a:xfrm>
                <a:off x="8743950" y="2538412"/>
                <a:ext cx="76200" cy="157162"/>
              </a:xfrm>
              <a:custGeom>
                <a:rect b="b" l="l" r="r" t="t"/>
                <a:pathLst>
                  <a:path extrusionOk="0" h="99" w="48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196" name="Google Shape;2196;p68"/>
              <p:cNvCxnSpPr/>
              <p:nvPr/>
            </p:nvCxnSpPr>
            <p:spPr>
              <a:xfrm flipH="1">
                <a:off x="8750300" y="2552700"/>
                <a:ext cx="34925" cy="10795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197" name="Google Shape;2197;p68"/>
              <p:cNvCxnSpPr/>
              <p:nvPr/>
            </p:nvCxnSpPr>
            <p:spPr>
              <a:xfrm flipH="1">
                <a:off x="8788400" y="2571750"/>
                <a:ext cx="31750" cy="10795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sp>
          <p:nvSpPr>
            <p:cNvPr id="2198" name="Google Shape;2198;p68"/>
            <p:cNvSpPr/>
            <p:nvPr/>
          </p:nvSpPr>
          <p:spPr>
            <a:xfrm>
              <a:off x="6634162" y="3836987"/>
              <a:ext cx="915987" cy="1219200"/>
            </a:xfrm>
            <a:custGeom>
              <a:rect b="b" l="l" r="r" t="t"/>
              <a:pathLst>
                <a:path extrusionOk="0" h="768" w="577">
                  <a:moveTo>
                    <a:pt x="577" y="0"/>
                  </a:moveTo>
                  <a:lnTo>
                    <a:pt x="342" y="0"/>
                  </a:lnTo>
                  <a:lnTo>
                    <a:pt x="342" y="768"/>
                  </a:lnTo>
                  <a:lnTo>
                    <a:pt x="0" y="76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99" name="Google Shape;2199;p68"/>
            <p:cNvGrpSpPr/>
            <p:nvPr/>
          </p:nvGrpSpPr>
          <p:grpSpPr>
            <a:xfrm>
              <a:off x="6731000" y="4859337"/>
              <a:ext cx="346075" cy="366712"/>
              <a:chOff x="8159750" y="635000"/>
              <a:chExt cx="346075" cy="366712"/>
            </a:xfrm>
          </p:grpSpPr>
          <p:sp>
            <p:nvSpPr>
              <p:cNvPr id="2200" name="Google Shape;2200;p68"/>
              <p:cNvSpPr/>
              <p:nvPr/>
            </p:nvSpPr>
            <p:spPr>
              <a:xfrm>
                <a:off x="8159750" y="650875"/>
                <a:ext cx="346075" cy="346075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CC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1" name="Google Shape;2201;p68"/>
              <p:cNvSpPr txBox="1"/>
              <p:nvPr/>
            </p:nvSpPr>
            <p:spPr>
              <a:xfrm>
                <a:off x="8181975" y="635000"/>
                <a:ext cx="311150" cy="3667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0000"/>
                  </a:buClr>
                  <a:buSzPts val="2400"/>
                  <a:buFont typeface="Arial"/>
                  <a:buNone/>
                </a:pPr>
                <a:r>
                  <a:rPr b="0" i="0" lang="en-US" sz="2400" u="none">
                    <a:solidFill>
                      <a:srgbClr val="CC0000"/>
                    </a:solidFill>
                    <a:latin typeface="Arial"/>
                    <a:ea typeface="Arial"/>
                    <a:cs typeface="Arial"/>
                    <a:sym typeface="Arial"/>
                  </a:rPr>
                  <a:t>4</a:t>
                </a:r>
                <a:endParaRPr/>
              </a:p>
            </p:txBody>
          </p:sp>
        </p:grpSp>
      </p:grpSp>
      <p:grpSp>
        <p:nvGrpSpPr>
          <p:cNvPr id="2202" name="Google Shape;2202;p68"/>
          <p:cNvGrpSpPr/>
          <p:nvPr/>
        </p:nvGrpSpPr>
        <p:grpSpPr>
          <a:xfrm>
            <a:off x="1531937" y="3652837"/>
            <a:ext cx="2497136" cy="566737"/>
            <a:chOff x="1628775" y="5649912"/>
            <a:chExt cx="2497136" cy="566737"/>
          </a:xfrm>
        </p:grpSpPr>
        <p:grpSp>
          <p:nvGrpSpPr>
            <p:cNvPr id="2203" name="Google Shape;2203;p68"/>
            <p:cNvGrpSpPr/>
            <p:nvPr/>
          </p:nvGrpSpPr>
          <p:grpSpPr>
            <a:xfrm>
              <a:off x="2241549" y="5649912"/>
              <a:ext cx="1884362" cy="566737"/>
              <a:chOff x="6954837" y="1247775"/>
              <a:chExt cx="1758950" cy="566737"/>
            </a:xfrm>
          </p:grpSpPr>
          <p:sp>
            <p:nvSpPr>
              <p:cNvPr id="2204" name="Google Shape;2204;p68"/>
              <p:cNvSpPr txBox="1"/>
              <p:nvPr/>
            </p:nvSpPr>
            <p:spPr>
              <a:xfrm>
                <a:off x="6961187" y="1317625"/>
                <a:ext cx="1752600" cy="406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5" name="Google Shape;2205;p68"/>
              <p:cNvSpPr txBox="1"/>
              <p:nvPr/>
            </p:nvSpPr>
            <p:spPr>
              <a:xfrm>
                <a:off x="6954837" y="1290637"/>
                <a:ext cx="1658937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None/>
                </a:pPr>
                <a:r>
                  <a:rPr b="0" i="0" lang="en-US" sz="12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S: 138.76.29.7, 5001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None/>
                </a:pPr>
                <a:r>
                  <a:rPr b="0" i="0" lang="en-US" sz="12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D: 128.119.40.186, 80</a:t>
                </a:r>
                <a:endParaRPr/>
              </a:p>
            </p:txBody>
          </p:sp>
          <p:grpSp>
            <p:nvGrpSpPr>
              <p:cNvPr id="2206" name="Google Shape;2206;p68"/>
              <p:cNvGrpSpPr/>
              <p:nvPr/>
            </p:nvGrpSpPr>
            <p:grpSpPr>
              <a:xfrm>
                <a:off x="8562975" y="1247775"/>
                <a:ext cx="77787" cy="157162"/>
                <a:chOff x="8743950" y="2538412"/>
                <a:chExt cx="77787" cy="157162"/>
              </a:xfrm>
            </p:grpSpPr>
            <p:sp>
              <p:nvSpPr>
                <p:cNvPr id="2207" name="Google Shape;2207;p68"/>
                <p:cNvSpPr/>
                <p:nvPr/>
              </p:nvSpPr>
              <p:spPr>
                <a:xfrm>
                  <a:off x="8743950" y="2538412"/>
                  <a:ext cx="76200" cy="157162"/>
                </a:xfrm>
                <a:custGeom>
                  <a:rect b="b" l="l" r="r" t="t"/>
                  <a:pathLst>
                    <a:path extrusionOk="0" h="99" w="48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208" name="Google Shape;2208;p68"/>
                <p:cNvCxnSpPr/>
                <p:nvPr/>
              </p:nvCxnSpPr>
              <p:spPr>
                <a:xfrm flipH="1">
                  <a:off x="8750300" y="2552700"/>
                  <a:ext cx="33337" cy="10795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209" name="Google Shape;2209;p68"/>
                <p:cNvCxnSpPr/>
                <p:nvPr/>
              </p:nvCxnSpPr>
              <p:spPr>
                <a:xfrm flipH="1">
                  <a:off x="8788400" y="2571750"/>
                  <a:ext cx="33337" cy="10795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2210" name="Google Shape;2210;p68"/>
              <p:cNvGrpSpPr/>
              <p:nvPr/>
            </p:nvGrpSpPr>
            <p:grpSpPr>
              <a:xfrm>
                <a:off x="8543925" y="1657350"/>
                <a:ext cx="77787" cy="157162"/>
                <a:chOff x="8743950" y="2538412"/>
                <a:chExt cx="77787" cy="157162"/>
              </a:xfrm>
            </p:grpSpPr>
            <p:sp>
              <p:nvSpPr>
                <p:cNvPr id="2211" name="Google Shape;2211;p68"/>
                <p:cNvSpPr/>
                <p:nvPr/>
              </p:nvSpPr>
              <p:spPr>
                <a:xfrm>
                  <a:off x="8743950" y="2538412"/>
                  <a:ext cx="76200" cy="157162"/>
                </a:xfrm>
                <a:custGeom>
                  <a:rect b="b" l="l" r="r" t="t"/>
                  <a:pathLst>
                    <a:path extrusionOk="0" h="99" w="48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212" name="Google Shape;2212;p68"/>
                <p:cNvCxnSpPr/>
                <p:nvPr/>
              </p:nvCxnSpPr>
              <p:spPr>
                <a:xfrm flipH="1">
                  <a:off x="8747125" y="2552700"/>
                  <a:ext cx="33337" cy="10795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213" name="Google Shape;2213;p68"/>
                <p:cNvCxnSpPr/>
                <p:nvPr/>
              </p:nvCxnSpPr>
              <p:spPr>
                <a:xfrm flipH="1">
                  <a:off x="8788400" y="2571750"/>
                  <a:ext cx="33337" cy="10795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</p:grpSp>
        <p:cxnSp>
          <p:nvCxnSpPr>
            <p:cNvPr id="2214" name="Google Shape;2214;p68"/>
            <p:cNvCxnSpPr/>
            <p:nvPr/>
          </p:nvCxnSpPr>
          <p:spPr>
            <a:xfrm rot="10800000">
              <a:off x="1628775" y="5919787"/>
              <a:ext cx="596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grpSp>
          <p:nvGrpSpPr>
            <p:cNvPr id="2215" name="Google Shape;2215;p68"/>
            <p:cNvGrpSpPr/>
            <p:nvPr/>
          </p:nvGrpSpPr>
          <p:grpSpPr>
            <a:xfrm>
              <a:off x="1814512" y="5735637"/>
              <a:ext cx="346075" cy="366712"/>
              <a:chOff x="8159750" y="635000"/>
              <a:chExt cx="346075" cy="366712"/>
            </a:xfrm>
          </p:grpSpPr>
          <p:sp>
            <p:nvSpPr>
              <p:cNvPr id="2216" name="Google Shape;2216;p68"/>
              <p:cNvSpPr/>
              <p:nvPr/>
            </p:nvSpPr>
            <p:spPr>
              <a:xfrm>
                <a:off x="8159750" y="650875"/>
                <a:ext cx="346075" cy="346075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7" name="Google Shape;2217;p68"/>
              <p:cNvSpPr txBox="1"/>
              <p:nvPr/>
            </p:nvSpPr>
            <p:spPr>
              <a:xfrm>
                <a:off x="8181975" y="635000"/>
                <a:ext cx="311150" cy="3667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0000"/>
                  </a:buClr>
                  <a:buSzPts val="2400"/>
                  <a:buFont typeface="Arial"/>
                  <a:buNone/>
                </a:pPr>
                <a:r>
                  <a:rPr b="0" i="0" lang="en-US" sz="2400" u="none">
                    <a:solidFill>
                      <a:srgbClr val="CC0000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/>
              </a:p>
            </p:txBody>
          </p:sp>
        </p:grpSp>
      </p:grpSp>
      <p:grpSp>
        <p:nvGrpSpPr>
          <p:cNvPr id="2218" name="Google Shape;2218;p68"/>
          <p:cNvGrpSpPr/>
          <p:nvPr/>
        </p:nvGrpSpPr>
        <p:grpSpPr>
          <a:xfrm>
            <a:off x="0" y="1671637"/>
            <a:ext cx="5154612" cy="2052637"/>
            <a:chOff x="0" y="2073275"/>
            <a:chExt cx="5154612" cy="2052637"/>
          </a:xfrm>
        </p:grpSpPr>
        <p:sp>
          <p:nvSpPr>
            <p:cNvPr id="2219" name="Google Shape;2219;p68"/>
            <p:cNvSpPr txBox="1"/>
            <p:nvPr/>
          </p:nvSpPr>
          <p:spPr>
            <a:xfrm>
              <a:off x="0" y="2073275"/>
              <a:ext cx="2108200" cy="15049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800"/>
                <a:buFont typeface="Arial"/>
                <a:buNone/>
              </a:pPr>
              <a:r>
                <a:rPr b="1" i="1" lang="en-US" sz="18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2:</a:t>
              </a:r>
              <a:r>
                <a:rPr b="0" i="0" lang="en-US" sz="18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i="0" lang="en-US" sz="18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NAT router</a:t>
              </a:r>
              <a:endParaRPr/>
            </a:p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changes datagram</a:t>
              </a:r>
              <a:endParaRPr/>
            </a:p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source addr from</a:t>
              </a:r>
              <a:endParaRPr/>
            </a:p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10.0.0.1, 3345 to</a:t>
              </a:r>
              <a:endParaRPr/>
            </a:p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138.76.29.7, 5001,</a:t>
              </a:r>
              <a:endParaRPr/>
            </a:p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updates table</a:t>
              </a:r>
              <a:endParaRPr/>
            </a:p>
          </p:txBody>
        </p:sp>
        <p:cxnSp>
          <p:nvCxnSpPr>
            <p:cNvPr id="2220" name="Google Shape;2220;p68"/>
            <p:cNvCxnSpPr/>
            <p:nvPr/>
          </p:nvCxnSpPr>
          <p:spPr>
            <a:xfrm>
              <a:off x="2039937" y="3560762"/>
              <a:ext cx="233362" cy="565150"/>
            </a:xfrm>
            <a:prstGeom prst="straightConnector1">
              <a:avLst/>
            </a:prstGeom>
            <a:noFill/>
            <a:ln cap="flat" cmpd="sng" w="12700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21" name="Google Shape;2221;p68"/>
            <p:cNvCxnSpPr/>
            <p:nvPr/>
          </p:nvCxnSpPr>
          <p:spPr>
            <a:xfrm flipH="1" rot="10800000">
              <a:off x="2024062" y="2838450"/>
              <a:ext cx="1052512" cy="722312"/>
            </a:xfrm>
            <a:prstGeom prst="straightConnector1">
              <a:avLst/>
            </a:prstGeom>
            <a:noFill/>
            <a:ln cap="flat" cmpd="sng" w="12700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22" name="Google Shape;2222;p68"/>
            <p:cNvCxnSpPr/>
            <p:nvPr/>
          </p:nvCxnSpPr>
          <p:spPr>
            <a:xfrm flipH="1" rot="10800000">
              <a:off x="2024062" y="2779712"/>
              <a:ext cx="3130550" cy="779462"/>
            </a:xfrm>
            <a:prstGeom prst="straightConnector1">
              <a:avLst/>
            </a:prstGeom>
            <a:noFill/>
            <a:ln cap="flat" cmpd="sng" w="12700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2223" name="Google Shape;2223;p68"/>
          <p:cNvGrpSpPr/>
          <p:nvPr/>
        </p:nvGrpSpPr>
        <p:grpSpPr>
          <a:xfrm>
            <a:off x="1360487" y="4681537"/>
            <a:ext cx="2471738" cy="696912"/>
            <a:chOff x="1846262" y="5956300"/>
            <a:chExt cx="2471738" cy="696912"/>
          </a:xfrm>
        </p:grpSpPr>
        <p:sp>
          <p:nvSpPr>
            <p:cNvPr id="2224" name="Google Shape;2224;p68"/>
            <p:cNvSpPr txBox="1"/>
            <p:nvPr/>
          </p:nvSpPr>
          <p:spPr>
            <a:xfrm>
              <a:off x="1846262" y="6026150"/>
              <a:ext cx="1878012" cy="406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5" name="Google Shape;2225;p68"/>
            <p:cNvSpPr txBox="1"/>
            <p:nvPr/>
          </p:nvSpPr>
          <p:spPr>
            <a:xfrm>
              <a:off x="2033587" y="6013450"/>
              <a:ext cx="1778000" cy="6397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S: 128.119.40.186, 80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D: 138.76.29.7, 5001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26" name="Google Shape;2226;p68"/>
            <p:cNvGrpSpPr/>
            <p:nvPr/>
          </p:nvGrpSpPr>
          <p:grpSpPr>
            <a:xfrm>
              <a:off x="1927225" y="5956300"/>
              <a:ext cx="82550" cy="157162"/>
              <a:chOff x="8743950" y="2538412"/>
              <a:chExt cx="76200" cy="157162"/>
            </a:xfrm>
          </p:grpSpPr>
          <p:sp>
            <p:nvSpPr>
              <p:cNvPr id="2227" name="Google Shape;2227;p68"/>
              <p:cNvSpPr/>
              <p:nvPr/>
            </p:nvSpPr>
            <p:spPr>
              <a:xfrm>
                <a:off x="8743950" y="2538412"/>
                <a:ext cx="76200" cy="157162"/>
              </a:xfrm>
              <a:custGeom>
                <a:rect b="b" l="l" r="r" t="t"/>
                <a:pathLst>
                  <a:path extrusionOk="0" h="99" w="48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28" name="Google Shape;2228;p68"/>
              <p:cNvCxnSpPr/>
              <p:nvPr/>
            </p:nvCxnSpPr>
            <p:spPr>
              <a:xfrm flipH="1">
                <a:off x="8750300" y="2552700"/>
                <a:ext cx="31750" cy="10795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229" name="Google Shape;2229;p68"/>
              <p:cNvCxnSpPr/>
              <p:nvPr/>
            </p:nvCxnSpPr>
            <p:spPr>
              <a:xfrm flipH="1">
                <a:off x="8788400" y="2571750"/>
                <a:ext cx="31750" cy="10795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2230" name="Google Shape;2230;p68"/>
            <p:cNvGrpSpPr/>
            <p:nvPr/>
          </p:nvGrpSpPr>
          <p:grpSpPr>
            <a:xfrm>
              <a:off x="1893887" y="6324600"/>
              <a:ext cx="82550" cy="157162"/>
              <a:chOff x="8743950" y="2538412"/>
              <a:chExt cx="76200" cy="157162"/>
            </a:xfrm>
          </p:grpSpPr>
          <p:sp>
            <p:nvSpPr>
              <p:cNvPr id="2231" name="Google Shape;2231;p68"/>
              <p:cNvSpPr/>
              <p:nvPr/>
            </p:nvSpPr>
            <p:spPr>
              <a:xfrm>
                <a:off x="8743950" y="2538412"/>
                <a:ext cx="76200" cy="157162"/>
              </a:xfrm>
              <a:custGeom>
                <a:rect b="b" l="l" r="r" t="t"/>
                <a:pathLst>
                  <a:path extrusionOk="0" h="99" w="48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32" name="Google Shape;2232;p68"/>
              <p:cNvCxnSpPr/>
              <p:nvPr/>
            </p:nvCxnSpPr>
            <p:spPr>
              <a:xfrm flipH="1">
                <a:off x="8750300" y="2552700"/>
                <a:ext cx="31750" cy="10795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233" name="Google Shape;2233;p68"/>
              <p:cNvCxnSpPr/>
              <p:nvPr/>
            </p:nvCxnSpPr>
            <p:spPr>
              <a:xfrm flipH="1">
                <a:off x="8788400" y="2571750"/>
                <a:ext cx="31750" cy="10795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cxnSp>
          <p:nvCxnSpPr>
            <p:cNvPr id="2234" name="Google Shape;2234;p68"/>
            <p:cNvCxnSpPr/>
            <p:nvPr/>
          </p:nvCxnSpPr>
          <p:spPr>
            <a:xfrm rot="10800000">
              <a:off x="3721100" y="6240462"/>
              <a:ext cx="596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grpSp>
          <p:nvGrpSpPr>
            <p:cNvPr id="2235" name="Google Shape;2235;p68"/>
            <p:cNvGrpSpPr/>
            <p:nvPr/>
          </p:nvGrpSpPr>
          <p:grpSpPr>
            <a:xfrm>
              <a:off x="3824287" y="6056312"/>
              <a:ext cx="346075" cy="366712"/>
              <a:chOff x="8159750" y="635000"/>
              <a:chExt cx="346075" cy="366712"/>
            </a:xfrm>
          </p:grpSpPr>
          <p:sp>
            <p:nvSpPr>
              <p:cNvPr id="2236" name="Google Shape;2236;p68"/>
              <p:cNvSpPr/>
              <p:nvPr/>
            </p:nvSpPr>
            <p:spPr>
              <a:xfrm>
                <a:off x="8159750" y="650875"/>
                <a:ext cx="346075" cy="346075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CC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7" name="Google Shape;2237;p68"/>
              <p:cNvSpPr txBox="1"/>
              <p:nvPr/>
            </p:nvSpPr>
            <p:spPr>
              <a:xfrm>
                <a:off x="8181975" y="635000"/>
                <a:ext cx="311150" cy="3667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0000"/>
                  </a:buClr>
                  <a:buSzPts val="2400"/>
                  <a:buFont typeface="Arial"/>
                  <a:buNone/>
                </a:pPr>
                <a:r>
                  <a:rPr b="0" i="0" lang="en-US" sz="2400" u="none">
                    <a:solidFill>
                      <a:srgbClr val="CC000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/>
              </a:p>
            </p:txBody>
          </p:sp>
        </p:grpSp>
      </p:grpSp>
      <p:sp>
        <p:nvSpPr>
          <p:cNvPr id="2238" name="Google Shape;2238;p68"/>
          <p:cNvSpPr txBox="1"/>
          <p:nvPr/>
        </p:nvSpPr>
        <p:spPr>
          <a:xfrm>
            <a:off x="1317625" y="5170487"/>
            <a:ext cx="2319337" cy="877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Arial"/>
              <a:buNone/>
            </a:pPr>
            <a:r>
              <a:rPr b="1" i="1" lang="en-US" sz="20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3: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reply arrives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dest. address: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138.76.29.7, 5001</a:t>
            </a:r>
            <a:endParaRPr/>
          </a:p>
        </p:txBody>
      </p:sp>
      <p:sp>
        <p:nvSpPr>
          <p:cNvPr id="2239" name="Google Shape;2239;p68"/>
          <p:cNvSpPr txBox="1"/>
          <p:nvPr/>
        </p:nvSpPr>
        <p:spPr>
          <a:xfrm>
            <a:off x="4741862" y="5005387"/>
            <a:ext cx="4310062" cy="1508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Arial"/>
              <a:buNone/>
            </a:pPr>
            <a:r>
              <a:rPr b="1" i="1" lang="en-US" sz="20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4: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NAT router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changes datagram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dest addr from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138.76.29.7, 5001 to 10.0.0.1, 3345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40" name="Google Shape;2240;p68"/>
          <p:cNvCxnSpPr/>
          <p:nvPr/>
        </p:nvCxnSpPr>
        <p:spPr>
          <a:xfrm>
            <a:off x="1022350" y="4273550"/>
            <a:ext cx="3025775" cy="635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241" name="Google Shape;2241;p68"/>
          <p:cNvSpPr txBox="1"/>
          <p:nvPr>
            <p:ph type="title"/>
          </p:nvPr>
        </p:nvSpPr>
        <p:spPr>
          <a:xfrm>
            <a:off x="533400" y="230187"/>
            <a:ext cx="8091487" cy="908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NAT: network address translation</a:t>
            </a:r>
            <a:endParaRPr/>
          </a:p>
        </p:txBody>
      </p:sp>
      <p:pic>
        <p:nvPicPr>
          <p:cNvPr descr="underline_base" id="2242" name="Google Shape;2242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8487" y="922337"/>
            <a:ext cx="7769225" cy="1730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43" name="Google Shape;2243;p68"/>
          <p:cNvGrpSpPr/>
          <p:nvPr/>
        </p:nvGrpSpPr>
        <p:grpSpPr>
          <a:xfrm>
            <a:off x="4035425" y="4095750"/>
            <a:ext cx="587374" cy="323850"/>
            <a:chOff x="6978650" y="1976437"/>
            <a:chExt cx="1066799" cy="393700"/>
          </a:xfrm>
        </p:grpSpPr>
        <p:sp>
          <p:nvSpPr>
            <p:cNvPr id="2244" name="Google Shape;2244;p68"/>
            <p:cNvSpPr/>
            <p:nvPr/>
          </p:nvSpPr>
          <p:spPr>
            <a:xfrm>
              <a:off x="6983412" y="2151062"/>
              <a:ext cx="1057275" cy="219075"/>
            </a:xfrm>
            <a:prstGeom prst="ellipse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5" name="Google Shape;2245;p68"/>
            <p:cNvSpPr txBox="1"/>
            <p:nvPr/>
          </p:nvSpPr>
          <p:spPr>
            <a:xfrm>
              <a:off x="6983412" y="2125662"/>
              <a:ext cx="1062037" cy="136525"/>
            </a:xfrm>
            <a:prstGeom prst="rect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6" name="Google Shape;2246;p68"/>
            <p:cNvSpPr/>
            <p:nvPr/>
          </p:nvSpPr>
          <p:spPr>
            <a:xfrm>
              <a:off x="6978650" y="1976437"/>
              <a:ext cx="1058862" cy="257175"/>
            </a:xfrm>
            <a:prstGeom prst="ellipse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47" name="Google Shape;2247;p68"/>
            <p:cNvGrpSpPr/>
            <p:nvPr/>
          </p:nvGrpSpPr>
          <p:grpSpPr>
            <a:xfrm>
              <a:off x="7191375" y="2043112"/>
              <a:ext cx="598487" cy="119062"/>
              <a:chOff x="3917950" y="2114550"/>
              <a:chExt cx="492125" cy="95250"/>
            </a:xfrm>
          </p:grpSpPr>
          <p:sp>
            <p:nvSpPr>
              <p:cNvPr id="2248" name="Google Shape;2248;p68"/>
              <p:cNvSpPr/>
              <p:nvPr/>
            </p:nvSpPr>
            <p:spPr>
              <a:xfrm>
                <a:off x="3917950" y="2114550"/>
                <a:ext cx="492125" cy="9525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9" name="Google Shape;2249;p68"/>
              <p:cNvSpPr/>
              <p:nvPr/>
            </p:nvSpPr>
            <p:spPr>
              <a:xfrm>
                <a:off x="3940175" y="2114550"/>
                <a:ext cx="447675" cy="9525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250" name="Google Shape;2250;p68"/>
            <p:cNvCxnSpPr/>
            <p:nvPr/>
          </p:nvCxnSpPr>
          <p:spPr>
            <a:xfrm>
              <a:off x="6985000" y="2098675"/>
              <a:ext cx="0" cy="17145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51" name="Google Shape;2251;p68"/>
            <p:cNvCxnSpPr/>
            <p:nvPr/>
          </p:nvCxnSpPr>
          <p:spPr>
            <a:xfrm>
              <a:off x="8037512" y="2105025"/>
              <a:ext cx="0" cy="169862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2252" name="Google Shape;2252;p68"/>
          <p:cNvGrpSpPr/>
          <p:nvPr/>
        </p:nvGrpSpPr>
        <p:grpSpPr>
          <a:xfrm flipH="1">
            <a:off x="7529512" y="3311525"/>
            <a:ext cx="641350" cy="558800"/>
            <a:chOff x="-69850" y="2338387"/>
            <a:chExt cx="1557337" cy="1754187"/>
          </a:xfrm>
        </p:grpSpPr>
        <p:pic>
          <p:nvPicPr>
            <p:cNvPr descr="desktop_computer_stylized_medium" id="2253" name="Google Shape;2253;p6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54" name="Google Shape;2254;p68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55" name="Google Shape;2255;p68"/>
          <p:cNvGrpSpPr/>
          <p:nvPr/>
        </p:nvGrpSpPr>
        <p:grpSpPr>
          <a:xfrm flipH="1">
            <a:off x="7540625" y="4054475"/>
            <a:ext cx="641350" cy="558800"/>
            <a:chOff x="-69850" y="2338387"/>
            <a:chExt cx="1557337" cy="1754187"/>
          </a:xfrm>
        </p:grpSpPr>
        <p:pic>
          <p:nvPicPr>
            <p:cNvPr descr="desktop_computer_stylized_medium" id="2256" name="Google Shape;2256;p6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57" name="Google Shape;2257;p68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58" name="Google Shape;2258;p68"/>
          <p:cNvGrpSpPr/>
          <p:nvPr/>
        </p:nvGrpSpPr>
        <p:grpSpPr>
          <a:xfrm flipH="1">
            <a:off x="7548562" y="4808537"/>
            <a:ext cx="641350" cy="558800"/>
            <a:chOff x="-69850" y="2338387"/>
            <a:chExt cx="1557337" cy="1754187"/>
          </a:xfrm>
        </p:grpSpPr>
        <p:pic>
          <p:nvPicPr>
            <p:cNvPr descr="desktop_computer_stylized_medium" id="2259" name="Google Shape;2259;p6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60" name="Google Shape;2260;p68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261" name="Google Shape;2261;p68"/>
          <p:cNvCxnSpPr/>
          <p:nvPr/>
        </p:nvCxnSpPr>
        <p:spPr>
          <a:xfrm>
            <a:off x="7386637" y="4238625"/>
            <a:ext cx="219075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5" name="Shape 2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6" name="Google Shape;2266;p69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Layer A</a:t>
            </a:r>
            <a:endParaRPr/>
          </a:p>
        </p:txBody>
      </p:sp>
      <p:sp>
        <p:nvSpPr>
          <p:cNvPr id="2267" name="Google Shape;2267;p69"/>
          <p:cNvSpPr txBox="1"/>
          <p:nvPr>
            <p:ph idx="1" type="body"/>
          </p:nvPr>
        </p:nvSpPr>
        <p:spPr>
          <a:xfrm>
            <a:off x="533400" y="1177925"/>
            <a:ext cx="7772400" cy="568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16-bit port-number field: 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60,000 simultaneous connections with a single LAN-side address!</a:t>
            </a:r>
            <a:endParaRPr/>
          </a:p>
          <a:p>
            <a:pPr indent="-107950" lvl="1" marL="74295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NAT is controversial: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1) routers should only process up to layer 3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2) violates end-to-end argument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NAT possibility must be taken into account by app designers, e.g., P2P applications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3) port numbers are meant for addressing processes and not addressing hosts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4 )address shortage should instead be solved by IPv6 </a:t>
            </a:r>
            <a:endParaRPr/>
          </a:p>
          <a:p>
            <a:pPr indent="-22733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68" name="Google Shape;2268;p69"/>
          <p:cNvSpPr txBox="1"/>
          <p:nvPr>
            <p:ph type="title"/>
          </p:nvPr>
        </p:nvSpPr>
        <p:spPr>
          <a:xfrm>
            <a:off x="533400" y="230187"/>
            <a:ext cx="8091487" cy="908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NAT: network address translation</a:t>
            </a:r>
            <a:endParaRPr/>
          </a:p>
        </p:txBody>
      </p:sp>
      <p:pic>
        <p:nvPicPr>
          <p:cNvPr descr="underline_base" id="2269" name="Google Shape;2269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8487" y="922337"/>
            <a:ext cx="7769225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3" name="Shape 2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4" name="Google Shape;2274;p70"/>
          <p:cNvSpPr txBox="1"/>
          <p:nvPr>
            <p:ph type="title"/>
          </p:nvPr>
        </p:nvSpPr>
        <p:spPr>
          <a:xfrm>
            <a:off x="533400" y="5238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NAT traversal problem</a:t>
            </a:r>
            <a:endParaRPr/>
          </a:p>
        </p:txBody>
      </p:sp>
      <p:sp>
        <p:nvSpPr>
          <p:cNvPr id="2275" name="Google Shape;2275;p70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Layer A</a:t>
            </a:r>
            <a:endParaRPr/>
          </a:p>
        </p:txBody>
      </p:sp>
      <p:pic>
        <p:nvPicPr>
          <p:cNvPr descr="underline_base" id="2276" name="Google Shape;2276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4200" y="919162"/>
            <a:ext cx="54848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2277" name="Google Shape;2277;p70"/>
          <p:cNvSpPr txBox="1"/>
          <p:nvPr>
            <p:ph idx="1" type="body"/>
          </p:nvPr>
        </p:nvSpPr>
        <p:spPr>
          <a:xfrm>
            <a:off x="533400" y="1069975"/>
            <a:ext cx="4559300" cy="578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Yet; there is another major problem with NAT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It interferes with P2P applications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client wants to connect to server with address 10.0.0.1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server address 10.0.0.1 local to LAN (client can’t use it as destination addr)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only one externally visible NATed address: 138.76.29.7</a:t>
            </a:r>
            <a:endParaRPr/>
          </a:p>
          <a:p>
            <a:pPr indent="-158750" lvl="1" marL="74295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1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solution1: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statically configure NAT to forward incoming connection requests at given port to server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e.g., (123.76.29.7, port 2500) always forwarded to 10.0.0.1 port 25000</a:t>
            </a:r>
            <a:endParaRPr/>
          </a:p>
        </p:txBody>
      </p:sp>
      <p:sp>
        <p:nvSpPr>
          <p:cNvPr id="2278" name="Google Shape;2278;p70"/>
          <p:cNvSpPr/>
          <p:nvPr/>
        </p:nvSpPr>
        <p:spPr>
          <a:xfrm>
            <a:off x="7115175" y="2185987"/>
            <a:ext cx="1676400" cy="2487612"/>
          </a:xfrm>
          <a:custGeom>
            <a:rect b="b" l="l" r="r" t="t"/>
            <a:pathLst>
              <a:path extrusionOk="0" h="1567" w="1056">
                <a:moveTo>
                  <a:pt x="109" y="676"/>
                </a:moveTo>
                <a:cubicBezTo>
                  <a:pt x="199" y="644"/>
                  <a:pt x="527" y="657"/>
                  <a:pt x="598" y="647"/>
                </a:cubicBezTo>
                <a:cubicBezTo>
                  <a:pt x="669" y="637"/>
                  <a:pt x="538" y="694"/>
                  <a:pt x="533" y="614"/>
                </a:cubicBezTo>
                <a:cubicBezTo>
                  <a:pt x="527" y="534"/>
                  <a:pt x="522" y="265"/>
                  <a:pt x="566" y="169"/>
                </a:cubicBezTo>
                <a:cubicBezTo>
                  <a:pt x="610" y="73"/>
                  <a:pt x="721" y="51"/>
                  <a:pt x="795" y="38"/>
                </a:cubicBezTo>
                <a:cubicBezTo>
                  <a:pt x="869" y="25"/>
                  <a:pt x="981" y="0"/>
                  <a:pt x="1013" y="90"/>
                </a:cubicBezTo>
                <a:cubicBezTo>
                  <a:pt x="1045" y="180"/>
                  <a:pt x="988" y="448"/>
                  <a:pt x="987" y="579"/>
                </a:cubicBezTo>
                <a:cubicBezTo>
                  <a:pt x="986" y="710"/>
                  <a:pt x="1005" y="730"/>
                  <a:pt x="1005" y="875"/>
                </a:cubicBezTo>
                <a:cubicBezTo>
                  <a:pt x="1005" y="1020"/>
                  <a:pt x="1056" y="1351"/>
                  <a:pt x="987" y="1451"/>
                </a:cubicBezTo>
                <a:cubicBezTo>
                  <a:pt x="918" y="1551"/>
                  <a:pt x="678" y="1567"/>
                  <a:pt x="592" y="1478"/>
                </a:cubicBezTo>
                <a:cubicBezTo>
                  <a:pt x="506" y="1389"/>
                  <a:pt x="562" y="1026"/>
                  <a:pt x="473" y="919"/>
                </a:cubicBezTo>
                <a:cubicBezTo>
                  <a:pt x="384" y="812"/>
                  <a:pt x="122" y="878"/>
                  <a:pt x="61" y="838"/>
                </a:cubicBezTo>
                <a:cubicBezTo>
                  <a:pt x="0" y="798"/>
                  <a:pt x="26" y="710"/>
                  <a:pt x="109" y="67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79" name="Google Shape;2279;p70"/>
          <p:cNvCxnSpPr/>
          <p:nvPr/>
        </p:nvCxnSpPr>
        <p:spPr>
          <a:xfrm>
            <a:off x="8140700" y="2613025"/>
            <a:ext cx="133350" cy="635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280" name="Google Shape;2280;p70"/>
          <p:cNvCxnSpPr/>
          <p:nvPr/>
        </p:nvCxnSpPr>
        <p:spPr>
          <a:xfrm>
            <a:off x="8034337" y="4117975"/>
            <a:ext cx="17145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281" name="Google Shape;2281;p70"/>
          <p:cNvSpPr txBox="1"/>
          <p:nvPr/>
        </p:nvSpPr>
        <p:spPr>
          <a:xfrm>
            <a:off x="7905750" y="1997075"/>
            <a:ext cx="9191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10.0.0.1</a:t>
            </a:r>
            <a:endParaRPr/>
          </a:p>
        </p:txBody>
      </p:sp>
      <p:sp>
        <p:nvSpPr>
          <p:cNvPr id="2282" name="Google Shape;2282;p70"/>
          <p:cNvSpPr txBox="1"/>
          <p:nvPr/>
        </p:nvSpPr>
        <p:spPr>
          <a:xfrm>
            <a:off x="7134225" y="2946400"/>
            <a:ext cx="9191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10.0.0.4</a:t>
            </a:r>
            <a:endParaRPr/>
          </a:p>
        </p:txBody>
      </p:sp>
      <p:cxnSp>
        <p:nvCxnSpPr>
          <p:cNvPr id="2283" name="Google Shape;2283;p70"/>
          <p:cNvCxnSpPr/>
          <p:nvPr/>
        </p:nvCxnSpPr>
        <p:spPr>
          <a:xfrm flipH="1">
            <a:off x="7258050" y="3201987"/>
            <a:ext cx="85725" cy="128587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284" name="Google Shape;2284;p70"/>
          <p:cNvCxnSpPr/>
          <p:nvPr/>
        </p:nvCxnSpPr>
        <p:spPr>
          <a:xfrm flipH="1">
            <a:off x="6518275" y="3440112"/>
            <a:ext cx="85725" cy="128587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sp>
        <p:nvSpPr>
          <p:cNvPr id="2285" name="Google Shape;2285;p70"/>
          <p:cNvSpPr txBox="1"/>
          <p:nvPr/>
        </p:nvSpPr>
        <p:spPr>
          <a:xfrm>
            <a:off x="6613525" y="3551237"/>
            <a:ext cx="78105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NAT </a:t>
            </a:r>
            <a:endParaRPr/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router</a:t>
            </a:r>
            <a:endParaRPr/>
          </a:p>
        </p:txBody>
      </p:sp>
      <p:sp>
        <p:nvSpPr>
          <p:cNvPr id="2286" name="Google Shape;2286;p70"/>
          <p:cNvSpPr txBox="1"/>
          <p:nvPr/>
        </p:nvSpPr>
        <p:spPr>
          <a:xfrm>
            <a:off x="5295900" y="3503612"/>
            <a:ext cx="12573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138.76.29.7</a:t>
            </a:r>
            <a:endParaRPr/>
          </a:p>
        </p:txBody>
      </p:sp>
      <p:cxnSp>
        <p:nvCxnSpPr>
          <p:cNvPr id="2287" name="Google Shape;2287;p70"/>
          <p:cNvCxnSpPr/>
          <p:nvPr/>
        </p:nvCxnSpPr>
        <p:spPr>
          <a:xfrm>
            <a:off x="6345237" y="3422650"/>
            <a:ext cx="40163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288" name="Google Shape;2288;p70"/>
          <p:cNvSpPr txBox="1"/>
          <p:nvPr/>
        </p:nvSpPr>
        <p:spPr>
          <a:xfrm>
            <a:off x="5046662" y="2182812"/>
            <a:ext cx="717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/>
          </a:p>
        </p:txBody>
      </p:sp>
      <p:sp>
        <p:nvSpPr>
          <p:cNvPr id="2289" name="Google Shape;2289;p70"/>
          <p:cNvSpPr txBox="1"/>
          <p:nvPr/>
        </p:nvSpPr>
        <p:spPr>
          <a:xfrm>
            <a:off x="5668962" y="2405062"/>
            <a:ext cx="40957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</p:txBody>
      </p:sp>
      <p:cxnSp>
        <p:nvCxnSpPr>
          <p:cNvPr id="2290" name="Google Shape;2290;p70"/>
          <p:cNvCxnSpPr/>
          <p:nvPr/>
        </p:nvCxnSpPr>
        <p:spPr>
          <a:xfrm>
            <a:off x="5653087" y="3019425"/>
            <a:ext cx="401637" cy="2778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2291" name="Google Shape;2291;p70"/>
          <p:cNvGrpSpPr/>
          <p:nvPr/>
        </p:nvGrpSpPr>
        <p:grpSpPr>
          <a:xfrm>
            <a:off x="6656387" y="3203575"/>
            <a:ext cx="587374" cy="323850"/>
            <a:chOff x="6978650" y="1976437"/>
            <a:chExt cx="1066799" cy="393700"/>
          </a:xfrm>
        </p:grpSpPr>
        <p:sp>
          <p:nvSpPr>
            <p:cNvPr id="2292" name="Google Shape;2292;p70"/>
            <p:cNvSpPr/>
            <p:nvPr/>
          </p:nvSpPr>
          <p:spPr>
            <a:xfrm>
              <a:off x="6983412" y="2151062"/>
              <a:ext cx="1057275" cy="219075"/>
            </a:xfrm>
            <a:prstGeom prst="ellipse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3" name="Google Shape;2293;p70"/>
            <p:cNvSpPr txBox="1"/>
            <p:nvPr/>
          </p:nvSpPr>
          <p:spPr>
            <a:xfrm>
              <a:off x="6983412" y="2125662"/>
              <a:ext cx="1062037" cy="136525"/>
            </a:xfrm>
            <a:prstGeom prst="rect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4" name="Google Shape;2294;p70"/>
            <p:cNvSpPr/>
            <p:nvPr/>
          </p:nvSpPr>
          <p:spPr>
            <a:xfrm>
              <a:off x="6978650" y="1976437"/>
              <a:ext cx="1058862" cy="257175"/>
            </a:xfrm>
            <a:prstGeom prst="ellipse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95" name="Google Shape;2295;p70"/>
            <p:cNvGrpSpPr/>
            <p:nvPr/>
          </p:nvGrpSpPr>
          <p:grpSpPr>
            <a:xfrm>
              <a:off x="7191375" y="2043112"/>
              <a:ext cx="598487" cy="119062"/>
              <a:chOff x="3917950" y="2114550"/>
              <a:chExt cx="492125" cy="95250"/>
            </a:xfrm>
          </p:grpSpPr>
          <p:sp>
            <p:nvSpPr>
              <p:cNvPr id="2296" name="Google Shape;2296;p70"/>
              <p:cNvSpPr/>
              <p:nvPr/>
            </p:nvSpPr>
            <p:spPr>
              <a:xfrm>
                <a:off x="3917950" y="2114550"/>
                <a:ext cx="492125" cy="9525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7" name="Google Shape;2297;p70"/>
              <p:cNvSpPr/>
              <p:nvPr/>
            </p:nvSpPr>
            <p:spPr>
              <a:xfrm>
                <a:off x="3940175" y="2114550"/>
                <a:ext cx="447675" cy="9525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298" name="Google Shape;2298;p70"/>
            <p:cNvCxnSpPr/>
            <p:nvPr/>
          </p:nvCxnSpPr>
          <p:spPr>
            <a:xfrm>
              <a:off x="6985000" y="2098675"/>
              <a:ext cx="0" cy="17145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99" name="Google Shape;2299;p70"/>
            <p:cNvCxnSpPr/>
            <p:nvPr/>
          </p:nvCxnSpPr>
          <p:spPr>
            <a:xfrm>
              <a:off x="8037512" y="2105025"/>
              <a:ext cx="0" cy="169862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2300" name="Google Shape;2300;p70"/>
          <p:cNvGrpSpPr/>
          <p:nvPr/>
        </p:nvGrpSpPr>
        <p:grpSpPr>
          <a:xfrm>
            <a:off x="5021262" y="2652712"/>
            <a:ext cx="685800" cy="649287"/>
            <a:chOff x="-69850" y="2338387"/>
            <a:chExt cx="1557337" cy="1754187"/>
          </a:xfrm>
        </p:grpSpPr>
        <p:pic>
          <p:nvPicPr>
            <p:cNvPr descr="desktop_computer_stylized_medium" id="2301" name="Google Shape;2301;p7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02" name="Google Shape;2302;p70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03" name="Google Shape;2303;p70"/>
          <p:cNvGrpSpPr/>
          <p:nvPr/>
        </p:nvGrpSpPr>
        <p:grpSpPr>
          <a:xfrm flipH="1">
            <a:off x="8108950" y="3163887"/>
            <a:ext cx="641350" cy="558800"/>
            <a:chOff x="-69850" y="2338387"/>
            <a:chExt cx="1557337" cy="1754187"/>
          </a:xfrm>
        </p:grpSpPr>
        <p:pic>
          <p:nvPicPr>
            <p:cNvPr descr="desktop_computer_stylized_medium" id="2304" name="Google Shape;2304;p7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05" name="Google Shape;2305;p70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06" name="Google Shape;2306;p70"/>
          <p:cNvGrpSpPr/>
          <p:nvPr/>
        </p:nvGrpSpPr>
        <p:grpSpPr>
          <a:xfrm flipH="1">
            <a:off x="8083550" y="3927475"/>
            <a:ext cx="641350" cy="558800"/>
            <a:chOff x="-69850" y="2338387"/>
            <a:chExt cx="1557337" cy="1754187"/>
          </a:xfrm>
        </p:grpSpPr>
        <p:pic>
          <p:nvPicPr>
            <p:cNvPr descr="desktop_computer_stylized_medium" id="2307" name="Google Shape;2307;p7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08" name="Google Shape;2308;p70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309" name="Google Shape;2309;p70"/>
          <p:cNvCxnSpPr/>
          <p:nvPr/>
        </p:nvCxnSpPr>
        <p:spPr>
          <a:xfrm>
            <a:off x="7237412" y="3389312"/>
            <a:ext cx="257175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2310" name="Google Shape;2310;p70"/>
          <p:cNvGrpSpPr/>
          <p:nvPr/>
        </p:nvGrpSpPr>
        <p:grpSpPr>
          <a:xfrm>
            <a:off x="8259762" y="2362200"/>
            <a:ext cx="346075" cy="623887"/>
            <a:chOff x="6572250" y="681037"/>
            <a:chExt cx="2262187" cy="3803650"/>
          </a:xfrm>
        </p:grpSpPr>
        <p:sp>
          <p:nvSpPr>
            <p:cNvPr id="2311" name="Google Shape;2311;p70"/>
            <p:cNvSpPr/>
            <p:nvPr/>
          </p:nvSpPr>
          <p:spPr>
            <a:xfrm>
              <a:off x="8362950" y="687387"/>
              <a:ext cx="449262" cy="3629025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2" name="Google Shape;2312;p70"/>
            <p:cNvSpPr txBox="1"/>
            <p:nvPr/>
          </p:nvSpPr>
          <p:spPr>
            <a:xfrm>
              <a:off x="6675437" y="681037"/>
              <a:ext cx="1660525" cy="3629025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3" name="Google Shape;2313;p70"/>
            <p:cNvSpPr/>
            <p:nvPr/>
          </p:nvSpPr>
          <p:spPr>
            <a:xfrm>
              <a:off x="8447087" y="904875"/>
              <a:ext cx="268287" cy="335756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4" name="Google Shape;2314;p70"/>
            <p:cNvSpPr/>
            <p:nvPr/>
          </p:nvSpPr>
          <p:spPr>
            <a:xfrm>
              <a:off x="8388350" y="2603500"/>
              <a:ext cx="417512" cy="300037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5" name="Google Shape;2315;p70"/>
            <p:cNvSpPr txBox="1"/>
            <p:nvPr/>
          </p:nvSpPr>
          <p:spPr>
            <a:xfrm>
              <a:off x="6686550" y="1096962"/>
              <a:ext cx="944562" cy="7778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16" name="Google Shape;2316;p70"/>
            <p:cNvGrpSpPr/>
            <p:nvPr/>
          </p:nvGrpSpPr>
          <p:grpSpPr>
            <a:xfrm>
              <a:off x="7537764" y="1058794"/>
              <a:ext cx="923610" cy="231844"/>
              <a:chOff x="973137" y="4075112"/>
              <a:chExt cx="1152525" cy="222250"/>
            </a:xfrm>
          </p:grpSpPr>
          <p:sp>
            <p:nvSpPr>
              <p:cNvPr id="2317" name="Google Shape;2317;p70"/>
              <p:cNvSpPr/>
              <p:nvPr/>
            </p:nvSpPr>
            <p:spPr>
              <a:xfrm>
                <a:off x="973137" y="4075112"/>
                <a:ext cx="1152525" cy="222250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8" name="Google Shape;2318;p70"/>
              <p:cNvSpPr/>
              <p:nvPr/>
            </p:nvSpPr>
            <p:spPr>
              <a:xfrm>
                <a:off x="998537" y="4102100"/>
                <a:ext cx="1100137" cy="166687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319" name="Google Shape;2319;p70"/>
            <p:cNvSpPr txBox="1"/>
            <p:nvPr/>
          </p:nvSpPr>
          <p:spPr>
            <a:xfrm>
              <a:off x="6707187" y="1619250"/>
              <a:ext cx="944562" cy="6826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20" name="Google Shape;2320;p70"/>
            <p:cNvGrpSpPr/>
            <p:nvPr/>
          </p:nvGrpSpPr>
          <p:grpSpPr>
            <a:xfrm>
              <a:off x="7537134" y="1581036"/>
              <a:ext cx="923610" cy="212725"/>
              <a:chOff x="976312" y="4079875"/>
              <a:chExt cx="1152525" cy="220662"/>
            </a:xfrm>
          </p:grpSpPr>
          <p:sp>
            <p:nvSpPr>
              <p:cNvPr id="2321" name="Google Shape;2321;p70"/>
              <p:cNvSpPr/>
              <p:nvPr/>
            </p:nvSpPr>
            <p:spPr>
              <a:xfrm>
                <a:off x="976312" y="4079875"/>
                <a:ext cx="1152525" cy="220662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2" name="Google Shape;2322;p70"/>
              <p:cNvSpPr/>
              <p:nvPr/>
            </p:nvSpPr>
            <p:spPr>
              <a:xfrm>
                <a:off x="1001712" y="4110037"/>
                <a:ext cx="1100137" cy="160337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323" name="Google Shape;2323;p70"/>
            <p:cNvSpPr txBox="1"/>
            <p:nvPr/>
          </p:nvSpPr>
          <p:spPr>
            <a:xfrm>
              <a:off x="6696075" y="2152650"/>
              <a:ext cx="944562" cy="7778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4" name="Google Shape;2324;p70"/>
            <p:cNvSpPr txBox="1"/>
            <p:nvPr/>
          </p:nvSpPr>
          <p:spPr>
            <a:xfrm>
              <a:off x="6707187" y="2625725"/>
              <a:ext cx="954087" cy="7778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25" name="Google Shape;2325;p70"/>
            <p:cNvGrpSpPr/>
            <p:nvPr/>
          </p:nvGrpSpPr>
          <p:grpSpPr>
            <a:xfrm>
              <a:off x="7516812" y="2596658"/>
              <a:ext cx="923925" cy="222466"/>
              <a:chOff x="974725" y="4089400"/>
              <a:chExt cx="1150937" cy="204787"/>
            </a:xfrm>
          </p:grpSpPr>
          <p:sp>
            <p:nvSpPr>
              <p:cNvPr id="2326" name="Google Shape;2326;p70"/>
              <p:cNvSpPr/>
              <p:nvPr/>
            </p:nvSpPr>
            <p:spPr>
              <a:xfrm>
                <a:off x="974725" y="4089400"/>
                <a:ext cx="1150937" cy="204787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7" name="Google Shape;2327;p70"/>
              <p:cNvSpPr/>
              <p:nvPr/>
            </p:nvSpPr>
            <p:spPr>
              <a:xfrm>
                <a:off x="1000125" y="4108450"/>
                <a:ext cx="1098550" cy="160337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328" name="Google Shape;2328;p70"/>
            <p:cNvSpPr/>
            <p:nvPr/>
          </p:nvSpPr>
          <p:spPr>
            <a:xfrm>
              <a:off x="8394700" y="2149475"/>
              <a:ext cx="417512" cy="298450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29" name="Google Shape;2329;p70"/>
            <p:cNvGrpSpPr/>
            <p:nvPr/>
          </p:nvGrpSpPr>
          <p:grpSpPr>
            <a:xfrm>
              <a:off x="7526985" y="2103437"/>
              <a:ext cx="923925" cy="222250"/>
              <a:chOff x="979487" y="4073525"/>
              <a:chExt cx="1150937" cy="222250"/>
            </a:xfrm>
          </p:grpSpPr>
          <p:sp>
            <p:nvSpPr>
              <p:cNvPr id="2330" name="Google Shape;2330;p70"/>
              <p:cNvSpPr/>
              <p:nvPr/>
            </p:nvSpPr>
            <p:spPr>
              <a:xfrm>
                <a:off x="979487" y="4073525"/>
                <a:ext cx="1150937" cy="222250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1" name="Google Shape;2331;p70"/>
              <p:cNvSpPr/>
              <p:nvPr/>
            </p:nvSpPr>
            <p:spPr>
              <a:xfrm>
                <a:off x="1004887" y="4103687"/>
                <a:ext cx="1098550" cy="16510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332" name="Google Shape;2332;p70"/>
            <p:cNvSpPr txBox="1"/>
            <p:nvPr/>
          </p:nvSpPr>
          <p:spPr>
            <a:xfrm>
              <a:off x="8335962" y="681037"/>
              <a:ext cx="103187" cy="3629025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3" name="Google Shape;2333;p70"/>
            <p:cNvSpPr/>
            <p:nvPr/>
          </p:nvSpPr>
          <p:spPr>
            <a:xfrm>
              <a:off x="8432800" y="1598612"/>
              <a:ext cx="376237" cy="338137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4" name="Google Shape;2334;p70"/>
            <p:cNvSpPr/>
            <p:nvPr/>
          </p:nvSpPr>
          <p:spPr>
            <a:xfrm>
              <a:off x="8437562" y="1079500"/>
              <a:ext cx="387350" cy="38100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5" name="Google Shape;2335;p70"/>
            <p:cNvSpPr/>
            <p:nvPr/>
          </p:nvSpPr>
          <p:spPr>
            <a:xfrm>
              <a:off x="8761412" y="4146550"/>
              <a:ext cx="73025" cy="15557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6" name="Google Shape;2336;p70"/>
            <p:cNvSpPr/>
            <p:nvPr/>
          </p:nvSpPr>
          <p:spPr>
            <a:xfrm>
              <a:off x="8416925" y="4149725"/>
              <a:ext cx="388937" cy="3175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7" name="Google Shape;2337;p70"/>
            <p:cNvSpPr/>
            <p:nvPr/>
          </p:nvSpPr>
          <p:spPr>
            <a:xfrm>
              <a:off x="6572250" y="4252912"/>
              <a:ext cx="1898650" cy="231775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8" name="Google Shape;2338;p70"/>
            <p:cNvSpPr/>
            <p:nvPr/>
          </p:nvSpPr>
          <p:spPr>
            <a:xfrm>
              <a:off x="6675437" y="4300537"/>
              <a:ext cx="1701800" cy="134937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9" name="Google Shape;2339;p70"/>
            <p:cNvSpPr/>
            <p:nvPr/>
          </p:nvSpPr>
          <p:spPr>
            <a:xfrm>
              <a:off x="6842125" y="3787775"/>
              <a:ext cx="249237" cy="22225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0" name="Google Shape;2340;p70"/>
            <p:cNvSpPr/>
            <p:nvPr/>
          </p:nvSpPr>
          <p:spPr>
            <a:xfrm>
              <a:off x="7121525" y="3787775"/>
              <a:ext cx="249237" cy="2222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1" name="Google Shape;2341;p70"/>
            <p:cNvSpPr/>
            <p:nvPr/>
          </p:nvSpPr>
          <p:spPr>
            <a:xfrm>
              <a:off x="7402512" y="3778250"/>
              <a:ext cx="249237" cy="22225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2" name="Google Shape;2342;p70"/>
            <p:cNvSpPr txBox="1"/>
            <p:nvPr/>
          </p:nvSpPr>
          <p:spPr>
            <a:xfrm>
              <a:off x="8035925" y="2916237"/>
              <a:ext cx="134937" cy="1200150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343" name="Google Shape;2343;p70"/>
          <p:cNvCxnSpPr/>
          <p:nvPr/>
        </p:nvCxnSpPr>
        <p:spPr>
          <a:xfrm>
            <a:off x="8058150" y="3400425"/>
            <a:ext cx="123825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7" name="Shape 2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8" name="Google Shape;2348;p71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Layer A</a:t>
            </a:r>
            <a:endParaRPr/>
          </a:p>
        </p:txBody>
      </p:sp>
      <p:sp>
        <p:nvSpPr>
          <p:cNvPr id="2349" name="Google Shape;2349;p71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NAT traversal problem</a:t>
            </a:r>
            <a:endParaRPr/>
          </a:p>
        </p:txBody>
      </p:sp>
      <p:sp>
        <p:nvSpPr>
          <p:cNvPr id="2350" name="Google Shape;2350;p71"/>
          <p:cNvSpPr txBox="1"/>
          <p:nvPr>
            <p:ph idx="1" type="body"/>
          </p:nvPr>
        </p:nvSpPr>
        <p:spPr>
          <a:xfrm>
            <a:off x="533400" y="1279525"/>
            <a:ext cx="6019800" cy="5578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Char char="❖"/>
            </a:pPr>
            <a:r>
              <a:rPr b="0" i="1" lang="en-US" sz="20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solution 2:</a:t>
            </a: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1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UPnP - </a:t>
            </a: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Universal Plug and Play, Internet Gateway Device (IGD) Protocol.  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both the host and NAT must be UPnP compatible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application running in a host requests NAT mapping between its </a:t>
            </a:r>
            <a:r>
              <a:rPr b="0" i="1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(private IP address, private port # </a:t>
            </a: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and</a:t>
            </a:r>
            <a:r>
              <a:rPr b="0" i="1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public IP address, public port number</a:t>
            </a: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if NAT accepts request, it creates the mapping and informs the applications of it public information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Application advertises its public to other applications communicating with it</a:t>
            </a:r>
            <a:endParaRPr/>
          </a:p>
          <a:p>
            <a:pPr indent="-260350" lvl="0" marL="34290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Char char="❖"/>
            </a:pPr>
            <a:r>
              <a:rPr b="1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Example</a:t>
            </a: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: 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Noto Sans Symbols"/>
              <a:buChar char="▪"/>
            </a:pPr>
            <a:r>
              <a:rPr b="0" i="0" lang="en-US" sz="16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host with private IP 10.0.0.1 running BitTorrent at private port 3345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Noto Sans Symbols"/>
              <a:buChar char="▪"/>
            </a:pPr>
            <a:r>
              <a:rPr b="0" i="0" lang="en-US" sz="16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application asks NAT to create a “hole”  that maps its private info (10.0.0.1, 3345) to its public info (138.23.9.45, 5001), where the public port # 5001 is chosen by the application 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Noto Sans Symbols"/>
              <a:buChar char="▪"/>
            </a:pPr>
            <a:r>
              <a:rPr b="0" i="0" lang="en-US" sz="16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host advertises to its BitTorrent tracker its public info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Noto Sans Symbols"/>
              <a:buChar char="▪"/>
            </a:pPr>
            <a:r>
              <a:rPr b="0" i="0" lang="en-US" sz="16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External hosts use this public information, which are then translated by NAT to connect correctly with the NATed host</a:t>
            </a:r>
            <a:endParaRPr b="0" i="0" sz="12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93370" lvl="0" marL="342900" rtl="0" algn="l">
              <a:lnSpc>
                <a:spcPct val="85000"/>
              </a:lnSpc>
              <a:spcBef>
                <a:spcPts val="240"/>
              </a:spcBef>
              <a:spcAft>
                <a:spcPts val="0"/>
              </a:spcAft>
              <a:buSzPts val="780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2351" name="Google Shape;2351;p71"/>
          <p:cNvGrpSpPr/>
          <p:nvPr/>
        </p:nvGrpSpPr>
        <p:grpSpPr>
          <a:xfrm>
            <a:off x="6345237" y="1997075"/>
            <a:ext cx="2479675" cy="2676524"/>
            <a:chOff x="6345237" y="1997075"/>
            <a:chExt cx="2479675" cy="2676524"/>
          </a:xfrm>
        </p:grpSpPr>
        <p:sp>
          <p:nvSpPr>
            <p:cNvPr id="2352" name="Google Shape;2352;p71"/>
            <p:cNvSpPr/>
            <p:nvPr/>
          </p:nvSpPr>
          <p:spPr>
            <a:xfrm>
              <a:off x="7115175" y="2185987"/>
              <a:ext cx="1676400" cy="2487612"/>
            </a:xfrm>
            <a:custGeom>
              <a:rect b="b" l="l" r="r" t="t"/>
              <a:pathLst>
                <a:path extrusionOk="0" h="1567" w="1056">
                  <a:moveTo>
                    <a:pt x="109" y="676"/>
                  </a:moveTo>
                  <a:cubicBezTo>
                    <a:pt x="199" y="644"/>
                    <a:pt x="527" y="657"/>
                    <a:pt x="598" y="647"/>
                  </a:cubicBezTo>
                  <a:cubicBezTo>
                    <a:pt x="669" y="637"/>
                    <a:pt x="538" y="694"/>
                    <a:pt x="533" y="614"/>
                  </a:cubicBezTo>
                  <a:cubicBezTo>
                    <a:pt x="527" y="534"/>
                    <a:pt x="522" y="265"/>
                    <a:pt x="566" y="169"/>
                  </a:cubicBezTo>
                  <a:cubicBezTo>
                    <a:pt x="610" y="73"/>
                    <a:pt x="721" y="51"/>
                    <a:pt x="795" y="38"/>
                  </a:cubicBezTo>
                  <a:cubicBezTo>
                    <a:pt x="869" y="25"/>
                    <a:pt x="981" y="0"/>
                    <a:pt x="1013" y="90"/>
                  </a:cubicBezTo>
                  <a:cubicBezTo>
                    <a:pt x="1045" y="180"/>
                    <a:pt x="988" y="448"/>
                    <a:pt x="987" y="579"/>
                  </a:cubicBezTo>
                  <a:cubicBezTo>
                    <a:pt x="986" y="710"/>
                    <a:pt x="1005" y="730"/>
                    <a:pt x="1005" y="875"/>
                  </a:cubicBezTo>
                  <a:cubicBezTo>
                    <a:pt x="1005" y="1020"/>
                    <a:pt x="1056" y="1351"/>
                    <a:pt x="987" y="1451"/>
                  </a:cubicBezTo>
                  <a:cubicBezTo>
                    <a:pt x="918" y="1551"/>
                    <a:pt x="678" y="1567"/>
                    <a:pt x="592" y="1478"/>
                  </a:cubicBezTo>
                  <a:cubicBezTo>
                    <a:pt x="506" y="1389"/>
                    <a:pt x="562" y="1026"/>
                    <a:pt x="473" y="919"/>
                  </a:cubicBezTo>
                  <a:cubicBezTo>
                    <a:pt x="384" y="812"/>
                    <a:pt x="122" y="878"/>
                    <a:pt x="61" y="838"/>
                  </a:cubicBezTo>
                  <a:cubicBezTo>
                    <a:pt x="0" y="798"/>
                    <a:pt x="26" y="710"/>
                    <a:pt x="109" y="67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53" name="Google Shape;2353;p71"/>
            <p:cNvCxnSpPr/>
            <p:nvPr/>
          </p:nvCxnSpPr>
          <p:spPr>
            <a:xfrm>
              <a:off x="8034337" y="4117975"/>
              <a:ext cx="17145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354" name="Google Shape;2354;p71"/>
            <p:cNvSpPr txBox="1"/>
            <p:nvPr/>
          </p:nvSpPr>
          <p:spPr>
            <a:xfrm>
              <a:off x="7905750" y="1997075"/>
              <a:ext cx="919162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10.0.0.1</a:t>
              </a:r>
              <a:endParaRPr/>
            </a:p>
          </p:txBody>
        </p:sp>
        <p:sp>
          <p:nvSpPr>
            <p:cNvPr id="2355" name="Google Shape;2355;p71"/>
            <p:cNvSpPr txBox="1"/>
            <p:nvPr/>
          </p:nvSpPr>
          <p:spPr>
            <a:xfrm>
              <a:off x="6577012" y="3551237"/>
              <a:ext cx="852487" cy="6159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NAT </a:t>
              </a:r>
              <a:endParaRPr/>
            </a:p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router</a:t>
              </a:r>
              <a:endParaRPr/>
            </a:p>
          </p:txBody>
        </p:sp>
        <p:cxnSp>
          <p:nvCxnSpPr>
            <p:cNvPr id="2356" name="Google Shape;2356;p71"/>
            <p:cNvCxnSpPr/>
            <p:nvPr/>
          </p:nvCxnSpPr>
          <p:spPr>
            <a:xfrm>
              <a:off x="6345237" y="3422650"/>
              <a:ext cx="401637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2357" name="Google Shape;2357;p71"/>
            <p:cNvGrpSpPr/>
            <p:nvPr/>
          </p:nvGrpSpPr>
          <p:grpSpPr>
            <a:xfrm>
              <a:off x="6656387" y="3203575"/>
              <a:ext cx="587374" cy="323850"/>
              <a:chOff x="6978650" y="1976437"/>
              <a:chExt cx="1066799" cy="393700"/>
            </a:xfrm>
          </p:grpSpPr>
          <p:sp>
            <p:nvSpPr>
              <p:cNvPr id="2358" name="Google Shape;2358;p71"/>
              <p:cNvSpPr/>
              <p:nvPr/>
            </p:nvSpPr>
            <p:spPr>
              <a:xfrm>
                <a:off x="6983412" y="2151062"/>
                <a:ext cx="1057275" cy="219075"/>
              </a:xfrm>
              <a:prstGeom prst="ellipse">
                <a:avLst/>
              </a:prstGeom>
              <a:gradFill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9" name="Google Shape;2359;p71"/>
              <p:cNvSpPr txBox="1"/>
              <p:nvPr/>
            </p:nvSpPr>
            <p:spPr>
              <a:xfrm>
                <a:off x="6983412" y="2125662"/>
                <a:ext cx="1062037" cy="136525"/>
              </a:xfrm>
              <a:prstGeom prst="rect">
                <a:avLst/>
              </a:prstGeom>
              <a:gradFill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0" name="Google Shape;2360;p71"/>
              <p:cNvSpPr/>
              <p:nvPr/>
            </p:nvSpPr>
            <p:spPr>
              <a:xfrm>
                <a:off x="6978650" y="1976437"/>
                <a:ext cx="1058862" cy="257175"/>
              </a:xfrm>
              <a:prstGeom prst="ellipse">
                <a:avLst/>
              </a:prstGeom>
              <a:gradFill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361" name="Google Shape;2361;p71"/>
              <p:cNvGrpSpPr/>
              <p:nvPr/>
            </p:nvGrpSpPr>
            <p:grpSpPr>
              <a:xfrm>
                <a:off x="7191375" y="2043112"/>
                <a:ext cx="598487" cy="119062"/>
                <a:chOff x="3917950" y="2114550"/>
                <a:chExt cx="492125" cy="95250"/>
              </a:xfrm>
            </p:grpSpPr>
            <p:sp>
              <p:nvSpPr>
                <p:cNvPr id="2362" name="Google Shape;2362;p71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63" name="Google Shape;2363;p71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2364" name="Google Shape;2364;p71"/>
              <p:cNvCxnSpPr/>
              <p:nvPr/>
            </p:nvCxnSpPr>
            <p:spPr>
              <a:xfrm>
                <a:off x="6985000" y="2098675"/>
                <a:ext cx="0" cy="17145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365" name="Google Shape;2365;p71"/>
              <p:cNvCxnSpPr/>
              <p:nvPr/>
            </p:nvCxnSpPr>
            <p:spPr>
              <a:xfrm>
                <a:off x="8037512" y="2105025"/>
                <a:ext cx="0" cy="16986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2366" name="Google Shape;2366;p71"/>
            <p:cNvGrpSpPr/>
            <p:nvPr/>
          </p:nvGrpSpPr>
          <p:grpSpPr>
            <a:xfrm flipH="1">
              <a:off x="8108950" y="3163887"/>
              <a:ext cx="641350" cy="558800"/>
              <a:chOff x="-69850" y="2338387"/>
              <a:chExt cx="1557337" cy="1754187"/>
            </a:xfrm>
          </p:grpSpPr>
          <p:pic>
            <p:nvPicPr>
              <p:cNvPr descr="desktop_computer_stylized_medium" id="2367" name="Google Shape;2367;p7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69850" y="2338387"/>
                <a:ext cx="1557337" cy="175418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68" name="Google Shape;2368;p71"/>
              <p:cNvSpPr/>
              <p:nvPr/>
            </p:nvSpPr>
            <p:spPr>
              <a:xfrm flipH="1">
                <a:off x="593725" y="2506662"/>
                <a:ext cx="757237" cy="803275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69" name="Google Shape;2369;p71"/>
            <p:cNvGrpSpPr/>
            <p:nvPr/>
          </p:nvGrpSpPr>
          <p:grpSpPr>
            <a:xfrm flipH="1">
              <a:off x="8083550" y="3927475"/>
              <a:ext cx="641350" cy="558800"/>
              <a:chOff x="-69850" y="2338387"/>
              <a:chExt cx="1557337" cy="1754187"/>
            </a:xfrm>
          </p:grpSpPr>
          <p:pic>
            <p:nvPicPr>
              <p:cNvPr descr="desktop_computer_stylized_medium" id="2370" name="Google Shape;2370;p7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69850" y="2338387"/>
                <a:ext cx="1557337" cy="175418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71" name="Google Shape;2371;p71"/>
              <p:cNvSpPr/>
              <p:nvPr/>
            </p:nvSpPr>
            <p:spPr>
              <a:xfrm flipH="1">
                <a:off x="593725" y="2506662"/>
                <a:ext cx="757237" cy="803275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372" name="Google Shape;2372;p71"/>
            <p:cNvSpPr/>
            <p:nvPr/>
          </p:nvSpPr>
          <p:spPr>
            <a:xfrm>
              <a:off x="8412162" y="2940050"/>
              <a:ext cx="11112" cy="254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3" name="Google Shape;2373;p71"/>
            <p:cNvSpPr/>
            <p:nvPr/>
          </p:nvSpPr>
          <p:spPr>
            <a:xfrm>
              <a:off x="7245350" y="2262187"/>
              <a:ext cx="1166812" cy="1079500"/>
            </a:xfrm>
            <a:custGeom>
              <a:rect b="b" l="l" r="r" t="t"/>
              <a:pathLst>
                <a:path extrusionOk="0" h="742" w="735">
                  <a:moveTo>
                    <a:pt x="0" y="715"/>
                  </a:moveTo>
                  <a:cubicBezTo>
                    <a:pt x="66" y="708"/>
                    <a:pt x="329" y="742"/>
                    <a:pt x="398" y="670"/>
                  </a:cubicBezTo>
                  <a:cubicBezTo>
                    <a:pt x="467" y="598"/>
                    <a:pt x="407" y="386"/>
                    <a:pt x="416" y="281"/>
                  </a:cubicBezTo>
                  <a:cubicBezTo>
                    <a:pt x="425" y="176"/>
                    <a:pt x="399" y="82"/>
                    <a:pt x="452" y="41"/>
                  </a:cubicBezTo>
                  <a:cubicBezTo>
                    <a:pt x="505" y="0"/>
                    <a:pt x="676" y="34"/>
                    <a:pt x="735" y="32"/>
                  </a:cubicBezTo>
                </a:path>
              </a:pathLst>
            </a:custGeom>
            <a:noFill/>
            <a:ln cap="flat" cmpd="sng" w="38100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4" name="Google Shape;2374;p71"/>
            <p:cNvSpPr txBox="1"/>
            <p:nvPr/>
          </p:nvSpPr>
          <p:spPr>
            <a:xfrm>
              <a:off x="7321550" y="2490787"/>
              <a:ext cx="639762" cy="400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IGD</a:t>
              </a:r>
              <a:endParaRPr/>
            </a:p>
          </p:txBody>
        </p:sp>
      </p:grpSp>
      <p:pic>
        <p:nvPicPr>
          <p:cNvPr descr="underline_base" id="2375" name="Google Shape;2375;p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4200" y="1079500"/>
            <a:ext cx="5484812" cy="1730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76" name="Google Shape;2376;p71"/>
          <p:cNvCxnSpPr/>
          <p:nvPr/>
        </p:nvCxnSpPr>
        <p:spPr>
          <a:xfrm>
            <a:off x="8140700" y="2613025"/>
            <a:ext cx="133350" cy="635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377" name="Google Shape;2377;p71"/>
          <p:cNvCxnSpPr/>
          <p:nvPr/>
        </p:nvCxnSpPr>
        <p:spPr>
          <a:xfrm>
            <a:off x="7237412" y="3389312"/>
            <a:ext cx="257175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2378" name="Google Shape;2378;p71"/>
          <p:cNvGrpSpPr/>
          <p:nvPr/>
        </p:nvGrpSpPr>
        <p:grpSpPr>
          <a:xfrm>
            <a:off x="8259762" y="2362200"/>
            <a:ext cx="346075" cy="623887"/>
            <a:chOff x="6572250" y="681037"/>
            <a:chExt cx="2262187" cy="3803650"/>
          </a:xfrm>
        </p:grpSpPr>
        <p:sp>
          <p:nvSpPr>
            <p:cNvPr id="2379" name="Google Shape;2379;p71"/>
            <p:cNvSpPr/>
            <p:nvPr/>
          </p:nvSpPr>
          <p:spPr>
            <a:xfrm>
              <a:off x="8362950" y="687387"/>
              <a:ext cx="449262" cy="3629025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0" name="Google Shape;2380;p71"/>
            <p:cNvSpPr txBox="1"/>
            <p:nvPr/>
          </p:nvSpPr>
          <p:spPr>
            <a:xfrm>
              <a:off x="6675437" y="681037"/>
              <a:ext cx="1660525" cy="3629025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1" name="Google Shape;2381;p71"/>
            <p:cNvSpPr/>
            <p:nvPr/>
          </p:nvSpPr>
          <p:spPr>
            <a:xfrm>
              <a:off x="8447087" y="904875"/>
              <a:ext cx="268287" cy="335756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2" name="Google Shape;2382;p71"/>
            <p:cNvSpPr/>
            <p:nvPr/>
          </p:nvSpPr>
          <p:spPr>
            <a:xfrm>
              <a:off x="8388350" y="2603500"/>
              <a:ext cx="417512" cy="300037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3" name="Google Shape;2383;p71"/>
            <p:cNvSpPr txBox="1"/>
            <p:nvPr/>
          </p:nvSpPr>
          <p:spPr>
            <a:xfrm>
              <a:off x="6686550" y="1096962"/>
              <a:ext cx="944562" cy="7778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84" name="Google Shape;2384;p71"/>
            <p:cNvGrpSpPr/>
            <p:nvPr/>
          </p:nvGrpSpPr>
          <p:grpSpPr>
            <a:xfrm>
              <a:off x="7537764" y="1058794"/>
              <a:ext cx="923610" cy="231844"/>
              <a:chOff x="973137" y="4075112"/>
              <a:chExt cx="1152525" cy="222250"/>
            </a:xfrm>
          </p:grpSpPr>
          <p:sp>
            <p:nvSpPr>
              <p:cNvPr id="2385" name="Google Shape;2385;p71"/>
              <p:cNvSpPr/>
              <p:nvPr/>
            </p:nvSpPr>
            <p:spPr>
              <a:xfrm>
                <a:off x="973137" y="4075112"/>
                <a:ext cx="1152525" cy="222250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6" name="Google Shape;2386;p71"/>
              <p:cNvSpPr/>
              <p:nvPr/>
            </p:nvSpPr>
            <p:spPr>
              <a:xfrm>
                <a:off x="998537" y="4102100"/>
                <a:ext cx="1100137" cy="166687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387" name="Google Shape;2387;p71"/>
            <p:cNvSpPr txBox="1"/>
            <p:nvPr/>
          </p:nvSpPr>
          <p:spPr>
            <a:xfrm>
              <a:off x="6707187" y="1619250"/>
              <a:ext cx="944562" cy="6826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88" name="Google Shape;2388;p71"/>
            <p:cNvGrpSpPr/>
            <p:nvPr/>
          </p:nvGrpSpPr>
          <p:grpSpPr>
            <a:xfrm>
              <a:off x="7537134" y="1581036"/>
              <a:ext cx="923610" cy="212725"/>
              <a:chOff x="976312" y="4079875"/>
              <a:chExt cx="1152525" cy="220662"/>
            </a:xfrm>
          </p:grpSpPr>
          <p:sp>
            <p:nvSpPr>
              <p:cNvPr id="2389" name="Google Shape;2389;p71"/>
              <p:cNvSpPr/>
              <p:nvPr/>
            </p:nvSpPr>
            <p:spPr>
              <a:xfrm>
                <a:off x="976312" y="4079875"/>
                <a:ext cx="1152525" cy="220662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0" name="Google Shape;2390;p71"/>
              <p:cNvSpPr/>
              <p:nvPr/>
            </p:nvSpPr>
            <p:spPr>
              <a:xfrm>
                <a:off x="1001712" y="4110037"/>
                <a:ext cx="1100137" cy="160337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391" name="Google Shape;2391;p71"/>
            <p:cNvSpPr txBox="1"/>
            <p:nvPr/>
          </p:nvSpPr>
          <p:spPr>
            <a:xfrm>
              <a:off x="6696075" y="2152650"/>
              <a:ext cx="944562" cy="7778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2" name="Google Shape;2392;p71"/>
            <p:cNvSpPr txBox="1"/>
            <p:nvPr/>
          </p:nvSpPr>
          <p:spPr>
            <a:xfrm>
              <a:off x="6707187" y="2625725"/>
              <a:ext cx="954087" cy="7778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93" name="Google Shape;2393;p71"/>
            <p:cNvGrpSpPr/>
            <p:nvPr/>
          </p:nvGrpSpPr>
          <p:grpSpPr>
            <a:xfrm>
              <a:off x="7516812" y="2596658"/>
              <a:ext cx="923925" cy="222466"/>
              <a:chOff x="974725" y="4089400"/>
              <a:chExt cx="1150937" cy="204787"/>
            </a:xfrm>
          </p:grpSpPr>
          <p:sp>
            <p:nvSpPr>
              <p:cNvPr id="2394" name="Google Shape;2394;p71"/>
              <p:cNvSpPr/>
              <p:nvPr/>
            </p:nvSpPr>
            <p:spPr>
              <a:xfrm>
                <a:off x="974725" y="4089400"/>
                <a:ext cx="1150937" cy="204787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5" name="Google Shape;2395;p71"/>
              <p:cNvSpPr/>
              <p:nvPr/>
            </p:nvSpPr>
            <p:spPr>
              <a:xfrm>
                <a:off x="1000125" y="4108450"/>
                <a:ext cx="1098550" cy="160337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396" name="Google Shape;2396;p71"/>
            <p:cNvSpPr/>
            <p:nvPr/>
          </p:nvSpPr>
          <p:spPr>
            <a:xfrm>
              <a:off x="8394700" y="2149475"/>
              <a:ext cx="417512" cy="298450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97" name="Google Shape;2397;p71"/>
            <p:cNvGrpSpPr/>
            <p:nvPr/>
          </p:nvGrpSpPr>
          <p:grpSpPr>
            <a:xfrm>
              <a:off x="7526985" y="2103437"/>
              <a:ext cx="923925" cy="222250"/>
              <a:chOff x="979487" y="4073525"/>
              <a:chExt cx="1150937" cy="222250"/>
            </a:xfrm>
          </p:grpSpPr>
          <p:sp>
            <p:nvSpPr>
              <p:cNvPr id="2398" name="Google Shape;2398;p71"/>
              <p:cNvSpPr/>
              <p:nvPr/>
            </p:nvSpPr>
            <p:spPr>
              <a:xfrm>
                <a:off x="979487" y="4073525"/>
                <a:ext cx="1150937" cy="222250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9" name="Google Shape;2399;p71"/>
              <p:cNvSpPr/>
              <p:nvPr/>
            </p:nvSpPr>
            <p:spPr>
              <a:xfrm>
                <a:off x="1004887" y="4103687"/>
                <a:ext cx="1098550" cy="16510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00" name="Google Shape;2400;p71"/>
            <p:cNvSpPr txBox="1"/>
            <p:nvPr/>
          </p:nvSpPr>
          <p:spPr>
            <a:xfrm>
              <a:off x="8335962" y="681037"/>
              <a:ext cx="103187" cy="3629025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1" name="Google Shape;2401;p71"/>
            <p:cNvSpPr/>
            <p:nvPr/>
          </p:nvSpPr>
          <p:spPr>
            <a:xfrm>
              <a:off x="8432800" y="1598612"/>
              <a:ext cx="376237" cy="338137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2" name="Google Shape;2402;p71"/>
            <p:cNvSpPr/>
            <p:nvPr/>
          </p:nvSpPr>
          <p:spPr>
            <a:xfrm>
              <a:off x="8437562" y="1079500"/>
              <a:ext cx="387350" cy="38100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3" name="Google Shape;2403;p71"/>
            <p:cNvSpPr/>
            <p:nvPr/>
          </p:nvSpPr>
          <p:spPr>
            <a:xfrm>
              <a:off x="8761412" y="4146550"/>
              <a:ext cx="73025" cy="15557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4" name="Google Shape;2404;p71"/>
            <p:cNvSpPr/>
            <p:nvPr/>
          </p:nvSpPr>
          <p:spPr>
            <a:xfrm>
              <a:off x="8416925" y="4149725"/>
              <a:ext cx="388937" cy="3175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5" name="Google Shape;2405;p71"/>
            <p:cNvSpPr/>
            <p:nvPr/>
          </p:nvSpPr>
          <p:spPr>
            <a:xfrm>
              <a:off x="6572250" y="4252912"/>
              <a:ext cx="1898650" cy="231775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6" name="Google Shape;2406;p71"/>
            <p:cNvSpPr/>
            <p:nvPr/>
          </p:nvSpPr>
          <p:spPr>
            <a:xfrm>
              <a:off x="6675437" y="4300537"/>
              <a:ext cx="1701800" cy="134937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7" name="Google Shape;2407;p71"/>
            <p:cNvSpPr/>
            <p:nvPr/>
          </p:nvSpPr>
          <p:spPr>
            <a:xfrm>
              <a:off x="6842125" y="3787775"/>
              <a:ext cx="249237" cy="22225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8" name="Google Shape;2408;p71"/>
            <p:cNvSpPr/>
            <p:nvPr/>
          </p:nvSpPr>
          <p:spPr>
            <a:xfrm>
              <a:off x="7121525" y="3787775"/>
              <a:ext cx="249237" cy="2222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9" name="Google Shape;2409;p71"/>
            <p:cNvSpPr/>
            <p:nvPr/>
          </p:nvSpPr>
          <p:spPr>
            <a:xfrm>
              <a:off x="7402512" y="3778250"/>
              <a:ext cx="249237" cy="22225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0" name="Google Shape;2410;p71"/>
            <p:cNvSpPr txBox="1"/>
            <p:nvPr/>
          </p:nvSpPr>
          <p:spPr>
            <a:xfrm>
              <a:off x="8035925" y="2916237"/>
              <a:ext cx="134937" cy="1200150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411" name="Google Shape;2411;p71"/>
          <p:cNvCxnSpPr/>
          <p:nvPr/>
        </p:nvCxnSpPr>
        <p:spPr>
          <a:xfrm>
            <a:off x="8058150" y="3400425"/>
            <a:ext cx="123825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5" name="Shape 2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" name="Google Shape;2416;p72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Layer A</a:t>
            </a:r>
            <a:endParaRPr/>
          </a:p>
        </p:txBody>
      </p:sp>
      <p:sp>
        <p:nvSpPr>
          <p:cNvPr id="2417" name="Google Shape;2417;p72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NAT traversal problem</a:t>
            </a:r>
            <a:endParaRPr/>
          </a:p>
        </p:txBody>
      </p:sp>
      <p:sp>
        <p:nvSpPr>
          <p:cNvPr id="2418" name="Google Shape;2418;p72"/>
          <p:cNvSpPr txBox="1"/>
          <p:nvPr>
            <p:ph idx="1" type="body"/>
          </p:nvPr>
        </p:nvSpPr>
        <p:spPr>
          <a:xfrm>
            <a:off x="533400" y="1406525"/>
            <a:ext cx="7675562" cy="5159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1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solution 3: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relaying (used in Skype)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NATed client establishes connection to relay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external client connects to relay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relay bridges packets between two connections</a:t>
            </a:r>
            <a:endParaRPr/>
          </a:p>
          <a:p>
            <a:pPr indent="-24384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419" name="Google Shape;2419;p72"/>
          <p:cNvSpPr txBox="1"/>
          <p:nvPr/>
        </p:nvSpPr>
        <p:spPr>
          <a:xfrm>
            <a:off x="4879975" y="5095875"/>
            <a:ext cx="12573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138.76.29.7</a:t>
            </a:r>
            <a:endParaRPr/>
          </a:p>
        </p:txBody>
      </p:sp>
      <p:sp>
        <p:nvSpPr>
          <p:cNvPr id="2420" name="Google Shape;2420;p72"/>
          <p:cNvSpPr txBox="1"/>
          <p:nvPr/>
        </p:nvSpPr>
        <p:spPr>
          <a:xfrm>
            <a:off x="260350" y="4718050"/>
            <a:ext cx="717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/>
          </a:p>
        </p:txBody>
      </p:sp>
      <p:cxnSp>
        <p:nvCxnSpPr>
          <p:cNvPr id="2421" name="Google Shape;2421;p72"/>
          <p:cNvCxnSpPr/>
          <p:nvPr/>
        </p:nvCxnSpPr>
        <p:spPr>
          <a:xfrm flipH="1">
            <a:off x="6102350" y="5032375"/>
            <a:ext cx="85725" cy="128587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pic>
        <p:nvPicPr>
          <p:cNvPr descr="kw_skype_relay" id="2422" name="Google Shape;2422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6162" y="3328987"/>
            <a:ext cx="825500" cy="815975"/>
          </a:xfrm>
          <a:prstGeom prst="rect">
            <a:avLst/>
          </a:prstGeom>
          <a:noFill/>
          <a:ln>
            <a:noFill/>
          </a:ln>
        </p:spPr>
      </p:pic>
      <p:sp>
        <p:nvSpPr>
          <p:cNvPr id="2423" name="Google Shape;2423;p72"/>
          <p:cNvSpPr/>
          <p:nvPr/>
        </p:nvSpPr>
        <p:spPr>
          <a:xfrm>
            <a:off x="4141787" y="3948112"/>
            <a:ext cx="3714750" cy="1039812"/>
          </a:xfrm>
          <a:custGeom>
            <a:rect b="b" l="l" r="r" t="t"/>
            <a:pathLst>
              <a:path extrusionOk="0" h="655" w="1597">
                <a:moveTo>
                  <a:pt x="1597" y="61"/>
                </a:moveTo>
                <a:cubicBezTo>
                  <a:pt x="1562" y="64"/>
                  <a:pt x="1425" y="0"/>
                  <a:pt x="1376" y="78"/>
                </a:cubicBezTo>
                <a:cubicBezTo>
                  <a:pt x="1327" y="156"/>
                  <a:pt x="1464" y="449"/>
                  <a:pt x="1303" y="531"/>
                </a:cubicBezTo>
                <a:cubicBezTo>
                  <a:pt x="1142" y="613"/>
                  <a:pt x="625" y="655"/>
                  <a:pt x="408" y="572"/>
                </a:cubicBezTo>
                <a:cubicBezTo>
                  <a:pt x="190" y="490"/>
                  <a:pt x="94" y="263"/>
                  <a:pt x="0" y="36"/>
                </a:cubicBezTo>
              </a:path>
            </a:pathLst>
          </a:cu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4" name="Google Shape;2424;p72"/>
          <p:cNvSpPr txBox="1"/>
          <p:nvPr/>
        </p:nvSpPr>
        <p:spPr>
          <a:xfrm>
            <a:off x="5118100" y="3867150"/>
            <a:ext cx="1946275" cy="877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Cabin"/>
              <a:buNone/>
            </a:pPr>
            <a:r>
              <a:rPr b="1" i="1" lang="en-US" sz="20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1.</a:t>
            </a: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connection to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None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relay initiated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None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by NATed host</a:t>
            </a:r>
            <a:endParaRPr/>
          </a:p>
        </p:txBody>
      </p:sp>
      <p:sp>
        <p:nvSpPr>
          <p:cNvPr id="2425" name="Google Shape;2425;p72"/>
          <p:cNvSpPr txBox="1"/>
          <p:nvPr/>
        </p:nvSpPr>
        <p:spPr>
          <a:xfrm>
            <a:off x="914400" y="3603625"/>
            <a:ext cx="1946275" cy="877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Cabin"/>
              <a:buNone/>
            </a:pPr>
            <a:r>
              <a:rPr b="1" i="1" lang="en-US" sz="20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2.</a:t>
            </a: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connection to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None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relay initiated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None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by client</a:t>
            </a:r>
            <a:endParaRPr/>
          </a:p>
        </p:txBody>
      </p:sp>
      <p:sp>
        <p:nvSpPr>
          <p:cNvPr id="2426" name="Google Shape;2426;p72"/>
          <p:cNvSpPr/>
          <p:nvPr/>
        </p:nvSpPr>
        <p:spPr>
          <a:xfrm>
            <a:off x="1033462" y="4084637"/>
            <a:ext cx="2798762" cy="511175"/>
          </a:xfrm>
          <a:custGeom>
            <a:rect b="b" l="l" r="r" t="t"/>
            <a:pathLst>
              <a:path extrusionOk="0" h="322" w="1763">
                <a:moveTo>
                  <a:pt x="0" y="305"/>
                </a:moveTo>
                <a:cubicBezTo>
                  <a:pt x="412" y="313"/>
                  <a:pt x="825" y="322"/>
                  <a:pt x="1091" y="305"/>
                </a:cubicBezTo>
                <a:cubicBezTo>
                  <a:pt x="1357" y="288"/>
                  <a:pt x="1485" y="252"/>
                  <a:pt x="1597" y="201"/>
                </a:cubicBezTo>
                <a:cubicBezTo>
                  <a:pt x="1709" y="150"/>
                  <a:pt x="1736" y="75"/>
                  <a:pt x="1763" y="0"/>
                </a:cubicBezTo>
              </a:path>
            </a:pathLst>
          </a:cu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7" name="Google Shape;2427;p72"/>
          <p:cNvSpPr/>
          <p:nvPr/>
        </p:nvSpPr>
        <p:spPr>
          <a:xfrm>
            <a:off x="3805237" y="3697287"/>
            <a:ext cx="360362" cy="420687"/>
          </a:xfrm>
          <a:custGeom>
            <a:rect b="b" l="l" r="r" t="t"/>
            <a:pathLst>
              <a:path extrusionOk="0" h="265" w="227">
                <a:moveTo>
                  <a:pt x="0" y="265"/>
                </a:moveTo>
                <a:cubicBezTo>
                  <a:pt x="33" y="135"/>
                  <a:pt x="67" y="6"/>
                  <a:pt x="105" y="3"/>
                </a:cubicBezTo>
                <a:cubicBezTo>
                  <a:pt x="143" y="0"/>
                  <a:pt x="185" y="123"/>
                  <a:pt x="227" y="247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8" name="Google Shape;2428;p72"/>
          <p:cNvSpPr txBox="1"/>
          <p:nvPr/>
        </p:nvSpPr>
        <p:spPr>
          <a:xfrm>
            <a:off x="3186112" y="4584700"/>
            <a:ext cx="1946275" cy="615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Cabin"/>
              <a:buNone/>
            </a:pPr>
            <a:r>
              <a:rPr b="1" i="1" lang="en-US" sz="20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3.</a:t>
            </a: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relaying 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None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established</a:t>
            </a:r>
            <a:endParaRPr/>
          </a:p>
        </p:txBody>
      </p:sp>
      <p:pic>
        <p:nvPicPr>
          <p:cNvPr descr="underline_base" id="2429" name="Google Shape;2429;p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4200" y="1079500"/>
            <a:ext cx="5484812" cy="1730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30" name="Google Shape;2430;p72"/>
          <p:cNvGrpSpPr/>
          <p:nvPr/>
        </p:nvGrpSpPr>
        <p:grpSpPr>
          <a:xfrm>
            <a:off x="5921375" y="3781425"/>
            <a:ext cx="2978150" cy="2565400"/>
            <a:chOff x="6267450" y="1160462"/>
            <a:chExt cx="2978150" cy="2565400"/>
          </a:xfrm>
        </p:grpSpPr>
        <p:sp>
          <p:nvSpPr>
            <p:cNvPr id="2431" name="Google Shape;2431;p72"/>
            <p:cNvSpPr/>
            <p:nvPr/>
          </p:nvSpPr>
          <p:spPr>
            <a:xfrm>
              <a:off x="7037387" y="1387475"/>
              <a:ext cx="1676400" cy="2338387"/>
            </a:xfrm>
            <a:custGeom>
              <a:rect b="b" l="l" r="r" t="t"/>
              <a:pathLst>
                <a:path extrusionOk="0" h="1473" w="1056">
                  <a:moveTo>
                    <a:pt x="109" y="582"/>
                  </a:moveTo>
                  <a:cubicBezTo>
                    <a:pt x="199" y="550"/>
                    <a:pt x="527" y="563"/>
                    <a:pt x="598" y="553"/>
                  </a:cubicBezTo>
                  <a:cubicBezTo>
                    <a:pt x="669" y="543"/>
                    <a:pt x="538" y="600"/>
                    <a:pt x="533" y="520"/>
                  </a:cubicBezTo>
                  <a:cubicBezTo>
                    <a:pt x="527" y="440"/>
                    <a:pt x="516" y="150"/>
                    <a:pt x="566" y="75"/>
                  </a:cubicBezTo>
                  <a:cubicBezTo>
                    <a:pt x="616" y="0"/>
                    <a:pt x="759" y="54"/>
                    <a:pt x="835" y="67"/>
                  </a:cubicBezTo>
                  <a:cubicBezTo>
                    <a:pt x="911" y="80"/>
                    <a:pt x="1000" y="82"/>
                    <a:pt x="1025" y="152"/>
                  </a:cubicBezTo>
                  <a:cubicBezTo>
                    <a:pt x="1050" y="222"/>
                    <a:pt x="990" y="380"/>
                    <a:pt x="987" y="485"/>
                  </a:cubicBezTo>
                  <a:cubicBezTo>
                    <a:pt x="984" y="590"/>
                    <a:pt x="1005" y="636"/>
                    <a:pt x="1005" y="781"/>
                  </a:cubicBezTo>
                  <a:cubicBezTo>
                    <a:pt x="1005" y="926"/>
                    <a:pt x="1056" y="1257"/>
                    <a:pt x="987" y="1357"/>
                  </a:cubicBezTo>
                  <a:cubicBezTo>
                    <a:pt x="918" y="1457"/>
                    <a:pt x="678" y="1473"/>
                    <a:pt x="592" y="1384"/>
                  </a:cubicBezTo>
                  <a:cubicBezTo>
                    <a:pt x="506" y="1295"/>
                    <a:pt x="562" y="932"/>
                    <a:pt x="473" y="825"/>
                  </a:cubicBezTo>
                  <a:cubicBezTo>
                    <a:pt x="384" y="718"/>
                    <a:pt x="122" y="784"/>
                    <a:pt x="61" y="744"/>
                  </a:cubicBezTo>
                  <a:cubicBezTo>
                    <a:pt x="0" y="704"/>
                    <a:pt x="26" y="616"/>
                    <a:pt x="109" y="582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32" name="Google Shape;2432;p72"/>
            <p:cNvCxnSpPr/>
            <p:nvPr/>
          </p:nvCxnSpPr>
          <p:spPr>
            <a:xfrm flipH="1">
              <a:off x="7945437" y="1592262"/>
              <a:ext cx="9525" cy="149225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433" name="Google Shape;2433;p72"/>
            <p:cNvCxnSpPr/>
            <p:nvPr/>
          </p:nvCxnSpPr>
          <p:spPr>
            <a:xfrm>
              <a:off x="7950200" y="1587500"/>
              <a:ext cx="133350" cy="635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434" name="Google Shape;2434;p72"/>
            <p:cNvCxnSpPr/>
            <p:nvPr/>
          </p:nvCxnSpPr>
          <p:spPr>
            <a:xfrm>
              <a:off x="7956550" y="3092450"/>
              <a:ext cx="17145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435" name="Google Shape;2435;p72"/>
            <p:cNvSpPr txBox="1"/>
            <p:nvPr/>
          </p:nvSpPr>
          <p:spPr>
            <a:xfrm>
              <a:off x="6535737" y="2525712"/>
              <a:ext cx="781050" cy="55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NAT </a:t>
              </a:r>
              <a:endParaRPr/>
            </a:p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router</a:t>
              </a:r>
              <a:endParaRPr/>
            </a:p>
          </p:txBody>
        </p:sp>
        <p:cxnSp>
          <p:nvCxnSpPr>
            <p:cNvPr id="2436" name="Google Shape;2436;p72"/>
            <p:cNvCxnSpPr/>
            <p:nvPr/>
          </p:nvCxnSpPr>
          <p:spPr>
            <a:xfrm>
              <a:off x="6267450" y="2397125"/>
              <a:ext cx="401637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2437" name="Google Shape;2437;p72"/>
            <p:cNvGrpSpPr/>
            <p:nvPr/>
          </p:nvGrpSpPr>
          <p:grpSpPr>
            <a:xfrm>
              <a:off x="6578600" y="2178050"/>
              <a:ext cx="587374" cy="323850"/>
              <a:chOff x="6978650" y="1976437"/>
              <a:chExt cx="1066799" cy="393700"/>
            </a:xfrm>
          </p:grpSpPr>
          <p:sp>
            <p:nvSpPr>
              <p:cNvPr id="2438" name="Google Shape;2438;p72"/>
              <p:cNvSpPr/>
              <p:nvPr/>
            </p:nvSpPr>
            <p:spPr>
              <a:xfrm>
                <a:off x="6983412" y="2151062"/>
                <a:ext cx="1057275" cy="219075"/>
              </a:xfrm>
              <a:prstGeom prst="ellipse">
                <a:avLst/>
              </a:prstGeom>
              <a:gradFill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9" name="Google Shape;2439;p72"/>
              <p:cNvSpPr txBox="1"/>
              <p:nvPr/>
            </p:nvSpPr>
            <p:spPr>
              <a:xfrm>
                <a:off x="6983412" y="2125662"/>
                <a:ext cx="1062037" cy="136525"/>
              </a:xfrm>
              <a:prstGeom prst="rect">
                <a:avLst/>
              </a:prstGeom>
              <a:gradFill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0" name="Google Shape;2440;p72"/>
              <p:cNvSpPr/>
              <p:nvPr/>
            </p:nvSpPr>
            <p:spPr>
              <a:xfrm>
                <a:off x="6978650" y="1976437"/>
                <a:ext cx="1058862" cy="257175"/>
              </a:xfrm>
              <a:prstGeom prst="ellipse">
                <a:avLst/>
              </a:prstGeom>
              <a:gradFill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441" name="Google Shape;2441;p72"/>
              <p:cNvGrpSpPr/>
              <p:nvPr/>
            </p:nvGrpSpPr>
            <p:grpSpPr>
              <a:xfrm>
                <a:off x="7191375" y="2043112"/>
                <a:ext cx="598487" cy="119062"/>
                <a:chOff x="3917950" y="2114550"/>
                <a:chExt cx="492125" cy="95250"/>
              </a:xfrm>
            </p:grpSpPr>
            <p:sp>
              <p:nvSpPr>
                <p:cNvPr id="2442" name="Google Shape;2442;p72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43" name="Google Shape;2443;p72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2444" name="Google Shape;2444;p72"/>
              <p:cNvCxnSpPr/>
              <p:nvPr/>
            </p:nvCxnSpPr>
            <p:spPr>
              <a:xfrm>
                <a:off x="6985000" y="2098675"/>
                <a:ext cx="0" cy="17145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445" name="Google Shape;2445;p72"/>
              <p:cNvCxnSpPr/>
              <p:nvPr/>
            </p:nvCxnSpPr>
            <p:spPr>
              <a:xfrm>
                <a:off x="8037512" y="2105025"/>
                <a:ext cx="0" cy="16986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2446" name="Google Shape;2446;p72"/>
            <p:cNvGrpSpPr/>
            <p:nvPr/>
          </p:nvGrpSpPr>
          <p:grpSpPr>
            <a:xfrm flipH="1">
              <a:off x="8031162" y="2138362"/>
              <a:ext cx="641350" cy="558800"/>
              <a:chOff x="-69850" y="2338387"/>
              <a:chExt cx="1557337" cy="1754187"/>
            </a:xfrm>
          </p:grpSpPr>
          <p:pic>
            <p:nvPicPr>
              <p:cNvPr descr="desktop_computer_stylized_medium" id="2447" name="Google Shape;2447;p72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 flipH="1">
                <a:off x="-69850" y="2338387"/>
                <a:ext cx="1557337" cy="175418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48" name="Google Shape;2448;p72"/>
              <p:cNvSpPr/>
              <p:nvPr/>
            </p:nvSpPr>
            <p:spPr>
              <a:xfrm flipH="1">
                <a:off x="593725" y="2506662"/>
                <a:ext cx="757237" cy="803275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49" name="Google Shape;2449;p72"/>
            <p:cNvGrpSpPr/>
            <p:nvPr/>
          </p:nvGrpSpPr>
          <p:grpSpPr>
            <a:xfrm flipH="1">
              <a:off x="8005762" y="2901950"/>
              <a:ext cx="641350" cy="558800"/>
              <a:chOff x="-69850" y="2338387"/>
              <a:chExt cx="1557337" cy="1754187"/>
            </a:xfrm>
          </p:grpSpPr>
          <p:pic>
            <p:nvPicPr>
              <p:cNvPr descr="desktop_computer_stylized_medium" id="2450" name="Google Shape;2450;p72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 flipH="1">
                <a:off x="-69850" y="2338387"/>
                <a:ext cx="1557337" cy="175418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51" name="Google Shape;2451;p72"/>
              <p:cNvSpPr/>
              <p:nvPr/>
            </p:nvSpPr>
            <p:spPr>
              <a:xfrm flipH="1">
                <a:off x="593725" y="2506662"/>
                <a:ext cx="757237" cy="803275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452" name="Google Shape;2452;p72"/>
            <p:cNvCxnSpPr/>
            <p:nvPr/>
          </p:nvCxnSpPr>
          <p:spPr>
            <a:xfrm>
              <a:off x="7159625" y="2363787"/>
              <a:ext cx="925512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2453" name="Google Shape;2453;p72"/>
            <p:cNvGrpSpPr/>
            <p:nvPr/>
          </p:nvGrpSpPr>
          <p:grpSpPr>
            <a:xfrm flipH="1">
              <a:off x="8005762" y="1511300"/>
              <a:ext cx="641350" cy="558800"/>
              <a:chOff x="-69850" y="2338387"/>
              <a:chExt cx="1557337" cy="1754187"/>
            </a:xfrm>
          </p:grpSpPr>
          <p:pic>
            <p:nvPicPr>
              <p:cNvPr descr="desktop_computer_stylized_medium" id="2454" name="Google Shape;2454;p72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 flipH="1">
                <a:off x="-69850" y="2338387"/>
                <a:ext cx="1557337" cy="175418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55" name="Google Shape;2455;p72"/>
              <p:cNvSpPr/>
              <p:nvPr/>
            </p:nvSpPr>
            <p:spPr>
              <a:xfrm flipH="1">
                <a:off x="593725" y="2506662"/>
                <a:ext cx="757237" cy="803275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descr="skype_logo" id="2456" name="Google Shape;2456;p7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432800" y="1492250"/>
              <a:ext cx="812800" cy="3635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57" name="Google Shape;2457;p72"/>
            <p:cNvSpPr txBox="1"/>
            <p:nvPr/>
          </p:nvSpPr>
          <p:spPr>
            <a:xfrm>
              <a:off x="8059737" y="1160462"/>
              <a:ext cx="919162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10.0.0.1</a:t>
              </a:r>
              <a:endParaRPr/>
            </a:p>
          </p:txBody>
        </p:sp>
      </p:grpSp>
      <p:grpSp>
        <p:nvGrpSpPr>
          <p:cNvPr id="2458" name="Google Shape;2458;p72"/>
          <p:cNvGrpSpPr/>
          <p:nvPr/>
        </p:nvGrpSpPr>
        <p:grpSpPr>
          <a:xfrm>
            <a:off x="3178175" y="3476625"/>
            <a:ext cx="388937" cy="569912"/>
            <a:chOff x="6572250" y="681037"/>
            <a:chExt cx="2262187" cy="3803650"/>
          </a:xfrm>
        </p:grpSpPr>
        <p:sp>
          <p:nvSpPr>
            <p:cNvPr id="2459" name="Google Shape;2459;p72"/>
            <p:cNvSpPr/>
            <p:nvPr/>
          </p:nvSpPr>
          <p:spPr>
            <a:xfrm>
              <a:off x="8362950" y="687387"/>
              <a:ext cx="449262" cy="3629025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0" name="Google Shape;2460;p72"/>
            <p:cNvSpPr txBox="1"/>
            <p:nvPr/>
          </p:nvSpPr>
          <p:spPr>
            <a:xfrm>
              <a:off x="6673850" y="681037"/>
              <a:ext cx="1662112" cy="3624262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1" name="Google Shape;2461;p72"/>
            <p:cNvSpPr/>
            <p:nvPr/>
          </p:nvSpPr>
          <p:spPr>
            <a:xfrm>
              <a:off x="8447087" y="904875"/>
              <a:ext cx="268287" cy="335756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2" name="Google Shape;2462;p72"/>
            <p:cNvSpPr/>
            <p:nvPr/>
          </p:nvSpPr>
          <p:spPr>
            <a:xfrm>
              <a:off x="8388350" y="2603500"/>
              <a:ext cx="417512" cy="300037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3" name="Google Shape;2463;p72"/>
            <p:cNvSpPr txBox="1"/>
            <p:nvPr/>
          </p:nvSpPr>
          <p:spPr>
            <a:xfrm>
              <a:off x="6683375" y="1104900"/>
              <a:ext cx="950912" cy="7461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64" name="Google Shape;2464;p72"/>
            <p:cNvGrpSpPr/>
            <p:nvPr/>
          </p:nvGrpSpPr>
          <p:grpSpPr>
            <a:xfrm>
              <a:off x="7541581" y="1062106"/>
              <a:ext cx="923610" cy="233499"/>
              <a:chOff x="977900" y="4078287"/>
              <a:chExt cx="1152525" cy="223837"/>
            </a:xfrm>
          </p:grpSpPr>
          <p:sp>
            <p:nvSpPr>
              <p:cNvPr id="2465" name="Google Shape;2465;p72"/>
              <p:cNvSpPr/>
              <p:nvPr/>
            </p:nvSpPr>
            <p:spPr>
              <a:xfrm>
                <a:off x="977900" y="4078287"/>
                <a:ext cx="1152525" cy="223837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6" name="Google Shape;2466;p72"/>
              <p:cNvSpPr/>
              <p:nvPr/>
            </p:nvSpPr>
            <p:spPr>
              <a:xfrm>
                <a:off x="1001712" y="4108450"/>
                <a:ext cx="1106487" cy="16192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67" name="Google Shape;2467;p72"/>
            <p:cNvSpPr txBox="1"/>
            <p:nvPr/>
          </p:nvSpPr>
          <p:spPr>
            <a:xfrm>
              <a:off x="6700837" y="1612900"/>
              <a:ext cx="950912" cy="7461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68" name="Google Shape;2468;p72"/>
            <p:cNvGrpSpPr/>
            <p:nvPr/>
          </p:nvGrpSpPr>
          <p:grpSpPr>
            <a:xfrm>
              <a:off x="7532045" y="1581036"/>
              <a:ext cx="923610" cy="211195"/>
              <a:chOff x="969962" y="4079875"/>
              <a:chExt cx="1152525" cy="219075"/>
            </a:xfrm>
          </p:grpSpPr>
          <p:sp>
            <p:nvSpPr>
              <p:cNvPr id="2469" name="Google Shape;2469;p72"/>
              <p:cNvSpPr/>
              <p:nvPr/>
            </p:nvSpPr>
            <p:spPr>
              <a:xfrm>
                <a:off x="969962" y="4079875"/>
                <a:ext cx="1152525" cy="21907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0" name="Google Shape;2470;p72"/>
              <p:cNvSpPr/>
              <p:nvPr/>
            </p:nvSpPr>
            <p:spPr>
              <a:xfrm>
                <a:off x="993775" y="4102100"/>
                <a:ext cx="1106487" cy="17621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71" name="Google Shape;2471;p72"/>
            <p:cNvSpPr txBox="1"/>
            <p:nvPr/>
          </p:nvSpPr>
          <p:spPr>
            <a:xfrm>
              <a:off x="6692900" y="2154237"/>
              <a:ext cx="950912" cy="7461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2" name="Google Shape;2472;p72"/>
            <p:cNvSpPr txBox="1"/>
            <p:nvPr/>
          </p:nvSpPr>
          <p:spPr>
            <a:xfrm>
              <a:off x="6710362" y="2630487"/>
              <a:ext cx="950912" cy="7461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73" name="Google Shape;2473;p72"/>
            <p:cNvGrpSpPr/>
            <p:nvPr/>
          </p:nvGrpSpPr>
          <p:grpSpPr>
            <a:xfrm>
              <a:off x="7514263" y="2588035"/>
              <a:ext cx="923925" cy="232814"/>
              <a:chOff x="971550" y="4081462"/>
              <a:chExt cx="1150937" cy="214312"/>
            </a:xfrm>
          </p:grpSpPr>
          <p:sp>
            <p:nvSpPr>
              <p:cNvPr id="2474" name="Google Shape;2474;p72"/>
              <p:cNvSpPr/>
              <p:nvPr/>
            </p:nvSpPr>
            <p:spPr>
              <a:xfrm>
                <a:off x="971550" y="4081462"/>
                <a:ext cx="1150937" cy="214312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5" name="Google Shape;2475;p72"/>
              <p:cNvSpPr/>
              <p:nvPr/>
            </p:nvSpPr>
            <p:spPr>
              <a:xfrm>
                <a:off x="993775" y="4111625"/>
                <a:ext cx="1104900" cy="15557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76" name="Google Shape;2476;p72"/>
            <p:cNvSpPr/>
            <p:nvPr/>
          </p:nvSpPr>
          <p:spPr>
            <a:xfrm>
              <a:off x="8394700" y="2149475"/>
              <a:ext cx="417512" cy="298450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77" name="Google Shape;2477;p72"/>
            <p:cNvGrpSpPr/>
            <p:nvPr/>
          </p:nvGrpSpPr>
          <p:grpSpPr>
            <a:xfrm>
              <a:off x="7523162" y="2111374"/>
              <a:ext cx="923925" cy="211137"/>
              <a:chOff x="974725" y="4081462"/>
              <a:chExt cx="1150937" cy="211137"/>
            </a:xfrm>
          </p:grpSpPr>
          <p:sp>
            <p:nvSpPr>
              <p:cNvPr id="2478" name="Google Shape;2478;p72"/>
              <p:cNvSpPr/>
              <p:nvPr/>
            </p:nvSpPr>
            <p:spPr>
              <a:xfrm>
                <a:off x="974725" y="4081462"/>
                <a:ext cx="1150937" cy="211137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9" name="Google Shape;2479;p72"/>
              <p:cNvSpPr/>
              <p:nvPr/>
            </p:nvSpPr>
            <p:spPr>
              <a:xfrm>
                <a:off x="998537" y="4102100"/>
                <a:ext cx="1104900" cy="16986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80" name="Google Shape;2480;p72"/>
            <p:cNvSpPr txBox="1"/>
            <p:nvPr/>
          </p:nvSpPr>
          <p:spPr>
            <a:xfrm>
              <a:off x="8335962" y="681037"/>
              <a:ext cx="111125" cy="3633787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1" name="Google Shape;2481;p72"/>
            <p:cNvSpPr/>
            <p:nvPr/>
          </p:nvSpPr>
          <p:spPr>
            <a:xfrm>
              <a:off x="8432800" y="1598612"/>
              <a:ext cx="376237" cy="338137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2" name="Google Shape;2482;p72"/>
            <p:cNvSpPr/>
            <p:nvPr/>
          </p:nvSpPr>
          <p:spPr>
            <a:xfrm>
              <a:off x="8437562" y="1079500"/>
              <a:ext cx="387350" cy="38100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3" name="Google Shape;2483;p72"/>
            <p:cNvSpPr/>
            <p:nvPr/>
          </p:nvSpPr>
          <p:spPr>
            <a:xfrm>
              <a:off x="8759825" y="4144962"/>
              <a:ext cx="74612" cy="14763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4" name="Google Shape;2484;p72"/>
            <p:cNvSpPr/>
            <p:nvPr/>
          </p:nvSpPr>
          <p:spPr>
            <a:xfrm>
              <a:off x="8416925" y="4149725"/>
              <a:ext cx="388937" cy="3175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5" name="Google Shape;2485;p72"/>
            <p:cNvSpPr/>
            <p:nvPr/>
          </p:nvSpPr>
          <p:spPr>
            <a:xfrm>
              <a:off x="6572250" y="4251325"/>
              <a:ext cx="1901825" cy="233362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6" name="Google Shape;2486;p72"/>
            <p:cNvSpPr/>
            <p:nvPr/>
          </p:nvSpPr>
          <p:spPr>
            <a:xfrm>
              <a:off x="6673850" y="4305300"/>
              <a:ext cx="1698625" cy="127000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7" name="Google Shape;2487;p72"/>
            <p:cNvSpPr/>
            <p:nvPr/>
          </p:nvSpPr>
          <p:spPr>
            <a:xfrm>
              <a:off x="6840537" y="3786187"/>
              <a:ext cx="249237" cy="22225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8" name="Google Shape;2488;p72"/>
            <p:cNvSpPr/>
            <p:nvPr/>
          </p:nvSpPr>
          <p:spPr>
            <a:xfrm>
              <a:off x="7116762" y="3786187"/>
              <a:ext cx="258762" cy="2222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9" name="Google Shape;2489;p72"/>
            <p:cNvSpPr/>
            <p:nvPr/>
          </p:nvSpPr>
          <p:spPr>
            <a:xfrm>
              <a:off x="7402512" y="3775075"/>
              <a:ext cx="249237" cy="23336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0" name="Google Shape;2490;p72"/>
            <p:cNvSpPr txBox="1"/>
            <p:nvPr/>
          </p:nvSpPr>
          <p:spPr>
            <a:xfrm>
              <a:off x="8040687" y="2916237"/>
              <a:ext cx="128587" cy="1208087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91" name="Google Shape;2491;p72"/>
          <p:cNvGrpSpPr/>
          <p:nvPr/>
        </p:nvGrpSpPr>
        <p:grpSpPr>
          <a:xfrm>
            <a:off x="309562" y="4146550"/>
            <a:ext cx="631825" cy="671512"/>
            <a:chOff x="-69850" y="2338387"/>
            <a:chExt cx="1557337" cy="1754187"/>
          </a:xfrm>
        </p:grpSpPr>
        <p:pic>
          <p:nvPicPr>
            <p:cNvPr descr="desktop_computer_stylized_medium" id="2492" name="Google Shape;2492;p7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93" name="Google Shape;2493;p72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skype_logo" id="2494" name="Google Shape;2494;p7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750" y="3879850"/>
            <a:ext cx="812800" cy="363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8" name="Shape 2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99" name="Google Shape;2499;p73"/>
          <p:cNvCxnSpPr/>
          <p:nvPr/>
        </p:nvCxnSpPr>
        <p:spPr>
          <a:xfrm>
            <a:off x="6019800" y="4016375"/>
            <a:ext cx="1254125" cy="598487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500" name="Google Shape;2500;p73"/>
          <p:cNvCxnSpPr/>
          <p:nvPr/>
        </p:nvCxnSpPr>
        <p:spPr>
          <a:xfrm>
            <a:off x="6826250" y="2971800"/>
            <a:ext cx="665162" cy="1349375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501" name="Google Shape;2501;p73"/>
          <p:cNvCxnSpPr/>
          <p:nvPr/>
        </p:nvCxnSpPr>
        <p:spPr>
          <a:xfrm flipH="1">
            <a:off x="6053137" y="2830512"/>
            <a:ext cx="663575" cy="957262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2502" name="Google Shape;2502;p73"/>
          <p:cNvGrpSpPr/>
          <p:nvPr/>
        </p:nvGrpSpPr>
        <p:grpSpPr>
          <a:xfrm>
            <a:off x="6016625" y="1744662"/>
            <a:ext cx="1247775" cy="1138237"/>
            <a:chOff x="6005512" y="1755775"/>
            <a:chExt cx="1247775" cy="1138237"/>
          </a:xfrm>
        </p:grpSpPr>
        <p:cxnSp>
          <p:nvCxnSpPr>
            <p:cNvPr id="2503" name="Google Shape;2503;p73"/>
            <p:cNvCxnSpPr/>
            <p:nvPr/>
          </p:nvCxnSpPr>
          <p:spPr>
            <a:xfrm>
              <a:off x="6005512" y="2505075"/>
              <a:ext cx="636587" cy="36036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504" name="Google Shape;2504;p73"/>
            <p:cNvCxnSpPr/>
            <p:nvPr/>
          </p:nvCxnSpPr>
          <p:spPr>
            <a:xfrm>
              <a:off x="6199187" y="1922462"/>
              <a:ext cx="498475" cy="97155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505" name="Google Shape;2505;p73"/>
            <p:cNvCxnSpPr/>
            <p:nvPr/>
          </p:nvCxnSpPr>
          <p:spPr>
            <a:xfrm flipH="1">
              <a:off x="6657975" y="1755775"/>
              <a:ext cx="14287" cy="110966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506" name="Google Shape;2506;p73"/>
            <p:cNvCxnSpPr/>
            <p:nvPr/>
          </p:nvCxnSpPr>
          <p:spPr>
            <a:xfrm flipH="1">
              <a:off x="6657975" y="1920875"/>
              <a:ext cx="595312" cy="95885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2507" name="Google Shape;2507;p73"/>
          <p:cNvGrpSpPr/>
          <p:nvPr/>
        </p:nvGrpSpPr>
        <p:grpSpPr>
          <a:xfrm>
            <a:off x="5649912" y="1328737"/>
            <a:ext cx="2406650" cy="1390649"/>
            <a:chOff x="3316287" y="5467350"/>
            <a:chExt cx="2406650" cy="1390649"/>
          </a:xfrm>
        </p:grpSpPr>
        <p:pic>
          <p:nvPicPr>
            <p:cNvPr descr="kw_skype_logo" id="2508" name="Google Shape;2508;p7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348037" y="6599237"/>
              <a:ext cx="501650" cy="25876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509" name="Google Shape;2509;p73"/>
            <p:cNvGrpSpPr/>
            <p:nvPr/>
          </p:nvGrpSpPr>
          <p:grpSpPr>
            <a:xfrm>
              <a:off x="3316287" y="5467350"/>
              <a:ext cx="2406650" cy="1249362"/>
              <a:chOff x="3316287" y="5467350"/>
              <a:chExt cx="2406650" cy="1249362"/>
            </a:xfrm>
          </p:grpSpPr>
          <p:pic>
            <p:nvPicPr>
              <p:cNvPr descr="kw_skype_logo" id="2510" name="Google Shape;2510;p7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5100637" y="6197600"/>
                <a:ext cx="501650" cy="25876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kw_skype_logo" id="2511" name="Google Shape;2511;p7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719637" y="5935662"/>
                <a:ext cx="501650" cy="25876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kw_skype_logo" id="2512" name="Google Shape;2512;p7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141787" y="5837237"/>
                <a:ext cx="501650" cy="25876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kw_skype_logo" id="2513" name="Google Shape;2513;p7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598862" y="5969000"/>
                <a:ext cx="501650" cy="258762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2514" name="Google Shape;2514;p73"/>
              <p:cNvGrpSpPr/>
              <p:nvPr/>
            </p:nvGrpSpPr>
            <p:grpSpPr>
              <a:xfrm flipH="1">
                <a:off x="5199062" y="5838825"/>
                <a:ext cx="523875" cy="468312"/>
                <a:chOff x="-69850" y="2338387"/>
                <a:chExt cx="1557337" cy="1754187"/>
              </a:xfrm>
            </p:grpSpPr>
            <p:pic>
              <p:nvPicPr>
                <p:cNvPr descr="desktop_computer_stylized_medium" id="2515" name="Google Shape;2515;p73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69850" y="2338387"/>
                  <a:ext cx="1557337" cy="175418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516" name="Google Shape;2516;p73"/>
                <p:cNvSpPr/>
                <p:nvPr/>
              </p:nvSpPr>
              <p:spPr>
                <a:xfrm flipH="1">
                  <a:off x="593725" y="2506662"/>
                  <a:ext cx="757237" cy="803275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517" name="Google Shape;2517;p73"/>
              <p:cNvGrpSpPr/>
              <p:nvPr/>
            </p:nvGrpSpPr>
            <p:grpSpPr>
              <a:xfrm flipH="1">
                <a:off x="4740275" y="5586412"/>
                <a:ext cx="523875" cy="468312"/>
                <a:chOff x="-69850" y="2338387"/>
                <a:chExt cx="1557337" cy="1754187"/>
              </a:xfrm>
            </p:grpSpPr>
            <p:pic>
              <p:nvPicPr>
                <p:cNvPr descr="desktop_computer_stylized_medium" id="2518" name="Google Shape;2518;p73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69850" y="2338387"/>
                  <a:ext cx="1557337" cy="175418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519" name="Google Shape;2519;p73"/>
                <p:cNvSpPr/>
                <p:nvPr/>
              </p:nvSpPr>
              <p:spPr>
                <a:xfrm flipH="1">
                  <a:off x="593725" y="2506662"/>
                  <a:ext cx="757237" cy="803275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520" name="Google Shape;2520;p73"/>
              <p:cNvGrpSpPr/>
              <p:nvPr/>
            </p:nvGrpSpPr>
            <p:grpSpPr>
              <a:xfrm>
                <a:off x="4087812" y="5467350"/>
                <a:ext cx="523875" cy="468312"/>
                <a:chOff x="-69850" y="2338387"/>
                <a:chExt cx="1557337" cy="1754187"/>
              </a:xfrm>
            </p:grpSpPr>
            <p:pic>
              <p:nvPicPr>
                <p:cNvPr descr="desktop_computer_stylized_medium" id="2521" name="Google Shape;2521;p73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69850" y="2338387"/>
                  <a:ext cx="1557337" cy="175418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522" name="Google Shape;2522;p73"/>
                <p:cNvSpPr/>
                <p:nvPr/>
              </p:nvSpPr>
              <p:spPr>
                <a:xfrm flipH="1">
                  <a:off x="593725" y="2506662"/>
                  <a:ext cx="757237" cy="803275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523" name="Google Shape;2523;p73"/>
              <p:cNvGrpSpPr/>
              <p:nvPr/>
            </p:nvGrpSpPr>
            <p:grpSpPr>
              <a:xfrm>
                <a:off x="3565525" y="5641975"/>
                <a:ext cx="523875" cy="468312"/>
                <a:chOff x="-69850" y="2338387"/>
                <a:chExt cx="1557337" cy="1754187"/>
              </a:xfrm>
            </p:grpSpPr>
            <p:pic>
              <p:nvPicPr>
                <p:cNvPr descr="desktop_computer_stylized_medium" id="2524" name="Google Shape;2524;p73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69850" y="2338387"/>
                  <a:ext cx="1557337" cy="175418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525" name="Google Shape;2525;p73"/>
                <p:cNvSpPr/>
                <p:nvPr/>
              </p:nvSpPr>
              <p:spPr>
                <a:xfrm flipH="1">
                  <a:off x="593725" y="2506662"/>
                  <a:ext cx="757237" cy="803275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526" name="Google Shape;2526;p73"/>
              <p:cNvGrpSpPr/>
              <p:nvPr/>
            </p:nvGrpSpPr>
            <p:grpSpPr>
              <a:xfrm>
                <a:off x="3316287" y="6248400"/>
                <a:ext cx="523875" cy="468312"/>
                <a:chOff x="-69850" y="2338387"/>
                <a:chExt cx="1557337" cy="1754187"/>
              </a:xfrm>
            </p:grpSpPr>
            <p:pic>
              <p:nvPicPr>
                <p:cNvPr descr="desktop_computer_stylized_medium" id="2527" name="Google Shape;2527;p73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69850" y="2338387"/>
                  <a:ext cx="1557337" cy="175418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528" name="Google Shape;2528;p73"/>
                <p:cNvSpPr/>
                <p:nvPr/>
              </p:nvSpPr>
              <p:spPr>
                <a:xfrm flipH="1">
                  <a:off x="593725" y="2506662"/>
                  <a:ext cx="757237" cy="803275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cxnSp>
        <p:nvCxnSpPr>
          <p:cNvPr id="2529" name="Google Shape;2529;p73"/>
          <p:cNvCxnSpPr/>
          <p:nvPr/>
        </p:nvCxnSpPr>
        <p:spPr>
          <a:xfrm flipH="1">
            <a:off x="6696075" y="2268537"/>
            <a:ext cx="955675" cy="6540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descr="kw_skype_logo" id="2530" name="Google Shape;2530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19837" y="2867025"/>
            <a:ext cx="784225" cy="339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31" name="Google Shape;2531;p73"/>
          <p:cNvGrpSpPr/>
          <p:nvPr/>
        </p:nvGrpSpPr>
        <p:grpSpPr>
          <a:xfrm>
            <a:off x="6278562" y="2416175"/>
            <a:ext cx="730250" cy="642937"/>
            <a:chOff x="-69850" y="2338387"/>
            <a:chExt cx="1557337" cy="1754187"/>
          </a:xfrm>
        </p:grpSpPr>
        <p:pic>
          <p:nvPicPr>
            <p:cNvPr descr="desktop_computer_stylized_medium" id="2532" name="Google Shape;2532;p7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33" name="Google Shape;2533;p73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534" name="Google Shape;2534;p73"/>
          <p:cNvCxnSpPr/>
          <p:nvPr/>
        </p:nvCxnSpPr>
        <p:spPr>
          <a:xfrm flipH="1" rot="10800000">
            <a:off x="6907212" y="4548187"/>
            <a:ext cx="455612" cy="758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535" name="Google Shape;2535;p73"/>
          <p:cNvCxnSpPr/>
          <p:nvPr/>
        </p:nvCxnSpPr>
        <p:spPr>
          <a:xfrm rot="10800000">
            <a:off x="7323137" y="4530725"/>
            <a:ext cx="263525" cy="8064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536" name="Google Shape;2536;p73"/>
          <p:cNvCxnSpPr/>
          <p:nvPr/>
        </p:nvCxnSpPr>
        <p:spPr>
          <a:xfrm rot="10800000">
            <a:off x="7388225" y="4587875"/>
            <a:ext cx="628650" cy="4667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537" name="Google Shape;2537;p73"/>
          <p:cNvCxnSpPr/>
          <p:nvPr/>
        </p:nvCxnSpPr>
        <p:spPr>
          <a:xfrm flipH="1">
            <a:off x="7361237" y="4586287"/>
            <a:ext cx="869950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descr="kw_skype_logo" id="2538" name="Google Shape;2538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62775" y="4565650"/>
            <a:ext cx="784225" cy="339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w_skype_logo" id="2539" name="Google Shape;2539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05775" y="4557712"/>
            <a:ext cx="501650" cy="2587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w_skype_logo" id="2540" name="Google Shape;2540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1150" y="5200650"/>
            <a:ext cx="501650" cy="2587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w_skype_logo" id="2541" name="Google Shape;2541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7750" y="5505450"/>
            <a:ext cx="501650" cy="2587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w_skype_logo" id="2542" name="Google Shape;2542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46862" y="5494337"/>
            <a:ext cx="501650" cy="2587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43" name="Google Shape;2543;p73"/>
          <p:cNvGrpSpPr/>
          <p:nvPr/>
        </p:nvGrpSpPr>
        <p:grpSpPr>
          <a:xfrm>
            <a:off x="6848475" y="4090987"/>
            <a:ext cx="773112" cy="655637"/>
            <a:chOff x="-69850" y="2338387"/>
            <a:chExt cx="1557337" cy="1754187"/>
          </a:xfrm>
        </p:grpSpPr>
        <p:pic>
          <p:nvPicPr>
            <p:cNvPr descr="desktop_computer_stylized_medium" id="2544" name="Google Shape;2544;p7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45" name="Google Shape;2545;p73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46" name="Google Shape;2546;p73"/>
          <p:cNvGrpSpPr/>
          <p:nvPr/>
        </p:nvGrpSpPr>
        <p:grpSpPr>
          <a:xfrm>
            <a:off x="6608762" y="5137150"/>
            <a:ext cx="555625" cy="482600"/>
            <a:chOff x="-69850" y="2338387"/>
            <a:chExt cx="1557337" cy="1754187"/>
          </a:xfrm>
        </p:grpSpPr>
        <p:pic>
          <p:nvPicPr>
            <p:cNvPr descr="desktop_computer_stylized_medium" id="2547" name="Google Shape;2547;p7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48" name="Google Shape;2548;p73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49" name="Google Shape;2549;p73"/>
          <p:cNvGrpSpPr/>
          <p:nvPr/>
        </p:nvGrpSpPr>
        <p:grpSpPr>
          <a:xfrm>
            <a:off x="7229475" y="5148262"/>
            <a:ext cx="555625" cy="482600"/>
            <a:chOff x="-69850" y="2338387"/>
            <a:chExt cx="1557337" cy="1754187"/>
          </a:xfrm>
        </p:grpSpPr>
        <p:pic>
          <p:nvPicPr>
            <p:cNvPr descr="desktop_computer_stylized_medium" id="2550" name="Google Shape;2550;p7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51" name="Google Shape;2551;p73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52" name="Google Shape;2552;p73"/>
          <p:cNvGrpSpPr/>
          <p:nvPr/>
        </p:nvGrpSpPr>
        <p:grpSpPr>
          <a:xfrm flipH="1">
            <a:off x="7981950" y="4832350"/>
            <a:ext cx="555625" cy="482600"/>
            <a:chOff x="-69850" y="2338387"/>
            <a:chExt cx="1557337" cy="1754187"/>
          </a:xfrm>
        </p:grpSpPr>
        <p:pic>
          <p:nvPicPr>
            <p:cNvPr descr="desktop_computer_stylized_medium" id="2553" name="Google Shape;2553;p7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54" name="Google Shape;2554;p73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55" name="Google Shape;2555;p73"/>
          <p:cNvGrpSpPr/>
          <p:nvPr/>
        </p:nvGrpSpPr>
        <p:grpSpPr>
          <a:xfrm flipH="1">
            <a:off x="8167687" y="4222750"/>
            <a:ext cx="555625" cy="482600"/>
            <a:chOff x="-69850" y="2338387"/>
            <a:chExt cx="1557337" cy="1754187"/>
          </a:xfrm>
        </p:grpSpPr>
        <p:pic>
          <p:nvPicPr>
            <p:cNvPr descr="desktop_computer_stylized_medium" id="2556" name="Google Shape;2556;p7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57" name="Google Shape;2557;p73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558" name="Google Shape;2558;p73"/>
          <p:cNvCxnSpPr/>
          <p:nvPr/>
        </p:nvCxnSpPr>
        <p:spPr>
          <a:xfrm flipH="1" rot="10800000">
            <a:off x="5503862" y="3949700"/>
            <a:ext cx="455612" cy="758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559" name="Google Shape;2559;p73"/>
          <p:cNvCxnSpPr/>
          <p:nvPr/>
        </p:nvCxnSpPr>
        <p:spPr>
          <a:xfrm rot="10800000">
            <a:off x="5919787" y="3932237"/>
            <a:ext cx="263525" cy="8064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560" name="Google Shape;2560;p73"/>
          <p:cNvCxnSpPr/>
          <p:nvPr/>
        </p:nvCxnSpPr>
        <p:spPr>
          <a:xfrm flipH="1">
            <a:off x="4808537" y="4183062"/>
            <a:ext cx="911225" cy="5238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descr="kw_skype_logo" id="2561" name="Google Shape;2561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59425" y="3967162"/>
            <a:ext cx="784225" cy="339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w_skype_logo" id="2562" name="Google Shape;2562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46625" y="4678362"/>
            <a:ext cx="501650" cy="2587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w_skype_logo" id="2563" name="Google Shape;2563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4400" y="4906962"/>
            <a:ext cx="501650" cy="2587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w_skype_logo" id="2564" name="Google Shape;2564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43512" y="4895850"/>
            <a:ext cx="501650" cy="2587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65" name="Google Shape;2565;p73"/>
          <p:cNvGrpSpPr/>
          <p:nvPr/>
        </p:nvGrpSpPr>
        <p:grpSpPr>
          <a:xfrm>
            <a:off x="5445125" y="3492500"/>
            <a:ext cx="773112" cy="655637"/>
            <a:chOff x="-69850" y="2338387"/>
            <a:chExt cx="1557337" cy="1754187"/>
          </a:xfrm>
        </p:grpSpPr>
        <p:pic>
          <p:nvPicPr>
            <p:cNvPr descr="desktop_computer_stylized_medium" id="2566" name="Google Shape;2566;p7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67" name="Google Shape;2567;p73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68" name="Google Shape;2568;p73"/>
          <p:cNvGrpSpPr/>
          <p:nvPr/>
        </p:nvGrpSpPr>
        <p:grpSpPr>
          <a:xfrm>
            <a:off x="5205412" y="4538662"/>
            <a:ext cx="555625" cy="482600"/>
            <a:chOff x="-69850" y="2338387"/>
            <a:chExt cx="1557337" cy="1754187"/>
          </a:xfrm>
        </p:grpSpPr>
        <p:pic>
          <p:nvPicPr>
            <p:cNvPr descr="desktop_computer_stylized_medium" id="2569" name="Google Shape;2569;p7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70" name="Google Shape;2570;p73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71" name="Google Shape;2571;p73"/>
          <p:cNvGrpSpPr/>
          <p:nvPr/>
        </p:nvGrpSpPr>
        <p:grpSpPr>
          <a:xfrm>
            <a:off x="5826125" y="4549775"/>
            <a:ext cx="555625" cy="482600"/>
            <a:chOff x="-69850" y="2338387"/>
            <a:chExt cx="1557337" cy="1754187"/>
          </a:xfrm>
        </p:grpSpPr>
        <p:pic>
          <p:nvPicPr>
            <p:cNvPr descr="desktop_computer_stylized_medium" id="2572" name="Google Shape;2572;p7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73" name="Google Shape;2573;p73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74" name="Google Shape;2574;p73"/>
          <p:cNvGrpSpPr/>
          <p:nvPr/>
        </p:nvGrpSpPr>
        <p:grpSpPr>
          <a:xfrm flipH="1">
            <a:off x="4797425" y="4310062"/>
            <a:ext cx="555625" cy="482600"/>
            <a:chOff x="-69850" y="2338387"/>
            <a:chExt cx="1557337" cy="1754187"/>
          </a:xfrm>
        </p:grpSpPr>
        <p:pic>
          <p:nvPicPr>
            <p:cNvPr descr="desktop_computer_stylized_medium" id="2575" name="Google Shape;2575;p7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76" name="Google Shape;2576;p73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Alice" id="2577" name="Google Shape;2577;p7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708525" y="3298825"/>
            <a:ext cx="341312" cy="422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b" id="2578" name="Google Shape;2578;p7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348287" y="2271712"/>
            <a:ext cx="431800" cy="441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79" name="Google Shape;2579;p73"/>
          <p:cNvCxnSpPr/>
          <p:nvPr/>
        </p:nvCxnSpPr>
        <p:spPr>
          <a:xfrm>
            <a:off x="4986337" y="3852862"/>
            <a:ext cx="882650" cy="1587"/>
          </a:xfrm>
          <a:prstGeom prst="straightConnector1">
            <a:avLst/>
          </a:prstGeom>
          <a:noFill/>
          <a:ln cap="flat" cmpd="sng" w="57150">
            <a:solidFill>
              <a:srgbClr val="CC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2580" name="Google Shape;2580;p73"/>
          <p:cNvCxnSpPr/>
          <p:nvPr/>
        </p:nvCxnSpPr>
        <p:spPr>
          <a:xfrm flipH="1" rot="10800000">
            <a:off x="5834062" y="2819400"/>
            <a:ext cx="752475" cy="1012825"/>
          </a:xfrm>
          <a:prstGeom prst="straightConnector1">
            <a:avLst/>
          </a:prstGeom>
          <a:noFill/>
          <a:ln cap="flat" cmpd="sng" w="57150">
            <a:solidFill>
              <a:srgbClr val="CC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2581" name="Google Shape;2581;p73"/>
          <p:cNvCxnSpPr/>
          <p:nvPr/>
        </p:nvCxnSpPr>
        <p:spPr>
          <a:xfrm>
            <a:off x="5945187" y="2436812"/>
            <a:ext cx="674687" cy="371475"/>
          </a:xfrm>
          <a:prstGeom prst="straightConnector1">
            <a:avLst/>
          </a:prstGeom>
          <a:noFill/>
          <a:ln cap="flat" cmpd="sng" w="57150">
            <a:solidFill>
              <a:srgbClr val="CC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582" name="Google Shape;2582;p73"/>
          <p:cNvSpPr txBox="1"/>
          <p:nvPr/>
        </p:nvSpPr>
        <p:spPr>
          <a:xfrm>
            <a:off x="138112" y="1027112"/>
            <a:ext cx="4657725" cy="545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relay solution: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/>
          </a:p>
          <a:p>
            <a:pPr indent="-342900" lvl="1" marL="8001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Char char="❖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both Alice &amp; Bob are behind NATs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None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</a:t>
            </a:r>
            <a:endParaRPr/>
          </a:p>
          <a:p>
            <a:pPr indent="-342900" lvl="1" marL="8001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Alice signs in → get assigned a non-NATed super peer, where she initiates a session with that super peer</a:t>
            </a:r>
            <a:endParaRPr/>
          </a:p>
          <a:p>
            <a:pPr indent="-342900" lvl="1" marL="8001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session allows Alice and super peer to exchange message</a:t>
            </a:r>
            <a:endParaRPr/>
          </a:p>
          <a:p>
            <a:pPr indent="-342900" lvl="1" marL="8001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Bob does the same</a:t>
            </a:r>
            <a:endParaRPr/>
          </a:p>
          <a:p>
            <a:pPr indent="-342900" lvl="1" marL="8001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when Alice needs to call Bob, her super peer informs Bob’s super peer, which in turns informs Bob of the incoming call</a:t>
            </a:r>
            <a:endParaRPr/>
          </a:p>
          <a:p>
            <a:pPr indent="-342900" lvl="1" marL="8001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if Bob accepts call, the two super peers assign a third non-NATed super peer, called the Relay Peer, whose job is to relay data between Alice and Bob</a:t>
            </a:r>
            <a:endParaRPr/>
          </a:p>
        </p:txBody>
      </p:sp>
      <p:pic>
        <p:nvPicPr>
          <p:cNvPr descr="underline_base" id="2583" name="Google Shape;2583;p7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74662" y="887412"/>
            <a:ext cx="50276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2584" name="Google Shape;2584;p73"/>
          <p:cNvSpPr txBox="1"/>
          <p:nvPr>
            <p:ph type="title"/>
          </p:nvPr>
        </p:nvSpPr>
        <p:spPr>
          <a:xfrm>
            <a:off x="488950" y="152400"/>
            <a:ext cx="7772400" cy="957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Skype: peers as relays</a:t>
            </a:r>
            <a:endParaRPr/>
          </a:p>
        </p:txBody>
      </p:sp>
      <p:pic>
        <p:nvPicPr>
          <p:cNvPr descr="kw_skype_logo" id="2585" name="Google Shape;2585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7075" y="4002087"/>
            <a:ext cx="501650" cy="2587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86" name="Google Shape;2586;p73"/>
          <p:cNvGrpSpPr/>
          <p:nvPr/>
        </p:nvGrpSpPr>
        <p:grpSpPr>
          <a:xfrm>
            <a:off x="4441825" y="3678237"/>
            <a:ext cx="555625" cy="482600"/>
            <a:chOff x="-69850" y="2338387"/>
            <a:chExt cx="1557337" cy="1754187"/>
          </a:xfrm>
        </p:grpSpPr>
        <p:pic>
          <p:nvPicPr>
            <p:cNvPr descr="desktop_computer_stylized_medium" id="2587" name="Google Shape;2587;p7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88" name="Google Shape;2588;p73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89" name="Google Shape;2589;p73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Layer A</a:t>
            </a:r>
            <a:endParaRPr/>
          </a:p>
        </p:txBody>
      </p:sp>
      <p:sp>
        <p:nvSpPr>
          <p:cNvPr id="2590" name="Google Shape;2590;p73"/>
          <p:cNvSpPr txBox="1"/>
          <p:nvPr/>
        </p:nvSpPr>
        <p:spPr>
          <a:xfrm>
            <a:off x="7135812" y="2684462"/>
            <a:ext cx="7874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</a:pPr>
            <a:r>
              <a:rPr b="0" i="0" lang="en-US" sz="1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Super </a:t>
            </a:r>
            <a:br>
              <a:rPr b="0" i="0" lang="en-US" sz="1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en-US" sz="1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peer</a:t>
            </a:r>
            <a:endParaRPr/>
          </a:p>
        </p:txBody>
      </p:sp>
      <p:sp>
        <p:nvSpPr>
          <p:cNvPr id="2591" name="Google Shape;2591;p73"/>
          <p:cNvSpPr txBox="1"/>
          <p:nvPr/>
        </p:nvSpPr>
        <p:spPr>
          <a:xfrm>
            <a:off x="6213475" y="3495675"/>
            <a:ext cx="7239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</a:pPr>
            <a:r>
              <a:rPr b="0" i="0" lang="en-US" sz="1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Super</a:t>
            </a:r>
            <a:br>
              <a:rPr b="0" i="0" lang="en-US" sz="1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en-US" sz="1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peer</a:t>
            </a:r>
            <a:endParaRPr/>
          </a:p>
        </p:txBody>
      </p:sp>
      <p:cxnSp>
        <p:nvCxnSpPr>
          <p:cNvPr id="2592" name="Google Shape;2592;p73"/>
          <p:cNvCxnSpPr/>
          <p:nvPr/>
        </p:nvCxnSpPr>
        <p:spPr>
          <a:xfrm flipH="1">
            <a:off x="7523162" y="3544887"/>
            <a:ext cx="642937" cy="7858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2593" name="Google Shape;2593;p73"/>
          <p:cNvGrpSpPr/>
          <p:nvPr/>
        </p:nvGrpSpPr>
        <p:grpSpPr>
          <a:xfrm>
            <a:off x="7889875" y="3124200"/>
            <a:ext cx="617537" cy="593725"/>
            <a:chOff x="0" y="0"/>
            <a:chExt cx="2147483647" cy="2147483647"/>
          </a:xfrm>
        </p:grpSpPr>
        <p:pic>
          <p:nvPicPr>
            <p:cNvPr descr="kw_skype_logo" id="2594" name="Google Shape;2594;p7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1211546767"/>
              <a:ext cx="1744485985" cy="93593688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595" name="Google Shape;2595;p73"/>
            <p:cNvGrpSpPr/>
            <p:nvPr/>
          </p:nvGrpSpPr>
          <p:grpSpPr>
            <a:xfrm flipH="1">
              <a:off x="215299807" y="0"/>
              <a:ext cx="1932183839" cy="1745547659"/>
              <a:chOff x="-69850" y="2338387"/>
              <a:chExt cx="1557337" cy="1754187"/>
            </a:xfrm>
          </p:grpSpPr>
          <p:pic>
            <p:nvPicPr>
              <p:cNvPr descr="desktop_computer_stylized_medium" id="2596" name="Google Shape;2596;p73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 flipH="1">
                <a:off x="-69850" y="2338387"/>
                <a:ext cx="1557337" cy="175418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97" name="Google Shape;2597;p73"/>
              <p:cNvSpPr/>
              <p:nvPr/>
            </p:nvSpPr>
            <p:spPr>
              <a:xfrm flipH="1">
                <a:off x="593725" y="2506662"/>
                <a:ext cx="757237" cy="803275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598" name="Google Shape;2598;p73"/>
          <p:cNvSpPr txBox="1"/>
          <p:nvPr/>
        </p:nvSpPr>
        <p:spPr>
          <a:xfrm>
            <a:off x="8178800" y="2820987"/>
            <a:ext cx="739775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</a:pPr>
            <a:r>
              <a:rPr b="0" i="0" lang="en-US" sz="1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Relay </a:t>
            </a:r>
            <a:br>
              <a:rPr b="0" i="0" lang="en-US" sz="1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en-US" sz="1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peer</a:t>
            </a:r>
            <a:endParaRPr/>
          </a:p>
        </p:txBody>
      </p:sp>
      <p:cxnSp>
        <p:nvCxnSpPr>
          <p:cNvPr id="2599" name="Google Shape;2599;p73"/>
          <p:cNvCxnSpPr/>
          <p:nvPr/>
        </p:nvCxnSpPr>
        <p:spPr>
          <a:xfrm rot="5400000">
            <a:off x="4841812" y="2847937"/>
            <a:ext cx="1197000" cy="711300"/>
          </a:xfrm>
          <a:prstGeom prst="curvedConnector4">
            <a:avLst>
              <a:gd fmla="val 0" name="adj1"/>
              <a:gd fmla="val 0" name="adj2"/>
            </a:avLst>
          </a:prstGeom>
          <a:noFill/>
          <a:ln cap="flat" cmpd="sng" w="38100">
            <a:solidFill>
              <a:srgbClr val="339900"/>
            </a:solidFill>
            <a:prstDash val="solid"/>
            <a:miter lim="800000"/>
            <a:headEnd len="med" w="med" type="stealth"/>
            <a:tailEnd len="med" w="med" type="stealth"/>
          </a:ln>
        </p:spPr>
      </p:cxnSp>
      <p:sp>
        <p:nvSpPr>
          <p:cNvPr id="2600" name="Google Shape;2600;p73"/>
          <p:cNvSpPr txBox="1"/>
          <p:nvPr/>
        </p:nvSpPr>
        <p:spPr>
          <a:xfrm>
            <a:off x="104775" y="6178550"/>
            <a:ext cx="8205787" cy="563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Alice send voice packets to the relay, which forwards them to Bob, and vise versa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32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Layer A</a:t>
            </a:r>
            <a:endParaRPr/>
          </a:p>
        </p:txBody>
      </p:sp>
      <p:pic>
        <p:nvPicPr>
          <p:cNvPr descr="underline_base" id="993" name="Google Shape;99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937" y="1047750"/>
            <a:ext cx="45704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994" name="Google Shape;994;p32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Connection setup</a:t>
            </a:r>
            <a:endParaRPr/>
          </a:p>
        </p:txBody>
      </p:sp>
      <p:sp>
        <p:nvSpPr>
          <p:cNvPr id="995" name="Google Shape;995;p32"/>
          <p:cNvSpPr txBox="1"/>
          <p:nvPr>
            <p:ph idx="1" type="body"/>
          </p:nvPr>
        </p:nvSpPr>
        <p:spPr>
          <a:xfrm>
            <a:off x="533400" y="1600200"/>
            <a:ext cx="8220075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  <a:r>
              <a:rPr b="0" baseline="3000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rd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important function in </a:t>
            </a:r>
            <a:r>
              <a:rPr b="0" i="1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some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network architectures</a:t>
            </a:r>
            <a:endParaRPr/>
          </a:p>
          <a:p>
            <a:pPr indent="-1333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before datagrams flow, two end hosts </a:t>
            </a:r>
            <a:r>
              <a:rPr b="0" i="1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and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intervening routers establish virtual connections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routers get involved</a:t>
            </a:r>
            <a:endParaRPr/>
          </a:p>
          <a:p>
            <a:pPr indent="-1333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network vs transport layer connection service: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1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network: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between two hosts (may also involve intervening routers in case of VCs)</a:t>
            </a:r>
            <a:endParaRPr/>
          </a:p>
          <a:p>
            <a:pPr indent="-1333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1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transport: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between two processes</a:t>
            </a:r>
            <a:endParaRPr/>
          </a:p>
          <a:p>
            <a:pPr indent="-24384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996" name="Google Shape;996;p32"/>
          <p:cNvSpPr txBox="1"/>
          <p:nvPr/>
        </p:nvSpPr>
        <p:spPr>
          <a:xfrm>
            <a:off x="8615362" y="6448425"/>
            <a:ext cx="266700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33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Layer A</a:t>
            </a:r>
            <a:endParaRPr/>
          </a:p>
        </p:txBody>
      </p:sp>
      <p:sp>
        <p:nvSpPr>
          <p:cNvPr id="1002" name="Google Shape;1002;p33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Network service model</a:t>
            </a:r>
            <a:endParaRPr/>
          </a:p>
        </p:txBody>
      </p:sp>
      <p:sp>
        <p:nvSpPr>
          <p:cNvPr id="1003" name="Google Shape;1003;p33"/>
          <p:cNvSpPr txBox="1"/>
          <p:nvPr/>
        </p:nvSpPr>
        <p:spPr>
          <a:xfrm>
            <a:off x="609600" y="1125537"/>
            <a:ext cx="7554912" cy="94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Cabin"/>
              <a:buNone/>
            </a:pPr>
            <a:r>
              <a:rPr b="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Q: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What is the </a:t>
            </a:r>
            <a:r>
              <a:rPr b="0" i="1" lang="en-US" sz="28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service model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for “channel” transporting datagrams from sender to receiver?</a:t>
            </a:r>
            <a:endParaRPr/>
          </a:p>
        </p:txBody>
      </p:sp>
      <p:pic>
        <p:nvPicPr>
          <p:cNvPr descr="underline_base" id="1004" name="Google Shape;100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1033462"/>
            <a:ext cx="54848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005" name="Google Shape;1005;p33"/>
          <p:cNvSpPr txBox="1"/>
          <p:nvPr/>
        </p:nvSpPr>
        <p:spPr>
          <a:xfrm>
            <a:off x="474662" y="2185987"/>
            <a:ext cx="8669337" cy="4703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Cabin"/>
              <a:buNone/>
            </a:pPr>
            <a:r>
              <a:rPr b="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possible questions in relation to services provided to Transport layer: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Is </a:t>
            </a:r>
            <a:r>
              <a:rPr b="1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delivery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guaranteed?</a:t>
            </a:r>
            <a:endParaRPr/>
          </a:p>
          <a:p>
            <a:pPr indent="-24384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Is </a:t>
            </a:r>
            <a:r>
              <a:rPr b="1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delivery time/delay guaranteed 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(i.e. packets must be delivered in less than </a:t>
            </a:r>
            <a:r>
              <a:rPr b="0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msec)?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1" sz="2400" u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1" sz="2400" u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Arial"/>
              <a:buNone/>
            </a:pPr>
            <a:r>
              <a:rPr b="0" i="1" lang="en-US" sz="2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possible questions in relation to congestion: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Does the network layer provide feedback about network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congestion? </a:t>
            </a:r>
            <a:endParaRPr b="1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4384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006" name="Google Shape;1006;p33"/>
          <p:cNvSpPr txBox="1"/>
          <p:nvPr/>
        </p:nvSpPr>
        <p:spPr>
          <a:xfrm>
            <a:off x="8615362" y="6448425"/>
            <a:ext cx="266700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34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Layer A</a:t>
            </a:r>
            <a:endParaRPr/>
          </a:p>
        </p:txBody>
      </p:sp>
      <p:sp>
        <p:nvSpPr>
          <p:cNvPr id="1012" name="Google Shape;1012;p34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Network service model</a:t>
            </a:r>
            <a:endParaRPr/>
          </a:p>
        </p:txBody>
      </p:sp>
      <p:sp>
        <p:nvSpPr>
          <p:cNvPr id="1013" name="Google Shape;1013;p34"/>
          <p:cNvSpPr txBox="1"/>
          <p:nvPr/>
        </p:nvSpPr>
        <p:spPr>
          <a:xfrm>
            <a:off x="609600" y="1125537"/>
            <a:ext cx="7554912" cy="94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Cabin"/>
              <a:buNone/>
            </a:pPr>
            <a:r>
              <a:rPr b="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Q: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What is the </a:t>
            </a:r>
            <a:r>
              <a:rPr b="0" i="1" lang="en-US" sz="28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service model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for “channel” transporting datagrams from sender to receiver?</a:t>
            </a:r>
            <a:endParaRPr/>
          </a:p>
        </p:txBody>
      </p:sp>
      <p:pic>
        <p:nvPicPr>
          <p:cNvPr descr="underline_base" id="1014" name="Google Shape;101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1033462"/>
            <a:ext cx="54848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015" name="Google Shape;1015;p34"/>
          <p:cNvSpPr txBox="1"/>
          <p:nvPr/>
        </p:nvSpPr>
        <p:spPr>
          <a:xfrm>
            <a:off x="474662" y="2122487"/>
            <a:ext cx="8669337" cy="4703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Arial"/>
              <a:buNone/>
            </a:pPr>
            <a:r>
              <a:rPr b="0" i="1" lang="en-US" sz="2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services related to flow of packets: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1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in-order delivery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will packets be delivered in the same order they are sent?</a:t>
            </a:r>
            <a:endParaRPr/>
          </a:p>
          <a:p>
            <a:pPr indent="-24384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1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guaranteed minimal BW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: is there a guarantee of minimum bandwidth to flow (i.e. guaranteed host-to-host delay as long as the sender transmits below the allowable bit rate)? </a:t>
            </a:r>
            <a:endParaRPr/>
          </a:p>
          <a:p>
            <a:pPr indent="-24384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1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guaranteed maximum jitter</a:t>
            </a:r>
            <a:r>
              <a:rPr b="0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  <a:r>
              <a:rPr b="1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is delay between consecutive transmissions same as delay between receptions? </a:t>
            </a:r>
            <a:endParaRPr/>
          </a:p>
          <a:p>
            <a:pPr indent="-24384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Arial"/>
              <a:buNone/>
            </a:pPr>
            <a:r>
              <a:rPr b="0" i="1" lang="en-US" sz="2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services related to security: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1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security</a:t>
            </a:r>
            <a:r>
              <a:rPr b="0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  <a:r>
              <a:rPr b="1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would the network encrypt/decrypt?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016" name="Google Shape;1016;p34"/>
          <p:cNvSpPr txBox="1"/>
          <p:nvPr/>
        </p:nvSpPr>
        <p:spPr>
          <a:xfrm>
            <a:off x="8615362" y="6448425"/>
            <a:ext cx="266700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35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Layer A</a:t>
            </a:r>
            <a:endParaRPr/>
          </a:p>
        </p:txBody>
      </p:sp>
      <p:sp>
        <p:nvSpPr>
          <p:cNvPr id="1022" name="Google Shape;1022;p35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Network service model</a:t>
            </a:r>
            <a:endParaRPr/>
          </a:p>
        </p:txBody>
      </p:sp>
      <p:sp>
        <p:nvSpPr>
          <p:cNvPr id="1023" name="Google Shape;1023;p35"/>
          <p:cNvSpPr txBox="1"/>
          <p:nvPr/>
        </p:nvSpPr>
        <p:spPr>
          <a:xfrm>
            <a:off x="609600" y="1285875"/>
            <a:ext cx="7554912" cy="5370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Cabin"/>
              <a:buNone/>
            </a:pPr>
            <a:r>
              <a:rPr b="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A: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in general, there is only a partial list of services that a network layer can provide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5570" lvl="0" marL="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 Internet’s network layer provides a single service:  </a:t>
            </a:r>
            <a:r>
              <a:rPr b="1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Best-effort </a:t>
            </a:r>
            <a:endParaRPr/>
          </a:p>
          <a:p>
            <a:pPr indent="-342900" lvl="1" marL="8001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packets may arrive out of order, </a:t>
            </a:r>
            <a:endParaRPr/>
          </a:p>
          <a:p>
            <a:pPr indent="-342900" lvl="1" marL="8001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no guarantee on delivery time, and actually</a:t>
            </a:r>
            <a:endParaRPr/>
          </a:p>
          <a:p>
            <a:pPr indent="-342900" lvl="1" marL="8001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no guarantee of delivery at all!</a:t>
            </a:r>
            <a:endParaRPr/>
          </a:p>
          <a:p>
            <a:pPr indent="-342900" lvl="1" marL="8001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no feedback on congestion as well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3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115570" lvl="0" marL="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other networks implemented service models that go beyond the Internet's </a:t>
            </a:r>
            <a:r>
              <a:rPr b="0" i="1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best-effort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service</a:t>
            </a:r>
            <a:endParaRPr/>
          </a:p>
        </p:txBody>
      </p:sp>
      <p:pic>
        <p:nvPicPr>
          <p:cNvPr descr="underline_base" id="1024" name="Google Shape;102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1033462"/>
            <a:ext cx="54848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025" name="Google Shape;1025;p35"/>
          <p:cNvSpPr txBox="1"/>
          <p:nvPr/>
        </p:nvSpPr>
        <p:spPr>
          <a:xfrm>
            <a:off x="8615362" y="6448425"/>
            <a:ext cx="266700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36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Layer A</a:t>
            </a:r>
            <a:endParaRPr/>
          </a:p>
        </p:txBody>
      </p:sp>
      <p:sp>
        <p:nvSpPr>
          <p:cNvPr id="1031" name="Google Shape;1031;p36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Connection, connection-less service</a:t>
            </a:r>
            <a:endParaRPr/>
          </a:p>
        </p:txBody>
      </p:sp>
      <p:sp>
        <p:nvSpPr>
          <p:cNvPr id="1032" name="Google Shape;1032;p36"/>
          <p:cNvSpPr txBox="1"/>
          <p:nvPr>
            <p:ph idx="1" type="body"/>
          </p:nvPr>
        </p:nvSpPr>
        <p:spPr>
          <a:xfrm>
            <a:off x="533400" y="1514475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1" lang="en-US" sz="28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datagram 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network provides </a:t>
            </a:r>
            <a:r>
              <a:rPr b="1" i="1" lang="en-US" sz="28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network-layer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1" lang="en-US" sz="28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connectionless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service</a:t>
            </a:r>
            <a:endParaRPr/>
          </a:p>
          <a:p>
            <a:pPr indent="-22733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1" lang="en-US" sz="28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virtual-circuit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network provides </a:t>
            </a:r>
            <a:r>
              <a:rPr b="1" i="1" lang="en-US" sz="28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network-layer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1" lang="en-US" sz="28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connection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service</a:t>
            </a:r>
            <a:endParaRPr/>
          </a:p>
          <a:p>
            <a:pPr indent="-22733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analogous to TCP/UDP connection-oriented / connectionless transport-layer services, but: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service:</a:t>
            </a:r>
            <a:r>
              <a:rPr b="0" i="0" lang="en-US" sz="2800" u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host-to-host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no selection:</a:t>
            </a:r>
            <a:r>
              <a:rPr b="0" i="0" lang="en-US" sz="2800" u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network provides one or the other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implementation:</a:t>
            </a:r>
            <a:r>
              <a:rPr b="0" i="0" lang="en-US" sz="2800" u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 network core</a:t>
            </a:r>
            <a:endParaRPr/>
          </a:p>
        </p:txBody>
      </p:sp>
      <p:pic>
        <p:nvPicPr>
          <p:cNvPr descr="underline_base" id="1033" name="Google Shape;103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750" y="1004887"/>
            <a:ext cx="73136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034" name="Google Shape;1034;p36"/>
          <p:cNvSpPr txBox="1"/>
          <p:nvPr/>
        </p:nvSpPr>
        <p:spPr>
          <a:xfrm>
            <a:off x="8615362" y="6448425"/>
            <a:ext cx="266700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8_Default Design">
  <a:themeElements>
    <a:clrScheme name="12_Default Design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24_Default Design">
  <a:themeElements>
    <a:clrScheme name="12_Default Design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19_Default Design">
  <a:themeElements>
    <a:clrScheme name="12_Default Design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23_Default Design">
  <a:themeElements>
    <a:clrScheme name="12_Default Design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14_Default Design">
  <a:themeElements>
    <a:clrScheme name="12_Default Design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17_Default Design">
  <a:themeElements>
    <a:clrScheme name="12_Default Design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3_Default Design">
  <a:themeElements>
    <a:clrScheme name="12_Default Design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0_Default Design">
  <a:themeElements>
    <a:clrScheme name="12_Default Design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21_Default Design">
  <a:themeElements>
    <a:clrScheme name="12_Default Design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25_Default Design">
  <a:themeElements>
    <a:clrScheme name="12_Default Design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16_Default Design">
  <a:themeElements>
    <a:clrScheme name="12_Default Design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12_Default Design">
  <a:themeElements>
    <a:clrScheme name="12_Default Design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22_Default Design">
  <a:themeElements>
    <a:clrScheme name="12_Default Design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15_Default Design">
  <a:themeElements>
    <a:clrScheme name="12_Default Design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