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905882f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905882f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905882f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905882f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905882fc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905882fc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905882f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905882f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05882f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05882f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05882f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05882f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05882f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05882f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905882f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905882f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905882fc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905882fc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05882f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905882f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05882f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905882f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LED Blink and Button Control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Components, Wiring, and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https://www.tinkercad.com/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58" y="0"/>
            <a:ext cx="881928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basic Arduino wiring and components.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"Learn digital output (LED) and input (button).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Practice coding with pinMode, digitalWrite, digitalRead, and delay.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Build foundation for more advanced interactive projects.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 LED Traffic Signal with Two Buttons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Create a small “traffic light” on your Arduino UNO that: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Uses </a:t>
            </a:r>
            <a:r>
              <a:rPr b="1" lang="en" sz="1100">
                <a:solidFill>
                  <a:schemeClr val="dk1"/>
                </a:solidFill>
              </a:rPr>
              <a:t>three LEDs</a:t>
            </a:r>
            <a:r>
              <a:rPr lang="en" sz="1100">
                <a:solidFill>
                  <a:schemeClr val="dk1"/>
                </a:solidFill>
              </a:rPr>
              <a:t> (red, yellow, green).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Has </a:t>
            </a:r>
            <a:r>
              <a:rPr b="1" lang="en" sz="1100">
                <a:solidFill>
                  <a:schemeClr val="dk1"/>
                </a:solidFill>
              </a:rPr>
              <a:t>two push buttons\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Button A</a:t>
            </a:r>
            <a:r>
              <a:rPr lang="en" sz="1100">
                <a:solidFill>
                  <a:schemeClr val="dk1"/>
                </a:solidFill>
              </a:rPr>
              <a:t> starts the automatic traffic light sequence\.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Button B</a:t>
            </a:r>
            <a:r>
              <a:rPr lang="en" sz="1100">
                <a:solidFill>
                  <a:schemeClr val="dk1"/>
                </a:solidFill>
              </a:rPr>
              <a:t> immediately stops the sequence and turns all lights off\.\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Цель работы:</a:t>
            </a:r>
            <a:br>
              <a:rPr b="1" lang="en" sz="1100">
                <a:solidFill>
                  <a:srgbClr val="00FF00"/>
                </a:solidFill>
              </a:rPr>
            </a:br>
            <a:r>
              <a:rPr lang="en" sz="1100">
                <a:solidFill>
                  <a:srgbClr val="00FF00"/>
                </a:solidFill>
              </a:rPr>
              <a:t> Собрать макет светофора на Arduino UNO, который:</a:t>
            </a:r>
            <a:endParaRPr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</a:rPr>
              <a:t>Управляет </a:t>
            </a:r>
            <a:r>
              <a:rPr b="1" lang="en" sz="1100">
                <a:solidFill>
                  <a:srgbClr val="00FF00"/>
                </a:solidFill>
              </a:rPr>
              <a:t>тремя светодиодами</a:t>
            </a:r>
            <a:r>
              <a:rPr lang="en" sz="1100">
                <a:solidFill>
                  <a:srgbClr val="00FF00"/>
                </a:solidFill>
              </a:rPr>
              <a:t> (красный, жёлтый, зелёный).</a:t>
            </a:r>
            <a:br>
              <a:rPr lang="en" sz="1100">
                <a:solidFill>
                  <a:srgbClr val="00FF00"/>
                </a:solidFill>
              </a:rPr>
            </a:br>
            <a:r>
              <a:rPr lang="en" sz="1100">
                <a:solidFill>
                  <a:srgbClr val="00FF00"/>
                </a:solidFill>
              </a:rPr>
              <a:t>Использует </a:t>
            </a:r>
            <a:r>
              <a:rPr b="1" lang="en" sz="1100">
                <a:solidFill>
                  <a:srgbClr val="00FF00"/>
                </a:solidFill>
              </a:rPr>
              <a:t>две кнопки</a:t>
            </a:r>
            <a:r>
              <a:rPr lang="en" sz="1100">
                <a:solidFill>
                  <a:srgbClr val="00FF00"/>
                </a:solidFill>
              </a:rPr>
              <a:t>:</a:t>
            </a:r>
            <a:endParaRPr sz="11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Кнопка A</a:t>
            </a:r>
            <a:r>
              <a:rPr lang="en" sz="1100">
                <a:solidFill>
                  <a:srgbClr val="00FF00"/>
                </a:solidFill>
              </a:rPr>
              <a:t> запускает автоматический цикл работы светофора.</a:t>
            </a:r>
            <a:endParaRPr sz="11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Кнопка B</a:t>
            </a:r>
            <a:r>
              <a:rPr lang="en" sz="1100">
                <a:solidFill>
                  <a:srgbClr val="00FF00"/>
                </a:solidFill>
              </a:rPr>
              <a:t> немедленно останавливает цикл и выключает все лампы.</a:t>
            </a:r>
            <a:endParaRPr sz="1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DUE: 25/09/2025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-528075" y="1198625"/>
            <a:ext cx="37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-Arduino UNO R3: the microcontroller board that runs our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Breadboard: convenient board for connecting components without soldering.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-LED: emits light when current flows through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-Resistor: limits current to protect the LED from damage.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-Push Button: allows user input to control circuits.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2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– LED Blink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Make an LED blink on and off automatically.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Wiring: LED anode to pin 13, cathode through resistor to GND.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Code: Sets pin 13 as OUTPUT, turns LED HIGH and LOW with delays.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Purpose: Introduces digital output and timing with delay()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 – Why We Need Each Part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UNO: provides programmable control signals.\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LED: visual indicator to show output status.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Resistor: ensures safe current for LED longevity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" y="0"/>
            <a:ext cx="91229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the code does (quick tour)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pinMode(13, OUTPUT)</a:t>
            </a:r>
            <a:r>
              <a:rPr lang="en" sz="1100">
                <a:solidFill>
                  <a:schemeClr val="dk1"/>
                </a:solidFill>
              </a:rPr>
              <a:t>: configures pin 13 as a digital </a:t>
            </a:r>
            <a:r>
              <a:rPr b="1" lang="en" sz="1100">
                <a:solidFill>
                  <a:schemeClr val="dk1"/>
                </a:solidFill>
              </a:rPr>
              <a:t>output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digitalWrite(13, HIGH/LOW)</a:t>
            </a:r>
            <a:r>
              <a:rPr lang="en" sz="1100">
                <a:solidFill>
                  <a:schemeClr val="dk1"/>
                </a:solidFill>
              </a:rPr>
              <a:t>: sets the output voltage HIGH (5V) or LOW (0V).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delay(ms)</a:t>
            </a:r>
            <a:r>
              <a:rPr lang="en" sz="1100">
                <a:solidFill>
                  <a:schemeClr val="dk1"/>
                </a:solidFill>
              </a:rPr>
              <a:t>: pauses the program for the given milliseconds—this creates the visible blink timing.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loop()</a:t>
            </a:r>
            <a:r>
              <a:rPr lang="en" sz="1100">
                <a:solidFill>
                  <a:schemeClr val="dk1"/>
                </a:solidFill>
              </a:rPr>
              <a:t> runs forever: ON → wait → OFF → wait → repeat.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25" y="1017725"/>
            <a:ext cx="4000549" cy="24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2:  Button Controlled Blink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LED blinks only when button is pressed.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Wiring: Button connected between pin 6 and GND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Code: Reads button state (LOW when pressed due to INPUT_PULLUP).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Behavior: LED blinks while button is pressed.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Task 2 – Why We Need Each Part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Button: allows interactive user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Internal Pull-up: simplifies wiring and ensures stable signal.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Same LED &amp; resistor: for visual feedback and protection.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Task 2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47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the code does (quick tour)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int ledPin = 13; const int buttonPin = 6;</a:t>
            </a:r>
            <a:r>
              <a:rPr lang="en" sz="1100">
                <a:solidFill>
                  <a:schemeClr val="dk1"/>
                </a:solidFill>
              </a:rPr>
              <a:t>: names your pins for readability.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pinMode(buttonPin, INPUT_PULLUP)</a:t>
            </a:r>
            <a:r>
              <a:rPr lang="en" sz="1100">
                <a:solidFill>
                  <a:schemeClr val="dk1"/>
                </a:solidFill>
              </a:rPr>
              <a:t>: turns on the </a:t>
            </a:r>
            <a:r>
              <a:rPr b="1" lang="en" sz="1100">
                <a:solidFill>
                  <a:schemeClr val="dk1"/>
                </a:solidFill>
              </a:rPr>
              <a:t>internal pull-up resistor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That means pin 6 sits at HIGH by default.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Pressing the button connects pin 6 to GND → it reads </a:t>
            </a:r>
            <a:r>
              <a:rPr b="1" lang="en" sz="1100">
                <a:solidFill>
                  <a:schemeClr val="dk1"/>
                </a:solidFill>
              </a:rPr>
              <a:t>LOW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digitalRead(buttonPin)</a:t>
            </a:r>
            <a:r>
              <a:rPr lang="en" sz="1100">
                <a:solidFill>
                  <a:schemeClr val="dk1"/>
                </a:solidFill>
              </a:rPr>
              <a:t>: checks the button state each loop.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If pressed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r>
              <a:rPr lang="en" sz="1100">
                <a:solidFill>
                  <a:schemeClr val="dk1"/>
                </a:solidFill>
              </a:rPr>
              <a:t>), we blink the LED with two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delay(500)</a:t>
            </a:r>
            <a:r>
              <a:rPr lang="en" sz="1100">
                <a:solidFill>
                  <a:schemeClr val="dk1"/>
                </a:solidFill>
              </a:rPr>
              <a:t> calls (0.5s on/off).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If not pressed, we force the LED LOW so it’s off.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827" y="445025"/>
            <a:ext cx="4105124" cy="39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