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f3eaca49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f3eaca49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f3eaca49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f3eaca49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print("Select operation:")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print("1. Add")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print("2. Subtract")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print("3. Multiply")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print("4. Divide")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choice = input("Enter choice (1/2/3/4): 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num1 = float(input("Enter first number: "))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num2 = float(input("Enter second number: "))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if choice == '1':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print("Result:", num1 + num2)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elif choice == '2':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print("Result:", num1 - num2)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elif choice == '3':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print("Result:", num1 * num2)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elif choice == '4':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print("Result:", num1 / num2)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print("Invalid input")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3eaca4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3eaca4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3eaca4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3eaca4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3eaca4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f3eaca4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f3eaca49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f3eaca49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f3eaca49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f3eaca49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f3eaca49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f3eaca49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f3eaca49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f3eaca4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f3eaca49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f3eaca4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Introduction to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Functions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def greet(name):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    return "Hello, " + name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# calling the function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print(greet("Alice"))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 Task: Simple Calculator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Objective:</a:t>
            </a:r>
            <a:r>
              <a:rPr lang="ru"/>
              <a:t> Create a Python program that acts as a simple calculator.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Requirements: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The program should ask the user to input two numbers.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Provide a menu for operations: addition, subtraction, multiplication, and division.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Perform the selected operation and display the result.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Python?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High-level, interpreted programming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Created by Guido van Rossum in 1991.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Why Learn Python?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Easy to read and write.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Widely used in web development, data science, automation, and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Installing Python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Visit </a:t>
            </a:r>
            <a:r>
              <a:rPr b="1" lang="ru">
                <a:solidFill>
                  <a:srgbClr val="FF0000"/>
                </a:solidFill>
              </a:rPr>
              <a:t>python.org</a:t>
            </a:r>
            <a:r>
              <a:rPr lang="ru"/>
              <a:t> to download.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Follow installation instructions for your 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Verify Installation: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Open terminal/command prompt and type </a:t>
            </a:r>
            <a:r>
              <a:rPr b="1" lang="ru">
                <a:solidFill>
                  <a:srgbClr val="00FF00"/>
                </a:solidFill>
              </a:rPr>
              <a:t>python --version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Your First Python Program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print("Hello, World!")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Run the Program: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Save the file as hello.py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Run using </a:t>
            </a:r>
            <a:r>
              <a:rPr b="1" lang="ru"/>
              <a:t>python hello.py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Python Syntax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uses indentation to define blocks of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FF0000"/>
                </a:solidFill>
              </a:rPr>
              <a:t>if True: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FF0000"/>
                </a:solidFill>
              </a:rPr>
              <a:t>    print("This is indented.")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Comments: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Single-line: # This is a comment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Multi-line: """This is a comment"""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Variables and Data Types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 need to declare types.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name = "Alice"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age = 25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Data Types: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/>
              <a:t>Strings: "hello"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/>
              <a:t>Integers: 42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/>
              <a:t>Floats: 3.14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/>
              <a:t>Booleans: True or False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Input and Output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name = input("What is your name? ")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print("Hello, " + name)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Use print() function.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Control Flow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If-Else Statements: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0000"/>
                </a:solidFill>
              </a:rPr>
              <a:t>age = 18</a:t>
            </a:r>
            <a:endParaRPr sz="11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0000"/>
                </a:solidFill>
              </a:rPr>
              <a:t>if age &gt;= 18:</a:t>
            </a:r>
            <a:endParaRPr sz="11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0000"/>
                </a:solidFill>
              </a:rPr>
              <a:t>    print("You are an adult.")</a:t>
            </a:r>
            <a:endParaRPr sz="11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0000"/>
                </a:solidFill>
              </a:rPr>
              <a:t>else:</a:t>
            </a:r>
            <a:endParaRPr sz="11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0000"/>
                </a:solidFill>
              </a:rPr>
              <a:t>    print("You are a minor.")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Control Flow:  loop: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for i in range(5):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    print(i)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while loop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rgbClr val="FF0000"/>
                </a:solidFill>
              </a:rPr>
              <a:t>count = 0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while count &lt; 5: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    print(count)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    count += 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