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cc16f588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cc16f588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= email[email.index("@")+1 : email.index(".")]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cc16f588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cc16f588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palindrome == palindrome[::-1]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cc16f588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cc16f588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= text[:6]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cc16f588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cc16f588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word[::-1]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cc16f588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cc16f588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phrase[::2]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cc16f588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cc16f588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sentence[-4:]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cc16f588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cc16f588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data[7:12]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cc16f588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cc16f588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string[0] + string[-1]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cc16f588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cc16f588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word[1:-1]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cc16f588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cc16f588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code[::2]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String Slicing - Exercises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Domain Name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Given: email = "student@university.com"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slicing to extract "university" from email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Извлечение доменного имени из email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Дано: email = "student@university.com"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Используйте срезы, чтобы извлечь "university".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Palindrome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Given: palindrome = "madam"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slicing to check if the string is a palindrome.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Проверка на палиндром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Дано: palindrome = "madam"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Используйте срезы, чтобы проверить, является ли слово палиндромом.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Substrings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Given: text = "PythonProgramming"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Extract "Python" from text using slicing.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Дано: text = "PythonProgramming"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Извлеките "Python" с помощью срезов.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Reversing a String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743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Given: word = "Hello"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slicing to reverse the string.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Переворачивание строки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Дано: word = "Привет"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Используйте срезы, чтобы перевернуть строку.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Skipping Characters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Given: phrase = "abcdefghijklmnop"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slicing to extract every 2nd character from the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Пропуск символов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Дано: phrase = "abcdefghijklmno"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Используйте срезы, чтобы извлечь каждый второй символ.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Last N Characters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Given: sentence = "DataScience"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Extract the last 4 characters using slicing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Извлечение последних N символов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Дано: sentence = "АнализДанных"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Извлеките последние 4 символа строки.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 Substring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Given: data = "MachineLearning"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Extract "Learn" from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Извлечение подстроки из середины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Дано: data = "</a:t>
            </a:r>
            <a:r>
              <a:rPr lang="en"/>
              <a:t>MachineLearning</a:t>
            </a:r>
            <a:r>
              <a:rPr lang="en"/>
              <a:t>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Извлеките "</a:t>
            </a:r>
            <a:r>
              <a:rPr lang="en"/>
              <a:t>Learn</a:t>
            </a:r>
            <a:r>
              <a:rPr lang="en"/>
              <a:t>" из строки.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and Last Character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Given: string = "abcdefg"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Extract the first and last character using slicing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Первый и последний символ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Дано: string = "abcdefg"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Извлеките первый и последний символ.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First and Last Character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Given: word = "Python"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slicing to remove the first and last character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Удаление первого и последнего символа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Дано: word = "Python"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Используйте срезы, чтобы удалить первый и последний символ.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Alternating Characters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Given: code = "programming"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Extract every alternate character starting from the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Чередующиеся символы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Дано: code = "программирование"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Извлеките каждый второй символ.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