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cc084dd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cc084dd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cc084dd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cc084dd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cc084dd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cc084dd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cc084dd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cc084dd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cc084dd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cc084dd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cc084dd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cc084dd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cc084ddb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cc084ddb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cc084dd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cc084dd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cc084ddb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cc084ddb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cc084ddb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cc084ddb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c084dd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c084dd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cc084ddb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cc084ddb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cc084ddb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cc084ddb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cc084ddb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cc084ddb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cc084ddb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cc084ddb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cc084ddb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cc084dd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cc084dd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cc084dd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cc084ddb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cc084ddb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cc084ddb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cc084ddb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cc084ddb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cc084ddb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cc084ddb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cc084ddb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c084dd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c084dd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cc084ddb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cc084ddb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cc084ddb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cc084ddb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cc084ddb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cc084ddb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cc084ddb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cc084ddb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cc084ddb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cc084ddb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cc084ddb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cc084ddb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cc084ddb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cc084ddb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cc084ddb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cc084dd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cc084ddb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cc084ddb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cc084ddb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cc084ddb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c084dd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cc084dd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cc084dd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cc084dd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c084dd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cc084dd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c084dd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cc084dd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cc084dd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cc084dd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cc084dd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cc084dd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[]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can contain different data types: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type() list()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mylist = ["apple", "banana", "cherry"]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print(type(mylist))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also possible to use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constructor when creating a new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thislist = list(("apple", "banana", "cherry")) # note the double round-brackets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print(thislist)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['apple', 'banana', 'cherry']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print(mylist[1])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apple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banana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cherry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List Items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 are indexed and you can access them by referring to the index number: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Indexing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refers to the last item, -2 refers to the second last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(thislist[-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Indexes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specify a range of indexes by specifying where to start and where to end the range.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(thislist[: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Indexes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(thislist[-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Item Exists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determine if a specified item is present in a list use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thislist: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"Yes, 'apple' is in the fruits list"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What will be the result of the following syntax:</a:t>
            </a:r>
            <a:br>
              <a:rPr lang="en" sz="1350">
                <a:solidFill>
                  <a:srgbClr val="FFFFFF"/>
                </a:solidFill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['apple', 'banana', 'cherry']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print(mylist[-1])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apple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banana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cherry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used to store multiple items in a single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Lists are one of 4 built-in data types in Python used to store collections of data, the other 3 are Tuple, Set, and Dictionary, all with different qualities and usage.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List Items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"blackcurrant"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a Range of Item Values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change the value of items within a specific range, define a list with the new values, and refer to the range of index numbers where you want to insert the new values: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"kiwi"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"blackcurrant"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"watermelon"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insert more items than you replace, the new items will be inserted where you specified, and the remaining items will move accordingly: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"blackcurrant"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"watermelon"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insert </a:t>
            </a:r>
            <a:r>
              <a:rPr i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items than you replace, the new items will be inserted where you specified, and the remaining items will move accordingly: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The length of the list will change when the number of items inserted does not match the number of items replaced.</a:t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"watermelon"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Items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insert() method inserts an item at the specified index: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thislist.insert(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"watermelon"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What will be the result of the following syntax:</a:t>
            </a:r>
            <a:endParaRPr sz="1350">
              <a:solidFill>
                <a:srgbClr val="FFFFFF"/>
              </a:solidFill>
            </a:endParaRPr>
          </a:p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FFFFFF"/>
                </a:solidFill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['apple', 'banana', 'cherry']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mylist[0] = 'kiwi'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print(mylist[1])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apple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banana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cherry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kiwi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 Items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add an item to the end of the list, use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append()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thislist.append(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insert()</a:t>
            </a:r>
            <a:r>
              <a:rPr lang="en"/>
              <a:t> method inserts an item at the specified index: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add an item to the end of the list, use the </a:t>
            </a:r>
            <a:r>
              <a:rPr b="1" lang="en"/>
              <a:t>append()</a:t>
            </a:r>
            <a:r>
              <a:rPr lang="en"/>
              <a:t> method: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thislist.insert(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List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append elements from another list to the current list, use the extend()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tropical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"pineapple"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"papaya"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thislist.extend(tropical)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What will be the result of the following syntax:</a:t>
            </a:r>
            <a:endParaRPr sz="1350">
              <a:solidFill>
                <a:srgbClr val="FFFFFF"/>
              </a:solidFill>
            </a:endParaRPr>
          </a:p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FFFFFF"/>
                </a:solidFill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 = ['apple', 'banana', 'cherry']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mylist.insert(0, 'orange')</a:t>
            </a:r>
            <a:b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print(mylist[1])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apple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banana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cherry</a:t>
            </a:r>
            <a:endParaRPr sz="1200">
              <a:solidFill>
                <a:srgbClr val="FFFFFF"/>
              </a:solidFill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orange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List Items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/>
              <a:t> remove() </a:t>
            </a:r>
            <a:r>
              <a:rPr lang="en"/>
              <a:t>method removes the specified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"cherry", “banana”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thislist.remove(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there are more than one item with the specified value,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removes the first occurrence: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Specified Index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removes the specified index.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thislist.pop(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do not specify the index,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removes the last item.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thislist.pop()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the List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clear()</a:t>
            </a:r>
            <a:r>
              <a:rPr lang="en"/>
              <a:t> method empties the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thislist.clear()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What is a List method for removing list items?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Lists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loop through the list items by using a</a:t>
            </a:r>
            <a:r>
              <a:rPr b="1" lang="en"/>
              <a:t> for loop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thislist: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A short hand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loop that will print all items in a list: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thislist]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oop Through the Index Numbers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range()</a:t>
            </a:r>
            <a:r>
              <a:rPr lang="en"/>
              <a:t> and </a:t>
            </a:r>
            <a:r>
              <a:rPr b="1" lang="en"/>
              <a:t>len()</a:t>
            </a:r>
            <a:r>
              <a:rPr lang="en"/>
              <a:t> functions to create a suitable iterable.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(thislist[i])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While Loop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(thislist[i])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= i +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Exercise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What is a correct syntax for looping through the items of a list?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04800" lvl="0" marL="457200" marR="304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for x in ['apple', 'banana', 'cherry']: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  		print(x)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914400" marR="3048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for x in ['apple', 'banana', 'cherry']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  		print(x)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914400" marR="304800" rtl="0" algn="l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foreach x in ['apple', 'banana', 'cherry']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2D3748"/>
                </a:highlight>
                <a:latin typeface="Courier New"/>
                <a:ea typeface="Courier New"/>
                <a:cs typeface="Courier New"/>
                <a:sym typeface="Courier New"/>
              </a:rPr>
              <a:t>  		print(x)</a:t>
            </a:r>
            <a:endParaRPr sz="1200">
              <a:solidFill>
                <a:srgbClr val="FFFFFF"/>
              </a:solidFill>
              <a:highlight>
                <a:srgbClr val="2D374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 are ordered, changeable, and allow duplicate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 items are indexed, the first item has index [0], the second item has index [1]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say that lists are ordered, it means that the items have a defined order, and that order will not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add new items to a list, the new items will be placed at the end of the list.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Changeable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list is changeable, meaning that we can change, add, and remove items in a list after it has been created.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Duplicates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lists are indexed, lists can have items with the same value: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Length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thislist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(thislist))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Items - Data Types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= [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list2 = [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list3 = [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