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1adcc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1adcc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1adcc2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1adcc2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1adcc2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1adcc2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1adcc2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1adcc2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1adcc2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1adcc2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Slicing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Task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Masked Credit Card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file: Generate_a_Masked_Credit_Card_Number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Generate_a_Masked_Credit_Card_Number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credit card number as input (a string of 16 digits) and returns a masked version where only the last four digits are visible. The rest should be replaced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solidFill>
                  <a:schemeClr val="dk1"/>
                </a:solidFill>
              </a:rPr>
              <a:t>. If the input is not 16 digits,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"Invalid card number"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</a:t>
            </a:r>
            <a:r>
              <a:rPr lang="en" sz="1100">
                <a:solidFill>
                  <a:schemeClr val="dk1"/>
                </a:solidFill>
              </a:rPr>
              <a:t>1234567812345678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************5678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Words That Contain a Specific Letter in a 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list of words and a letter. Find all words that contain the letter at least twice and store them in a new list. If no words match the criteria,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"No words found"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words = ["banana", "apple", "cherry", "grape"]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letter = "a"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['banana', 'apple']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Longest Word in a List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takes a list of words and finds the longest one using string slicing and if conditions. If two words have the same length, return the first one that appears in the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words = ["apple", "banana", "cherry", "blueberry"]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The longest word is </a:t>
            </a:r>
            <a:r>
              <a:rPr b="1" lang="en"/>
              <a:t>blueberry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Every Alternate Word in a Sentence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Python program that takes a sentence and capitalizes every </a:t>
            </a:r>
            <a:r>
              <a:rPr b="1" lang="en" sz="1100">
                <a:solidFill>
                  <a:schemeClr val="dk1"/>
                </a:solidFill>
              </a:rPr>
              <a:t>alternate</a:t>
            </a:r>
            <a:r>
              <a:rPr lang="en" sz="1100">
                <a:solidFill>
                  <a:schemeClr val="dk1"/>
                </a:solidFill>
              </a:rPr>
              <a:t> word, starting from the first. If the sentence has less than two words,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"Too short to modify"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sentence =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