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dc3957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dc3957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dc3957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dc3957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dc3957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dc3957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dc3957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cdc3957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Расширенная система управления студентами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Создайте класс Student с атрибутами: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(строка) – имя студента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student_id (целое число) – ID студента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grades (список чисел) – список оценок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методы в класс Student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add_grade(grade): добавляет новую оценку в список grades.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calculate_average(): возвращает средний балл.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get_best_grade(): возвращает лучшую оценку.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get_worst_grade(): возвращает худшую оценку.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display_info(): выводит информацию о студенте.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Создайте класс StudentManager для управления студентами: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add_student(student): добавляет студента в список.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display_all_students(): выводит информацию обо всех студентах.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get_top_student(): находит студента с самым высоким средним баллом.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get_lowest_student(): находит студента с самым низким средним баллом.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manager.display_all_students()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print("Лучший студент:")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top_student.display_info()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print("Студент с худшими оценками:")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worst_student.display_info()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0"/>
            <a:ext cx="30480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