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f05d37862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f05d37862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f05d3786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f05d3786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f05d37862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f05d37862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f05d37862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f05d37862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f05d37862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f05d37862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f05d37862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f05d37862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f05d3786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f05d3786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f05d37862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f05d37862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f05d37862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f05d3786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f05d37862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f05d37862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f05d3786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f05d3786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f05d37862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f05d3786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f05d37862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f05d3786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f05d37862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f05d37862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Polymorphism?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способность объектов разных классов использовать один и тот же метод.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Let's define an </a:t>
            </a:r>
            <a:r>
              <a:rPr b="1" lang="en" sz="1100">
                <a:solidFill>
                  <a:schemeClr val="dk1"/>
                </a:solidFill>
              </a:rPr>
              <a:t>abstract class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Animal</a:t>
            </a:r>
            <a:r>
              <a:rPr lang="en" sz="1100">
                <a:solidFill>
                  <a:schemeClr val="dk1"/>
                </a:solidFill>
              </a:rPr>
              <a:t> with an </a:t>
            </a:r>
            <a:r>
              <a:rPr b="1" lang="en" sz="1100">
                <a:solidFill>
                  <a:schemeClr val="dk1"/>
                </a:solidFill>
              </a:rPr>
              <a:t>abstract method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make_sound()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@abstractmethod</a:t>
            </a:r>
            <a:r>
              <a:rPr lang="en" sz="1100">
                <a:solidFill>
                  <a:schemeClr val="dk1"/>
                </a:solidFill>
              </a:rPr>
              <a:t> decorator </a:t>
            </a:r>
            <a:r>
              <a:rPr b="1" lang="en" sz="1100">
                <a:solidFill>
                  <a:schemeClr val="dk1"/>
                </a:solidFill>
              </a:rPr>
              <a:t>forces subclasses to define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make_sound()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275" y="1595425"/>
            <a:ext cx="5410200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Subclasses Implementing the Abstract Method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What Happens if a Subclass Doesn't Implement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make_sound()</a:t>
            </a:r>
            <a:r>
              <a:rPr lang="en" sz="1100">
                <a:solidFill>
                  <a:schemeClr val="dk1"/>
                </a:solidFill>
              </a:rPr>
              <a:t>?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75" y="1166800"/>
            <a:ext cx="434340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326450"/>
            <a:ext cx="8520600" cy="424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If we try to create a subclass </a:t>
            </a:r>
            <a:r>
              <a:rPr b="1" lang="en" sz="1100">
                <a:solidFill>
                  <a:schemeClr val="dk1"/>
                </a:solidFill>
              </a:rPr>
              <a:t>without implementing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make_sound()</a:t>
            </a:r>
            <a:r>
              <a:rPr lang="en" sz="1100">
                <a:solidFill>
                  <a:schemeClr val="dk1"/>
                </a:solidFill>
              </a:rPr>
              <a:t>, Python will throw an error: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757388"/>
            <a:ext cx="76866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🔹 </a:t>
            </a:r>
            <a:r>
              <a:rPr b="1" lang="en" sz="1100">
                <a:solidFill>
                  <a:schemeClr val="dk1"/>
                </a:solidFill>
              </a:rPr>
              <a:t>Abstract classes</a:t>
            </a:r>
            <a:r>
              <a:rPr lang="en" sz="1100">
                <a:solidFill>
                  <a:schemeClr val="dk1"/>
                </a:solidFill>
              </a:rPr>
              <a:t> define a structure but can't be used directly.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🔹 </a:t>
            </a:r>
            <a:r>
              <a:rPr b="1" lang="en" sz="1100">
                <a:solidFill>
                  <a:schemeClr val="dk1"/>
                </a:solidFill>
              </a:rPr>
              <a:t>Abstract methods</a:t>
            </a:r>
            <a:r>
              <a:rPr lang="en" sz="1100">
                <a:solidFill>
                  <a:schemeClr val="dk1"/>
                </a:solidFill>
              </a:rPr>
              <a:t> must be implemented in subclasses.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🔹 Helps </a:t>
            </a:r>
            <a:r>
              <a:rPr b="1" lang="en" sz="1100">
                <a:solidFill>
                  <a:schemeClr val="dk1"/>
                </a:solidFill>
              </a:rPr>
              <a:t>ensure that all subclasses follow a consistent design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Задание: Цель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✅ Создавать абстрактные классы с @abstractmethod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✅ Реализовывать наследование и переопределение методов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✅ Использовать полиморфизм для вызова методов у разных объектов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219850" y="9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Инструкция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593325"/>
            <a:ext cx="8520600" cy="4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Создайте абстрактный класс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r>
              <a:rPr b="1" lang="en" sz="1100">
                <a:solidFill>
                  <a:schemeClr val="dk1"/>
                </a:solidFill>
              </a:rPr>
              <a:t> (Сотрудник)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Атрибуты: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" sz="1100">
                <a:solidFill>
                  <a:schemeClr val="dk1"/>
                </a:solidFill>
              </a:rPr>
              <a:t> (имя),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en" sz="1100">
                <a:solidFill>
                  <a:schemeClr val="dk1"/>
                </a:solidFill>
              </a:rPr>
              <a:t> (возраст),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salary</a:t>
            </a:r>
            <a:r>
              <a:rPr lang="en" sz="1100">
                <a:solidFill>
                  <a:schemeClr val="dk1"/>
                </a:solidFill>
              </a:rPr>
              <a:t> (зарплата)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Абстрактный метод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work()</a:t>
            </a:r>
            <a:r>
              <a:rPr lang="en" sz="1100">
                <a:solidFill>
                  <a:schemeClr val="dk1"/>
                </a:solidFill>
              </a:rPr>
              <a:t> (должен быть реализован в подклассах)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Метод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display_info()</a:t>
            </a:r>
            <a:r>
              <a:rPr lang="en" sz="1100">
                <a:solidFill>
                  <a:schemeClr val="dk1"/>
                </a:solidFill>
              </a:rPr>
              <a:t>, который выводит информацию о сотруднике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Создайте два подкласса (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Developer</a:t>
            </a:r>
            <a:r>
              <a:rPr b="1" lang="en" sz="1100">
                <a:solidFill>
                  <a:schemeClr val="dk1"/>
                </a:solidFill>
              </a:rPr>
              <a:t>,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Manager</a:t>
            </a:r>
            <a:r>
              <a:rPr b="1" lang="en" sz="1100">
                <a:solidFill>
                  <a:schemeClr val="dk1"/>
                </a:solidFill>
              </a:rPr>
              <a:t>), унаследованные от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Employee</a:t>
            </a:r>
            <a:b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Developer</a:t>
            </a:r>
            <a:r>
              <a:rPr lang="en" sz="1100">
                <a:solidFill>
                  <a:schemeClr val="dk1"/>
                </a:solidFill>
              </a:rPr>
              <a:t> (Разработчик)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Дополнительный атрибут: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programming_language</a:t>
            </a:r>
            <a:r>
              <a:rPr lang="en" sz="1100">
                <a:solidFill>
                  <a:schemeClr val="dk1"/>
                </a:solidFill>
              </a:rPr>
              <a:t> (язык программирования)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Реализует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work()</a:t>
            </a:r>
            <a:r>
              <a:rPr lang="en" sz="1100">
                <a:solidFill>
                  <a:schemeClr val="dk1"/>
                </a:solidFill>
              </a:rPr>
              <a:t>, сообщая, что он пишет код на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programming_language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Manager</a:t>
            </a:r>
            <a:r>
              <a:rPr lang="en" sz="1100">
                <a:solidFill>
                  <a:schemeClr val="dk1"/>
                </a:solidFill>
              </a:rPr>
              <a:t> (Менеджер)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Дополнительный атрибут: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team_size</a:t>
            </a:r>
            <a:r>
              <a:rPr lang="en" sz="1100">
                <a:solidFill>
                  <a:schemeClr val="dk1"/>
                </a:solidFill>
              </a:rPr>
              <a:t> (размер команды)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Реализует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work()</a:t>
            </a:r>
            <a:r>
              <a:rPr lang="en" sz="1100">
                <a:solidFill>
                  <a:schemeClr val="dk1"/>
                </a:solidFill>
              </a:rPr>
              <a:t>, сообщая, что управляет командой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team_size</a:t>
            </a:r>
            <a:r>
              <a:rPr lang="en" sz="1100">
                <a:solidFill>
                  <a:schemeClr val="dk1"/>
                </a:solidFill>
              </a:rPr>
              <a:t> сотрудников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Создайте экземпляры классов и протестируйте код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Создайте объекты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Developer</a:t>
            </a:r>
            <a:r>
              <a:rPr lang="en" sz="1100">
                <a:solidFill>
                  <a:schemeClr val="dk1"/>
                </a:solidFill>
              </a:rPr>
              <a:t> и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Manager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Вызовите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display_info()</a:t>
            </a:r>
            <a:r>
              <a:rPr lang="en" sz="1100">
                <a:solidFill>
                  <a:schemeClr val="dk1"/>
                </a:solidFill>
              </a:rPr>
              <a:t> и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work()</a:t>
            </a:r>
            <a:r>
              <a:rPr lang="en" sz="1100">
                <a:solidFill>
                  <a:schemeClr val="dk1"/>
                </a:solidFill>
              </a:rPr>
              <a:t> для каждого объекта</a:t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6113" y="3810000"/>
            <a:ext cx="383857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Polymorphism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How Different Classes Can Share the Same Method Names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Different objects responding to the same method call in different ways.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✅ Позволяет повторно использовать код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✅ Делает программу гибкой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✅ Упрощает сопровождение кода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Types of Polymorphism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Полиморфизм во время выполнения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 Overriding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Duck Typing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Overriding - Concept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0" y="1152475"/>
            <a:ext cx="571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Dog </a:t>
            </a:r>
            <a:r>
              <a:rPr lang="en"/>
              <a:t>and </a:t>
            </a:r>
            <a:r>
              <a:rPr b="1" lang="en"/>
              <a:t>Cat </a:t>
            </a:r>
            <a:r>
              <a:rPr lang="en"/>
              <a:t>classes override the </a:t>
            </a:r>
            <a:r>
              <a:rPr b="1" lang="en"/>
              <a:t>speak</a:t>
            </a:r>
            <a:r>
              <a:rPr lang="en"/>
              <a:t>() method of </a:t>
            </a:r>
            <a:r>
              <a:rPr b="1" lang="en"/>
              <a:t>Animal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Python calls the correct method based on the object's type.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17713"/>
            <a:ext cx="2505075" cy="412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Duck Typing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632850" y="1159550"/>
            <a:ext cx="519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need for strict class inheritance.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Focus on behavior rather than object type.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Encourages flexible and dynamic coding.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63" y="1159550"/>
            <a:ext cx="30956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Functions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can accept multiple object types as arguments.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Works with any object that has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speak()</a:t>
            </a:r>
            <a:r>
              <a:rPr lang="en" sz="1100">
                <a:solidFill>
                  <a:schemeClr val="dk1"/>
                </a:solidFill>
              </a:rPr>
              <a:t> method.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035338"/>
            <a:ext cx="264795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 with Abstract Classes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Ensures that subclasses implement a specific method.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Achieved 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ABC</a:t>
            </a:r>
            <a:r>
              <a:rPr lang="en" sz="1100">
                <a:solidFill>
                  <a:schemeClr val="dk1"/>
                </a:solidFill>
              </a:rPr>
              <a:t> (Abstract Base Class).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9313" y="1017725"/>
            <a:ext cx="30765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Abstract Class?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An </a:t>
            </a:r>
            <a:r>
              <a:rPr b="1" lang="en" sz="1100">
                <a:solidFill>
                  <a:schemeClr val="dk1"/>
                </a:solidFill>
              </a:rPr>
              <a:t>abstract class</a:t>
            </a:r>
            <a:r>
              <a:rPr lang="en" sz="1100">
                <a:solidFill>
                  <a:schemeClr val="dk1"/>
                </a:solidFill>
              </a:rPr>
              <a:t> is a class that </a:t>
            </a:r>
            <a:r>
              <a:rPr b="1" lang="en" sz="1100">
                <a:solidFill>
                  <a:schemeClr val="dk1"/>
                </a:solidFill>
              </a:rPr>
              <a:t>cannot be instantiated</a:t>
            </a:r>
            <a:r>
              <a:rPr lang="en" sz="1100">
                <a:solidFill>
                  <a:schemeClr val="dk1"/>
                </a:solidFill>
              </a:rPr>
              <a:t> (you can't create objects from it). Instead, it serves as a </a:t>
            </a:r>
            <a:r>
              <a:rPr b="1" lang="en" sz="1100">
                <a:solidFill>
                  <a:schemeClr val="dk1"/>
                </a:solidFill>
              </a:rPr>
              <a:t>blueprint</a:t>
            </a:r>
            <a:r>
              <a:rPr lang="en" sz="1100">
                <a:solidFill>
                  <a:schemeClr val="dk1"/>
                </a:solidFill>
              </a:rPr>
              <a:t> for other classes.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 Python, abstract classes are defined using the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ABC</a:t>
            </a:r>
            <a:r>
              <a:rPr b="1" lang="en" sz="1100">
                <a:solidFill>
                  <a:schemeClr val="dk1"/>
                </a:solidFill>
              </a:rPr>
              <a:t> (Abstract Base Class)</a:t>
            </a: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module and must have at least one </a:t>
            </a:r>
            <a:r>
              <a:rPr b="1" lang="en" sz="1100">
                <a:solidFill>
                  <a:schemeClr val="dk1"/>
                </a:solidFill>
              </a:rPr>
              <a:t>abstract method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Abstract Classes?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✅ </a:t>
            </a:r>
            <a:r>
              <a:rPr b="1" lang="en" sz="1100">
                <a:solidFill>
                  <a:schemeClr val="dk1"/>
                </a:solidFill>
              </a:rPr>
              <a:t>Forcing subclasses to implement specific methods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✅ </a:t>
            </a:r>
            <a:r>
              <a:rPr b="1" lang="en" sz="1100">
                <a:solidFill>
                  <a:schemeClr val="dk1"/>
                </a:solidFill>
              </a:rPr>
              <a:t>Providing a common interface for different subclasses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✅ </a:t>
            </a:r>
            <a:r>
              <a:rPr b="1" lang="en" sz="1100">
                <a:solidFill>
                  <a:schemeClr val="dk1"/>
                </a:solidFill>
              </a:rPr>
              <a:t>Encouraging code consistency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