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.0 Programming" userId="d9944a5f9a1f43e9" providerId="LiveId" clId="{785245E7-1063-4DD3-98FA-C37CC7EFCA0B}"/>
    <pc:docChg chg="undo custSel modSld">
      <pc:chgData name="1.0 Programming" userId="d9944a5f9a1f43e9" providerId="LiveId" clId="{785245E7-1063-4DD3-98FA-C37CC7EFCA0B}" dt="2025-02-11T08:54:23.476" v="13" actId="20577"/>
      <pc:docMkLst>
        <pc:docMk/>
      </pc:docMkLst>
      <pc:sldChg chg="modSp">
        <pc:chgData name="1.0 Programming" userId="d9944a5f9a1f43e9" providerId="LiveId" clId="{785245E7-1063-4DD3-98FA-C37CC7EFCA0B}" dt="2025-02-11T08:39:29.645" v="0" actId="20577"/>
        <pc:sldMkLst>
          <pc:docMk/>
          <pc:sldMk cId="0" sldId="257"/>
        </pc:sldMkLst>
        <pc:spChg chg="mod">
          <ac:chgData name="1.0 Programming" userId="d9944a5f9a1f43e9" providerId="LiveId" clId="{785245E7-1063-4DD3-98FA-C37CC7EFCA0B}" dt="2025-02-11T08:39:29.645" v="0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1.0 Programming" userId="d9944a5f9a1f43e9" providerId="LiveId" clId="{785245E7-1063-4DD3-98FA-C37CC7EFCA0B}" dt="2025-02-11T08:40:17.778" v="4" actId="20577"/>
        <pc:sldMkLst>
          <pc:docMk/>
          <pc:sldMk cId="0" sldId="259"/>
        </pc:sldMkLst>
        <pc:spChg chg="mod">
          <ac:chgData name="1.0 Programming" userId="d9944a5f9a1f43e9" providerId="LiveId" clId="{785245E7-1063-4DD3-98FA-C37CC7EFCA0B}" dt="2025-02-11T08:40:17.778" v="4" actId="20577"/>
          <ac:spMkLst>
            <pc:docMk/>
            <pc:sldMk cId="0" sldId="259"/>
            <ac:spMk id="73" creationId="{00000000-0000-0000-0000-000000000000}"/>
          </ac:spMkLst>
        </pc:spChg>
      </pc:sldChg>
      <pc:sldChg chg="modSp">
        <pc:chgData name="1.0 Programming" userId="d9944a5f9a1f43e9" providerId="LiveId" clId="{785245E7-1063-4DD3-98FA-C37CC7EFCA0B}" dt="2025-02-11T08:44:33.147" v="5" actId="20577"/>
        <pc:sldMkLst>
          <pc:docMk/>
          <pc:sldMk cId="0" sldId="263"/>
        </pc:sldMkLst>
        <pc:spChg chg="mod">
          <ac:chgData name="1.0 Programming" userId="d9944a5f9a1f43e9" providerId="LiveId" clId="{785245E7-1063-4DD3-98FA-C37CC7EFCA0B}" dt="2025-02-11T08:44:33.147" v="5" actId="20577"/>
          <ac:spMkLst>
            <pc:docMk/>
            <pc:sldMk cId="0" sldId="263"/>
            <ac:spMk id="97" creationId="{00000000-0000-0000-0000-000000000000}"/>
          </ac:spMkLst>
        </pc:spChg>
      </pc:sldChg>
      <pc:sldChg chg="modSp">
        <pc:chgData name="1.0 Programming" userId="d9944a5f9a1f43e9" providerId="LiveId" clId="{785245E7-1063-4DD3-98FA-C37CC7EFCA0B}" dt="2025-02-11T08:45:27.356" v="6" actId="20577"/>
        <pc:sldMkLst>
          <pc:docMk/>
          <pc:sldMk cId="0" sldId="264"/>
        </pc:sldMkLst>
        <pc:spChg chg="mod">
          <ac:chgData name="1.0 Programming" userId="d9944a5f9a1f43e9" providerId="LiveId" clId="{785245E7-1063-4DD3-98FA-C37CC7EFCA0B}" dt="2025-02-11T08:45:27.356" v="6" actId="20577"/>
          <ac:spMkLst>
            <pc:docMk/>
            <pc:sldMk cId="0" sldId="264"/>
            <ac:spMk id="103" creationId="{00000000-0000-0000-0000-000000000000}"/>
          </ac:spMkLst>
        </pc:spChg>
      </pc:sldChg>
      <pc:sldChg chg="modSp">
        <pc:chgData name="1.0 Programming" userId="d9944a5f9a1f43e9" providerId="LiveId" clId="{785245E7-1063-4DD3-98FA-C37CC7EFCA0B}" dt="2025-02-11T08:54:23.476" v="13" actId="20577"/>
        <pc:sldMkLst>
          <pc:docMk/>
          <pc:sldMk cId="0" sldId="273"/>
        </pc:sldMkLst>
        <pc:spChg chg="mod">
          <ac:chgData name="1.0 Programming" userId="d9944a5f9a1f43e9" providerId="LiveId" clId="{785245E7-1063-4DD3-98FA-C37CC7EFCA0B}" dt="2025-02-11T08:54:23.476" v="13" actId="20577"/>
          <ac:spMkLst>
            <pc:docMk/>
            <pc:sldMk cId="0" sldId="273"/>
            <ac:spMk id="1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fd3e9d35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fd3e9d35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fd3e9d35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fd3e9d35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fd3e9d35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fd3e9d35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fd3e9d35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fd3e9d35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fd3e9d35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fd3e9d35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fd3e9d35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fd3e9d35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fd3e9d35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fd3e9d35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fd3e9d35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fd3e9d35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fd3e9d35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fd3e9d35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fd3e9d35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fd3e9d35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fd3e9d3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fd3e9d3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fd3e9d35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fd3e9d35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Подсчитайте гласные в строке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fd3e9d35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fd3e9d35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d3e9d35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d3e9d35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fd3e9d35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fd3e9d35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fd3e9d35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fd3e9d35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fd3e9d35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fd3e9d35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fd3e9d35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fd3e9d35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fd3e9d35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fd3e9d35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break Statement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With the break statement we can stop the loop before it has looped through all the items: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Exit the loop when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 is "banana", but this time the break comes before the print: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15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continue Statement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continue statement we can stop the current iteration of the loop, and continue with the next: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15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range() Function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loop through a set of code a specified number of times, we can use the range() function, The range() function returns a sequence of numbers, starting from 0 by default, and increments by 1 (by default), and ends at a specified number.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 dirty="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range(2, 6)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means values from 2 to 6 (but not including 6):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range(2, 30, 3)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Increment the sequence with 3 (default is 1):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in For Loop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else keyword in a for loop specifies a block of code to be executed when the loop is finished: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for x in range(6):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	print(x)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else: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	print("Finally finished!")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Note: The </a:t>
            </a:r>
            <a:r>
              <a:rPr lang="en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 dirty="0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block will NOT be executed if the loop is stopped by a </a:t>
            </a:r>
            <a:r>
              <a:rPr lang="en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150" dirty="0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statement.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 dirty="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" sz="1150" dirty="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150" dirty="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"Finally finished!"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nested loop is a loop inside a loop.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"inner loop" will be executed one time for each iteration of the "outer loop":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adj = [</a:t>
            </a:r>
            <a:r>
              <a:rPr lang="en-US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"big"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"tasty"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-US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adj: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Loop: Class works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Print Numbers from 1 to 10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2. Sum of Even Numbers from 1 to 50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has two primitive loop commands: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loops</a:t>
            </a:r>
            <a:endParaRPr sz="15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endParaRPr lang="en" sz="1600" dirty="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600" dirty="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loops</a:t>
            </a:r>
            <a:endParaRPr sz="15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Loop:</a:t>
            </a:r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Print Multiplication 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Print a Multiplication Table (Nested)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Count Vowels in a String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Find the Largest Number in a List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75" y="2635000"/>
            <a:ext cx="18097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while Loop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we can execute a set of statements as long as a condition is true.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150" dirty="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 dirty="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" sz="1150" dirty="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" sz="1150" dirty="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break Statement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requires relevant variables to be ready, in this example we need to define an indexing variable, </a:t>
            </a:r>
            <a:r>
              <a:rPr lang="en" sz="1200" dirty="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which we set to 1.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150" dirty="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 dirty="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" sz="1150" dirty="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== </a:t>
            </a:r>
            <a:r>
              <a:rPr lang="en" sz="1150" dirty="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150" dirty="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" sz="1150" dirty="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continue Statement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we can stop the current iteration, and continue with the next: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5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15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else Statement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we can run a block of code once when the condition no longer is true: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i +=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is no longer less than 6"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Exercise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714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FFFFFF"/>
                </a:solidFill>
              </a:rPr>
              <a:t>Which statement is a correct syntax to break out of a loop?</a:t>
            </a:r>
            <a:endParaRPr sz="135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609600" marR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600" marR="1524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600" marR="1524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2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for loop is used for iterating over a sequence (that is either a list, a tuple, a dictionary, a set, or a string).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a String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ven strings are iterable objects, they contain a sequence of characters: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 dirty="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 dirty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710</Words>
  <Application>Microsoft Office PowerPoint</Application>
  <PresentationFormat>Экран (16:9)</PresentationFormat>
  <Paragraphs>126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Verdana</vt:lpstr>
      <vt:lpstr>Simple Dark</vt:lpstr>
      <vt:lpstr>Loops</vt:lpstr>
      <vt:lpstr>Презентация PowerPoint</vt:lpstr>
      <vt:lpstr>The while Loop</vt:lpstr>
      <vt:lpstr>The break Statement</vt:lpstr>
      <vt:lpstr>The continue Statement</vt:lpstr>
      <vt:lpstr>The else Statement</vt:lpstr>
      <vt:lpstr>Exercise </vt:lpstr>
      <vt:lpstr>For Loops</vt:lpstr>
      <vt:lpstr>Looping Through a String</vt:lpstr>
      <vt:lpstr>The break Statement</vt:lpstr>
      <vt:lpstr>Презентация PowerPoint</vt:lpstr>
      <vt:lpstr>The continue Statement</vt:lpstr>
      <vt:lpstr>The range() Function</vt:lpstr>
      <vt:lpstr>range(2, 6)</vt:lpstr>
      <vt:lpstr>range(2, 30, 3)</vt:lpstr>
      <vt:lpstr>Else in For Loop</vt:lpstr>
      <vt:lpstr>Презентация PowerPoint</vt:lpstr>
      <vt:lpstr>Nested Loops</vt:lpstr>
      <vt:lpstr>While Loop: Class works</vt:lpstr>
      <vt:lpstr>For Loop: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cp:lastModifiedBy>1.0 Programming</cp:lastModifiedBy>
  <cp:revision>2</cp:revision>
  <dcterms:modified xsi:type="dcterms:W3CDTF">2025-02-11T09:19:05Z</dcterms:modified>
</cp:coreProperties>
</file>