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10d604f5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10d604f5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0d604f5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0d604f5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10d604f5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10d604f5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10d604f5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10d604f5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0d604f5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10d604f5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10d604f5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10d604f5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0d604f5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0d604f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10d604f5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10d604f5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10d604f5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10d604f5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10d604f5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10d604f5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0d604f5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0d604f5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10d604f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10d604f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10d604f5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10d604f5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10d604f5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10d604f5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File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Always close the file after working with it to free up resources.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close()</a:t>
            </a:r>
            <a:r>
              <a:rPr lang="en" sz="1400">
                <a:solidFill>
                  <a:schemeClr val="dk1"/>
                </a:solidFill>
              </a:rPr>
              <a:t> method is used for this purpose.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Instead of explicitly calling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close()</a:t>
            </a:r>
            <a:r>
              <a:rPr lang="en" sz="1400">
                <a:solidFill>
                  <a:schemeClr val="dk1"/>
                </a:solidFill>
              </a:rPr>
              <a:t>, it's recommended to use the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400">
                <a:solidFill>
                  <a:schemeClr val="dk1"/>
                </a:solidFill>
              </a:rPr>
              <a:t> statement, which automatically closes the file after use.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425" y="2276875"/>
            <a:ext cx="26860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663" y="3772100"/>
            <a:ext cx="3114675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in File Operations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hen working with files, it is important to handle potential errors, such as file not found or write errors.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02438"/>
            <a:ext cx="424815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Классное задание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Импортируйте модуль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 sz="1100">
                <a:solidFill>
                  <a:schemeClr val="dk1"/>
                </a:solidFill>
              </a:rPr>
              <a:t> и выполните следующие вычисления: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Квадратный корень из числа 25.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Значение числа π.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Косинус угла 45 градусов (используйте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math.radians()</a:t>
            </a:r>
            <a:r>
              <a:rPr lang="en" sz="1100">
                <a:solidFill>
                  <a:schemeClr val="dk1"/>
                </a:solidFill>
              </a:rPr>
              <a:t> для перевода градусов в радианы).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725" y="3314175"/>
            <a:ext cx="34671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и запись в файл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Создайте программу, которая: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Запишет результаты вычислений из модуля math в текстовый файл (results.txt).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Каждое вычисление должно быть записано в отдельной строке с описанием операции.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из файла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Создайте программу, которая: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Читает содержимое файла results.txt.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Печатает каждую строку на экран.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Если файл не существует, выведите сообщение об ошибке, что файл не найден.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данных в файл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Измените программу так, чтобы она добавляла текущую дату и время в файл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results.txt</a:t>
            </a:r>
            <a:r>
              <a:rPr lang="en" sz="1100">
                <a:solidFill>
                  <a:schemeClr val="dk1"/>
                </a:solidFill>
              </a:rPr>
              <a:t>, не перезаписывая его содержимое.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Используйте модуль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datetime</a:t>
            </a:r>
            <a:r>
              <a:rPr lang="en" sz="1100">
                <a:solidFill>
                  <a:schemeClr val="dk1"/>
                </a:solidFill>
              </a:rPr>
              <a:t>, чтобы получить текущую дату и время.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91413"/>
            <a:ext cx="33528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module?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module in Python is a file containing Python code, which may include functions, classes, and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Modules allow you to organize your code into separate logical blocks, improving readability and reusability.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Standard Library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has an extensive standard library with modules that you can use for various tasks: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Examples of modules: math, datetime, os, sys, random.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50" y="2647900"/>
            <a:ext cx="3360200" cy="11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External Modules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modules can be installed using the package manager </a:t>
            </a:r>
            <a:r>
              <a:rPr b="1" lang="en"/>
              <a:t>pip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pip install numpy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925" y="2891000"/>
            <a:ext cx="2942775" cy="10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Module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create a module just save the code you want in a file with the file extension .py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13" y="1888575"/>
            <a:ext cx="359092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Module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Now we can use the module we just created, by using the import statement: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60863"/>
            <a:ext cx="511492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950" y="1560838"/>
            <a:ext cx="30670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6938" y="3339000"/>
            <a:ext cx="27527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Handling in Python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allows you to work with files for reading, writing, and modifying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Basic file operations: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Opening a file</a:t>
            </a:r>
            <a:r>
              <a:rPr lang="en" sz="1400">
                <a:solidFill>
                  <a:schemeClr val="dk1"/>
                </a:solidFill>
              </a:rPr>
              <a:t> using the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open()</a:t>
            </a:r>
            <a:r>
              <a:rPr lang="en" sz="1400">
                <a:solidFill>
                  <a:schemeClr val="dk1"/>
                </a:solidFill>
              </a:rPr>
              <a:t> function.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Reading</a:t>
            </a:r>
            <a:r>
              <a:rPr lang="en" sz="1400">
                <a:solidFill>
                  <a:schemeClr val="dk1"/>
                </a:solidFill>
              </a:rPr>
              <a:t> data from a file.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Writing</a:t>
            </a:r>
            <a:r>
              <a:rPr lang="en" sz="1400">
                <a:solidFill>
                  <a:schemeClr val="dk1"/>
                </a:solidFill>
              </a:rPr>
              <a:t> data to a file.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Closing</a:t>
            </a:r>
            <a:r>
              <a:rPr lang="en" sz="1400">
                <a:solidFill>
                  <a:schemeClr val="dk1"/>
                </a:solidFill>
              </a:rPr>
              <a:t> the file using the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close()</a:t>
            </a:r>
            <a:r>
              <a:rPr lang="en" sz="1400">
                <a:solidFill>
                  <a:schemeClr val="dk1"/>
                </a:solidFill>
              </a:rPr>
              <a:t> method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Reading Files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 read data from a file, use file modes like</a:t>
            </a:r>
            <a:r>
              <a:rPr b="1" lang="en"/>
              <a:t> 'r' (read), 'w' (write), 'a' (append).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2379"/>
              <a:buFont typeface="Arial"/>
              <a:buNone/>
            </a:pPr>
            <a:r>
              <a:rPr lang="en" sz="1335">
                <a:solidFill>
                  <a:schemeClr val="dk1"/>
                </a:solidFill>
              </a:rPr>
              <a:t>Read operations:</a:t>
            </a:r>
            <a:endParaRPr sz="133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read()</a:t>
            </a:r>
            <a:r>
              <a:rPr lang="en" sz="1335">
                <a:solidFill>
                  <a:schemeClr val="dk1"/>
                </a:solidFill>
              </a:rPr>
              <a:t>: Reads the entire file.</a:t>
            </a:r>
            <a:endParaRPr sz="133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readline()</a:t>
            </a:r>
            <a:r>
              <a:rPr lang="en" sz="1335">
                <a:solidFill>
                  <a:schemeClr val="dk1"/>
                </a:solidFill>
              </a:rPr>
              <a:t>: Reads one line.</a:t>
            </a:r>
            <a:endParaRPr sz="1335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readlines()</a:t>
            </a:r>
            <a:r>
              <a:rPr lang="en" sz="1335">
                <a:solidFill>
                  <a:schemeClr val="dk1"/>
                </a:solidFill>
              </a:rPr>
              <a:t>: Reads all lines into a list.</a:t>
            </a:r>
            <a:endParaRPr sz="13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150" y="1609850"/>
            <a:ext cx="3717475" cy="11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Files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To write data to a file, use the modes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'w'</a:t>
            </a:r>
            <a:r>
              <a:rPr lang="en" sz="1300">
                <a:solidFill>
                  <a:schemeClr val="dk1"/>
                </a:solidFill>
              </a:rPr>
              <a:t> (write) or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en" sz="1300">
                <a:solidFill>
                  <a:schemeClr val="dk1"/>
                </a:solidFill>
              </a:rPr>
              <a:t> (append).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Remember that when opening a file in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'w'</a:t>
            </a:r>
            <a:r>
              <a:rPr lang="en" sz="1300">
                <a:solidFill>
                  <a:schemeClr val="dk1"/>
                </a:solidFill>
              </a:rPr>
              <a:t> mode, it will overwrite the existing content.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8013"/>
            <a:ext cx="31813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