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2e9441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2e9441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2e9441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2e9441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2e9441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2e9441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2e9441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c2e9441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Task: Create a Student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Instructions: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Создайте класс Student с атрибутами: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(строка) – имя студента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student_id (целое число) – ID студента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grades (список чисел) – список оценок (list)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Methods to the Class: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Добавьте методы в класс: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add_grade(grade): добавляет оценку в список grades.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calculate_average(): возвращает средний балл.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display_info(): выводит имя студента, ID и средний балл.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Создайте несколько объектов Student и выполните следующие операции: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Добавьте не менее 3 оценок для каждого студента.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Рассчитайте и выведите средний балл каждого студента.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1" y="1205050"/>
            <a:ext cx="3741150" cy="27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