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f1c4186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f1c4186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f1c4186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f1c4186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f1c4186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f1c4186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9f1c41865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9f1c41865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9f1c4186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9f1c4186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f1c4186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9f1c4186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9f1c4186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9f1c4186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9f1c4186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9f1c4186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f1c41865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f1c41865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Python Conditions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Nested If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You can have if statements inside if statements, this is called nested if statements.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829" y="2018875"/>
            <a:ext cx="3481175" cy="242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l"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Equals: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Not Equals: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!=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 than: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&lt;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Less than or equal to: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&lt;=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Greater than: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&gt;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Greater than or equal to: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&gt;= b</a:t>
            </a:r>
            <a:endParaRPr sz="12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= 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b = 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if b &gt; 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 print("b is greater than a")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0886" y="1152486"/>
            <a:ext cx="4295375" cy="163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Elif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 elif keyword is Python's way of saying "if the previous conditions were not true, then try this condition"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700" y="2433000"/>
            <a:ext cx="4813800" cy="25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Else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 else keyword catches anything which isn't caught by the preceding conditions.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950" y="2231981"/>
            <a:ext cx="4185200" cy="26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Example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25" y="1900259"/>
            <a:ext cx="5380650" cy="232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And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 and keyword is a logical operator, and is used to combine conditional statements: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706" y="2211281"/>
            <a:ext cx="4478950" cy="17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Or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 or keyword is a logical operator, and is used to combine conditional statements: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410" y="2041650"/>
            <a:ext cx="7270700" cy="215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Not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The not keyword is a logical operator, and is used to reverse the result of the conditional statement: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935" y="2100285"/>
            <a:ext cx="5253125" cy="171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