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17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E2C6AB4B-E4A1-4793-93BF-5E13B9263D1D}"/>
    <pc:docChg chg="undo custSel modSld">
      <pc:chgData name="1.0 Programming" userId="d9944a5f9a1f43e9" providerId="LiveId" clId="{E2C6AB4B-E4A1-4793-93BF-5E13B9263D1D}" dt="2025-01-23T10:44:00.986" v="62" actId="20577"/>
      <pc:docMkLst>
        <pc:docMk/>
      </pc:docMkLst>
      <pc:sldChg chg="modSp">
        <pc:chgData name="1.0 Programming" userId="d9944a5f9a1f43e9" providerId="LiveId" clId="{E2C6AB4B-E4A1-4793-93BF-5E13B9263D1D}" dt="2025-01-23T08:40:12.281" v="2" actId="20577"/>
        <pc:sldMkLst>
          <pc:docMk/>
          <pc:sldMk cId="0" sldId="257"/>
        </pc:sldMkLst>
        <pc:spChg chg="mod">
          <ac:chgData name="1.0 Programming" userId="d9944a5f9a1f43e9" providerId="LiveId" clId="{E2C6AB4B-E4A1-4793-93BF-5E13B9263D1D}" dt="2025-01-23T08:40:12.281" v="2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1.0 Programming" userId="d9944a5f9a1f43e9" providerId="LiveId" clId="{E2C6AB4B-E4A1-4793-93BF-5E13B9263D1D}" dt="2025-01-23T09:02:20.011" v="3" actId="20577"/>
        <pc:sldMkLst>
          <pc:docMk/>
          <pc:sldMk cId="0" sldId="266"/>
        </pc:sldMkLst>
        <pc:spChg chg="mod">
          <ac:chgData name="1.0 Programming" userId="d9944a5f9a1f43e9" providerId="LiveId" clId="{E2C6AB4B-E4A1-4793-93BF-5E13B9263D1D}" dt="2025-01-23T09:02:20.011" v="3" actId="20577"/>
          <ac:spMkLst>
            <pc:docMk/>
            <pc:sldMk cId="0" sldId="266"/>
            <ac:spMk id="123" creationId="{00000000-0000-0000-0000-000000000000}"/>
          </ac:spMkLst>
        </pc:spChg>
      </pc:sldChg>
      <pc:sldChg chg="modSp">
        <pc:chgData name="1.0 Programming" userId="d9944a5f9a1f43e9" providerId="LiveId" clId="{E2C6AB4B-E4A1-4793-93BF-5E13B9263D1D}" dt="2025-01-23T09:15:14.498" v="4" actId="1076"/>
        <pc:sldMkLst>
          <pc:docMk/>
          <pc:sldMk cId="0" sldId="273"/>
        </pc:sldMkLst>
        <pc:picChg chg="mod">
          <ac:chgData name="1.0 Programming" userId="d9944a5f9a1f43e9" providerId="LiveId" clId="{E2C6AB4B-E4A1-4793-93BF-5E13B9263D1D}" dt="2025-01-23T09:15:14.498" v="4" actId="1076"/>
          <ac:picMkLst>
            <pc:docMk/>
            <pc:sldMk cId="0" sldId="273"/>
            <ac:picMk id="178" creationId="{00000000-0000-0000-0000-000000000000}"/>
          </ac:picMkLst>
        </pc:picChg>
      </pc:sldChg>
      <pc:sldChg chg="modSp">
        <pc:chgData name="1.0 Programming" userId="d9944a5f9a1f43e9" providerId="LiveId" clId="{E2C6AB4B-E4A1-4793-93BF-5E13B9263D1D}" dt="2025-01-23T10:44:00.986" v="62" actId="20577"/>
        <pc:sldMkLst>
          <pc:docMk/>
          <pc:sldMk cId="0" sldId="276"/>
        </pc:sldMkLst>
        <pc:spChg chg="mod">
          <ac:chgData name="1.0 Programming" userId="d9944a5f9a1f43e9" providerId="LiveId" clId="{E2C6AB4B-E4A1-4793-93BF-5E13B9263D1D}" dt="2025-01-23T10:44:00.986" v="62" actId="20577"/>
          <ac:spMkLst>
            <pc:docMk/>
            <pc:sldMk cId="0" sldId="276"/>
            <ac:spMk id="196" creationId="{00000000-0000-0000-0000-000000000000}"/>
          </ac:spMkLst>
        </pc:spChg>
      </pc:sldChg>
      <pc:sldChg chg="modSp">
        <pc:chgData name="1.0 Programming" userId="d9944a5f9a1f43e9" providerId="LiveId" clId="{E2C6AB4B-E4A1-4793-93BF-5E13B9263D1D}" dt="2025-01-23T09:20:13.499" v="52" actId="20577"/>
        <pc:sldMkLst>
          <pc:docMk/>
          <pc:sldMk cId="0" sldId="277"/>
        </pc:sldMkLst>
        <pc:spChg chg="mod">
          <ac:chgData name="1.0 Programming" userId="d9944a5f9a1f43e9" providerId="LiveId" clId="{E2C6AB4B-E4A1-4793-93BF-5E13B9263D1D}" dt="2025-01-23T09:20:13.499" v="52" actId="20577"/>
          <ac:spMkLst>
            <pc:docMk/>
            <pc:sldMk cId="0" sldId="277"/>
            <ac:spMk id="2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8285f9ce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8285f9ce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285f9ce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8285f9ce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8285f9ce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8285f9ce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8285f9ce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8285f9ce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285f9ce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8285f9ce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8285f9ce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8285f9ce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8285f9ce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8285f9ce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8285f9ce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8285f9ce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285f9ce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285f9ce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8285f9ce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8285f9ce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285f9c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285f9c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8285f9ce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8285f9ce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8285f9ce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8285f9cec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8285f9ce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8285f9ce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8285f9ce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8285f9ce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8285f9ce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8285f9cec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8285f9ce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8285f9ce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8285f9ce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8285f9ce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8285f9ce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8285f9ce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285f9ce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285f9ce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285f9ce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285f9ce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8285f9c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8285f9c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8285f9ce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8285f9ce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285f9ce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8285f9ce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8285f9ce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8285f9ce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8285f9ce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8285f9ce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Python - Syntax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Variables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variables are the reserved memory locations used to store values with in a Python Program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 Addresses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 items belonging to different data types are stored in </a:t>
            </a:r>
            <a:r>
              <a:rPr lang="ru" sz="1200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computer's memory</a:t>
            </a: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Computer's memory locations are having a number or address, internally </a:t>
            </a:r>
            <a:r>
              <a:rPr lang="ru" sz="1200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represented in binary form</a:t>
            </a: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Data is also stored in binary form as the computer works on the principle of binary representation.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know the assembly language, you will covert these data items and the memory address, and give a machine language instruction. However, it is not easy for everybody. Language translator such as Python interpreter performs this type of conversion. It stores the object in a randomly chosen memory location. Python's built-in </a:t>
            </a:r>
            <a:r>
              <a:rPr lang="ru" sz="1200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id()</a:t>
            </a: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returns the address where the object is stored.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Once the data is stored in the memory, it should be accessed repeatedly for performing a certain process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above example, let us label the location of May as month, and location in which 18 is stored as age. Python uses the assignment operator (=) to bind an object with the label.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25" y="1540225"/>
            <a:ext cx="19050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175" y="1818175"/>
            <a:ext cx="1371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988" y="1818163"/>
            <a:ext cx="1476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Creating Python Variables</a:t>
            </a: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variables do not need explicit declaration to reserve memory space or you can say to create a variable. A Python variable is created automatically when you assign a value to it. The equal sign (=) is used to assign values to variables.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63" y="2235925"/>
            <a:ext cx="54006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to Print Python Variables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483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38" y="3388925"/>
            <a:ext cx="11334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Deleting Python Variables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delete a single object or multiple objects by using the del statement. For example −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6000"/>
            <a:ext cx="3598975" cy="10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4100"/>
            <a:ext cx="5172800" cy="7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300" y="1814475"/>
            <a:ext cx="2939629" cy="2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Getting Type of a Variable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get the data type of a Python variable using the python built-in function</a:t>
            </a:r>
            <a:r>
              <a:rPr lang="ru" sz="120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type()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follows.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600"/>
            <a:ext cx="15811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525" y="2360625"/>
            <a:ext cx="17335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Casting Python Variables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specify the data type of a variable with the help of casting as follows: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438" y="1676838"/>
            <a:ext cx="37814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Case-Sensitivity of Python Variables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55" y="1576275"/>
            <a:ext cx="3217175" cy="19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Variables - Multiple Assignment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(a,b,c)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a,b,c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(a,b,c)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print ("Hello, World!")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we can run the python code from the terminal or in the IDE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python3 test.py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a,b,c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 dirty="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"Zara Ali"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(a)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(b)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(c)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naming Variables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_count 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name1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"Zara"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name2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"Nuha"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Age 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zara_salary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endParaRPr lang="en-US"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ageMike </a:t>
            </a:r>
            <a:r>
              <a:rPr lang="en-US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 “</a:t>
            </a:r>
            <a:r>
              <a:rPr lang="en-US" sz="1200" dirty="0" err="1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asdas</a:t>
            </a:r>
            <a:r>
              <a:rPr lang="en-US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invalid variable names: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1counter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$_count 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zara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salary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endParaRPr lang="en-US" sz="1200" dirty="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cs typeface="Courier New"/>
                <a:sym typeface="Courier New"/>
              </a:rPr>
              <a:t>ИМЯ = </a:t>
            </a:r>
            <a:r>
              <a:rPr lang="en-US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cs typeface="Courier New"/>
                <a:sym typeface="Courier New"/>
              </a:rPr>
              <a:t>“</a:t>
            </a:r>
            <a:r>
              <a:rPr lang="en-US" sz="1200" dirty="0" err="1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cs typeface="Courier New"/>
                <a:sym typeface="Courier New"/>
              </a:rPr>
              <a:t>aIBEK</a:t>
            </a:r>
            <a:r>
              <a:rPr lang="en-US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cs typeface="Courier New"/>
                <a:sym typeface="Courier New"/>
              </a:rPr>
              <a:t>”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274300" y="22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Once you use a variable to identify a data object, it can be used repeatedly without its id() value.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area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area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perimeter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(width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height)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perimeter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of variables is especially advantageous when writing scripts or programs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area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perimeter 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 dirty="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(width</a:t>
            </a:r>
            <a:r>
              <a:rPr lang="ru" sz="1200" dirty="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height)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 dirty="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"Area = "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area)</a:t>
            </a:r>
            <a:endParaRPr sz="1200" dirty="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 dirty="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"Perimeter = "</a:t>
            </a:r>
            <a:r>
              <a:rPr lang="ru" sz="1200" dirty="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perimeter)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Local Variables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Local Variables are defined inside a function. We can not access variable outside the function.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i="1">
                <a:solidFill>
                  <a:srgbClr val="000000"/>
                </a:solidFill>
                <a:highlight>
                  <a:srgbClr val="FEFAD8"/>
                </a:highlight>
                <a:latin typeface="Verdana"/>
                <a:ea typeface="Verdana"/>
                <a:cs typeface="Verdana"/>
                <a:sym typeface="Verdana"/>
              </a:rPr>
              <a:t>A Python functions is a piece of reusable code and you will learn more about function </a:t>
            </a:r>
            <a:endParaRPr sz="1200" i="1">
              <a:solidFill>
                <a:srgbClr val="000000"/>
              </a:solidFill>
              <a:highlight>
                <a:srgbClr val="FEFAD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  <a:highlight>
                <a:srgbClr val="FEFAD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(x,y):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 i="1">
              <a:solidFill>
                <a:srgbClr val="000000"/>
              </a:solidFill>
              <a:highlight>
                <a:srgbClr val="FEFAD8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Global Variables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variable created outside a function can be accessed within any function and so they have global scope.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Constants in Python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doesn't have any formally defined constants, However you can indicate a variable to be treated as a constant by using all-caps names with underscores. For example, the name </a:t>
            </a:r>
            <a:r>
              <a:rPr lang="ru" sz="12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PI_VALUE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indicates that you don't want the variable redefined or changed in any way.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PI_VALUE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PI_VALUE 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PI_VALUE 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Python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Reserved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Words</a:t>
            </a:r>
            <a:endParaRPr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38" y="342900"/>
            <a:ext cx="62579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Lines and Indentation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96000"/>
            <a:ext cx="2162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536313"/>
            <a:ext cx="2371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709" y="0"/>
            <a:ext cx="40111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Multi-Line Statements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line continuation character (\) to denote that the line should continue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Statements contained within the [], {}, or () brackets do not need to use the line continuation character. For example following statement works well in Python −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88" y="1858038"/>
            <a:ext cx="19526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66213"/>
            <a:ext cx="43434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Quotations in Python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accepts single ('), double (") and triple (''' or """) quotes to denote string literals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950" y="1859000"/>
            <a:ext cx="41148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Comments in Python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What are two ways you can write comments in a python?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Multiple Statements on a Single Line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semicolon ( ; ) allows multiple statements on the single line given that neither statement starts a new code block.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2138"/>
            <a:ext cx="9096601" cy="1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Multiple Statement Groups as Suites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group of individual statements, which make a single code block are called </a:t>
            </a:r>
            <a:r>
              <a:rPr lang="ru" sz="1200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suites</a:t>
            </a:r>
            <a:r>
              <a:rPr lang="ru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 Python. Compound or complex statements, such as if, while, def, and class require a header line and a suite.</a:t>
            </a: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38" y="2079625"/>
            <a:ext cx="1533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893</Words>
  <Application>Microsoft Office PowerPoint</Application>
  <PresentationFormat>Экран (16:9)</PresentationFormat>
  <Paragraphs>116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Verdana</vt:lpstr>
      <vt:lpstr>Simple Dark</vt:lpstr>
      <vt:lpstr>Python - Syntax</vt:lpstr>
      <vt:lpstr>print ("Hello, World!")</vt:lpstr>
      <vt:lpstr>Python  Reserved  Words</vt:lpstr>
      <vt:lpstr>Python Lines and Indentation</vt:lpstr>
      <vt:lpstr>Python Multi-Line Statements</vt:lpstr>
      <vt:lpstr>Quotations in Python</vt:lpstr>
      <vt:lpstr>Comments in Python</vt:lpstr>
      <vt:lpstr>Multiple Statements on a Single Line</vt:lpstr>
      <vt:lpstr>Multiple Statement Groups as Suites</vt:lpstr>
      <vt:lpstr>Python Variables</vt:lpstr>
      <vt:lpstr>Memory Addresses</vt:lpstr>
      <vt:lpstr>Презентация PowerPoint</vt:lpstr>
      <vt:lpstr>Creating Python Variables</vt:lpstr>
      <vt:lpstr>Example to Print Python Variables</vt:lpstr>
      <vt:lpstr>Deleting Python Variables</vt:lpstr>
      <vt:lpstr>Getting Type of a Variable</vt:lpstr>
      <vt:lpstr>Casting Python Variables</vt:lpstr>
      <vt:lpstr>Case-Sensitivity of Python Variables</vt:lpstr>
      <vt:lpstr>Python Variables - Multiple Assignment</vt:lpstr>
      <vt:lpstr>Презентация PowerPoint</vt:lpstr>
      <vt:lpstr>naming Variables</vt:lpstr>
      <vt:lpstr>invalid variable names:</vt:lpstr>
      <vt:lpstr>Once you use a variable to identify a data object, it can be used repeatedly without its id() value.</vt:lpstr>
      <vt:lpstr>Use of variables is especially advantageous when writing scripts or programs</vt:lpstr>
      <vt:lpstr>Local Variables</vt:lpstr>
      <vt:lpstr>Global Variables</vt:lpstr>
      <vt:lpstr>Constants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Syntax</dc:title>
  <cp:lastModifiedBy>1.0 Programming</cp:lastModifiedBy>
  <cp:revision>3</cp:revision>
  <dcterms:modified xsi:type="dcterms:W3CDTF">2025-01-23T10:44:02Z</dcterms:modified>
</cp:coreProperties>
</file>