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fd3e9d35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fd3e9d35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d3e9d35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fd3e9d35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d3e9d35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d3e9d3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fd3e9d3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fd3e9d3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fd3e9d3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fd3e9d3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fd3e9d3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fd3e9d3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fd3e9d35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fd3e9d35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fd3e9d35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fd3e9d35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fd3e9d35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fd3e9d35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fd3e9d35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fd3e9d35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d3e9d3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d3e9d3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fd3e9d35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fd3e9d35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Подсчитайте гласные в строке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d3e9d3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d3e9d3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d3e9d3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d3e9d3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d3e9d3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d3e9d3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d3e9d3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d3e9d3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fd3e9d3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fd3e9d3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fd3e9d3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fd3e9d3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fd3e9d3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fd3e9d3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break Statement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break statement we can stop the loop before it has looped through all the items: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Exit the loop when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is "banana", but this time the break comes before the print: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Statement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continue statement we can stop the current iteration of the loop, and continue with the next: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range() Function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loop through a set of code a specified number of times, we can use the range() function, The range() function returns a sequence of numbers, starting from 0 by default, and increments by 1 (by default), and ends at a specified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range(2, 6)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means values from 2 to 6 (but not including 6):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range(2, 30, 3)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 the sequence with 3 (default is 1):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 in For Loop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else keyword in a for loop specifies a block of code to be executed when the loop is finished: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x in range(6):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print(x)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print("Finally finished!")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Note: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block will NOT be executed if the loop is stopped by a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5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statement.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"Finally finished!"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nested loop is a loop inside a loop.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"inner loop" will be executed one time for each iteration of the "outer loop":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adj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"big"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"tasty"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adj: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Loop: Class works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Print Numbers from 1 to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Sum of Even Numbers from 1 to 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two primitive loop commands: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loops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Loop: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Multiplication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a Multiplication Table (Nested)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 Vowels in a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the Largest Number in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75" y="2635000"/>
            <a:ext cx="18097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while Loop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we can execute a set of statements as long as a condition is true.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break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 requires relevant variables to be ready, in this example we need to define an indexing variable,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we set to 1.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Statement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stop the current iteration, and continue with the next: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 +=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150">
              <a:solidFill>
                <a:srgbClr val="005CC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else Statement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we can run a block of code once when the condition no longer is true: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&lt;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i +=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50">
              <a:solidFill>
                <a:srgbClr val="99005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is no longer less than 6"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Exercise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Which statement is a correct syntax to break out of a loop?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600" marR="152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for loop is used for iterating over a sequence (that is either a list, a tuple, a dictionary, a set, or a string).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fruits = [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fruits: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Looping Through a String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ven strings are iterable objects, they contain a sequence of characters: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