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42115c822b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42115c822b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42115c822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42115c82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42115c822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42115c822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42115c822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42115c822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42115c822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42115c822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42115c822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42115c822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42115c822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42115c822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42115c822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42115c822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42115c822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42115c822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Create First Tkinter GUI Application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39975" y="169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
            </a:r>
            <a:r>
              <a:rPr lang="en"/>
              <a:t>оздайте графический интерфейс со следующими данными:</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CheckButton</a:t>
            </a:r>
            <a:endParaRPr/>
          </a:p>
          <a:p>
            <a:pPr indent="-342900" lvl="0" marL="457200" rtl="0" algn="l">
              <a:spcBef>
                <a:spcPts val="0"/>
              </a:spcBef>
              <a:spcAft>
                <a:spcPts val="0"/>
              </a:spcAft>
              <a:buSzPts val="1800"/>
              <a:buAutoNum type="arabicPeriod"/>
            </a:pPr>
            <a:r>
              <a:rPr lang="en"/>
              <a:t>Radio Button</a:t>
            </a:r>
            <a:endParaRPr/>
          </a:p>
          <a:p>
            <a:pPr indent="-342900" lvl="0" marL="457200" rtl="0" algn="l">
              <a:spcBef>
                <a:spcPts val="0"/>
              </a:spcBef>
              <a:spcAft>
                <a:spcPts val="0"/>
              </a:spcAft>
              <a:buSzPts val="1800"/>
              <a:buAutoNum type="arabicPeriod"/>
            </a:pPr>
            <a:r>
              <a:rPr lang="en"/>
              <a:t>Listbox</a:t>
            </a:r>
            <a:endParaRPr/>
          </a:p>
          <a:p>
            <a:pPr indent="-342900" lvl="0" marL="457200" rtl="0" algn="l">
              <a:spcBef>
                <a:spcPts val="0"/>
              </a:spcBef>
              <a:spcAft>
                <a:spcPts val="0"/>
              </a:spcAft>
              <a:buSzPts val="1800"/>
              <a:buAutoNum type="arabicPeriod"/>
            </a:pPr>
            <a:r>
              <a:rPr lang="en"/>
              <a:t>Scrollbar</a:t>
            </a:r>
            <a:endParaRPr/>
          </a:p>
        </p:txBody>
      </p:sp>
      <p:pic>
        <p:nvPicPr>
          <p:cNvPr id="118" name="Google Shape;118;p22"/>
          <p:cNvPicPr preferRelativeResize="0"/>
          <p:nvPr/>
        </p:nvPicPr>
        <p:blipFill>
          <a:blip r:embed="rId3">
            <a:alphaModFix/>
          </a:blip>
          <a:stretch>
            <a:fillRect/>
          </a:stretch>
        </p:blipFill>
        <p:spPr>
          <a:xfrm>
            <a:off x="3770375" y="1005250"/>
            <a:ext cx="1447800" cy="1009650"/>
          </a:xfrm>
          <a:prstGeom prst="rect">
            <a:avLst/>
          </a:prstGeom>
          <a:noFill/>
          <a:ln>
            <a:noFill/>
          </a:ln>
        </p:spPr>
      </p:pic>
      <p:pic>
        <p:nvPicPr>
          <p:cNvPr id="119" name="Google Shape;119;p22"/>
          <p:cNvPicPr preferRelativeResize="0"/>
          <p:nvPr/>
        </p:nvPicPr>
        <p:blipFill>
          <a:blip r:embed="rId4">
            <a:alphaModFix/>
          </a:blip>
          <a:stretch>
            <a:fillRect/>
          </a:stretch>
        </p:blipFill>
        <p:spPr>
          <a:xfrm>
            <a:off x="5625775" y="1152475"/>
            <a:ext cx="1514475" cy="971550"/>
          </a:xfrm>
          <a:prstGeom prst="rect">
            <a:avLst/>
          </a:prstGeom>
          <a:noFill/>
          <a:ln>
            <a:noFill/>
          </a:ln>
        </p:spPr>
      </p:pic>
      <p:pic>
        <p:nvPicPr>
          <p:cNvPr id="120" name="Google Shape;120;p22"/>
          <p:cNvPicPr preferRelativeResize="0"/>
          <p:nvPr/>
        </p:nvPicPr>
        <p:blipFill>
          <a:blip r:embed="rId5">
            <a:alphaModFix/>
          </a:blip>
          <a:stretch>
            <a:fillRect/>
          </a:stretch>
        </p:blipFill>
        <p:spPr>
          <a:xfrm>
            <a:off x="3960838" y="2278013"/>
            <a:ext cx="1504950" cy="1438275"/>
          </a:xfrm>
          <a:prstGeom prst="rect">
            <a:avLst/>
          </a:prstGeom>
          <a:noFill/>
          <a:ln>
            <a:noFill/>
          </a:ln>
        </p:spPr>
      </p:pic>
      <p:pic>
        <p:nvPicPr>
          <p:cNvPr id="121" name="Google Shape;121;p22"/>
          <p:cNvPicPr preferRelativeResize="0"/>
          <p:nvPr/>
        </p:nvPicPr>
        <p:blipFill>
          <a:blip r:embed="rId6">
            <a:alphaModFix/>
          </a:blip>
          <a:stretch>
            <a:fillRect/>
          </a:stretch>
        </p:blipFill>
        <p:spPr>
          <a:xfrm>
            <a:off x="5768950" y="2278013"/>
            <a:ext cx="1676400" cy="2200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Whats a Tkinter?</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provides a variety of widgets like buttons, labels, text boxes, menus and more that can be used to create interactive user interfaces. </a:t>
            </a:r>
            <a:endParaRPr/>
          </a:p>
          <a:p>
            <a:pPr indent="0" lvl="0" marL="0" rtl="0" algn="l">
              <a:spcBef>
                <a:spcPts val="1200"/>
              </a:spcBef>
              <a:spcAft>
                <a:spcPts val="1200"/>
              </a:spcAft>
              <a:buNone/>
            </a:pPr>
            <a:r>
              <a:rPr lang="en"/>
              <a:t>Tkinter supports event-driven programming, where actions are taken in response to user events like clicks or keypresses.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 First Tkinter GUI Application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Import the tkinter module</a:t>
            </a:r>
            <a:endParaRPr/>
          </a:p>
          <a:p>
            <a:pPr indent="-342900" lvl="0" marL="457200" rtl="0" algn="l">
              <a:spcBef>
                <a:spcPts val="0"/>
              </a:spcBef>
              <a:spcAft>
                <a:spcPts val="0"/>
              </a:spcAft>
              <a:buSzPts val="1800"/>
              <a:buAutoNum type="arabicPeriod"/>
            </a:pPr>
            <a:r>
              <a:rPr lang="en"/>
              <a:t>Create the main window (container)</a:t>
            </a:r>
            <a:endParaRPr/>
          </a:p>
          <a:p>
            <a:pPr indent="-342900" lvl="0" marL="457200" rtl="0" algn="l">
              <a:spcBef>
                <a:spcPts val="0"/>
              </a:spcBef>
              <a:spcAft>
                <a:spcPts val="0"/>
              </a:spcAft>
              <a:buSzPts val="1800"/>
              <a:buAutoNum type="arabicPeriod"/>
            </a:pPr>
            <a:r>
              <a:rPr lang="en"/>
              <a:t>Set Window Properties</a:t>
            </a:r>
            <a:endParaRPr/>
          </a:p>
          <a:p>
            <a:pPr indent="-342900" lvl="0" marL="457200" rtl="0" algn="l">
              <a:spcBef>
                <a:spcPts val="0"/>
              </a:spcBef>
              <a:spcAft>
                <a:spcPts val="0"/>
              </a:spcAft>
              <a:buSzPts val="1800"/>
              <a:buAutoNum type="arabicPeriod"/>
            </a:pPr>
            <a:r>
              <a:rPr lang="en"/>
              <a:t>Add widgets to the main window (buttons, label, fields)</a:t>
            </a:r>
            <a:endParaRPr/>
          </a:p>
          <a:p>
            <a:pPr indent="-342900" lvl="0" marL="457200" rtl="0" algn="l">
              <a:spcBef>
                <a:spcPts val="0"/>
              </a:spcBef>
              <a:spcAft>
                <a:spcPts val="0"/>
              </a:spcAft>
              <a:buSzPts val="1800"/>
              <a:buAutoNum type="arabicPeriod"/>
            </a:pPr>
            <a:r>
              <a:rPr lang="en"/>
              <a:t>Pack Widgets (grid(), place())</a:t>
            </a:r>
            <a:endParaRPr/>
          </a:p>
          <a:p>
            <a:pPr indent="-342900" lvl="0" marL="457200" rtl="0" algn="l">
              <a:spcBef>
                <a:spcPts val="0"/>
              </a:spcBef>
              <a:spcAft>
                <a:spcPts val="0"/>
              </a:spcAft>
              <a:buSzPts val="1800"/>
              <a:buAutoNum type="arabicPeriod"/>
            </a:pPr>
            <a:r>
              <a:rPr lang="en"/>
              <a:t>Apply event triggers to the widgets (define how the application should respond)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mainloop()</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mainloop() method is used to run application once it is ready. It is an infinite loop that keeps the application running, waits for events to occur (such as button clicks) and processes these events as long as the window is not closed.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0" name="Google Shape;80;p17"/>
          <p:cNvPicPr preferRelativeResize="0"/>
          <p:nvPr/>
        </p:nvPicPr>
        <p:blipFill>
          <a:blip r:embed="rId3">
            <a:alphaModFix/>
          </a:blip>
          <a:stretch>
            <a:fillRect/>
          </a:stretch>
        </p:blipFill>
        <p:spPr>
          <a:xfrm>
            <a:off x="311700" y="1152463"/>
            <a:ext cx="1981200" cy="1247775"/>
          </a:xfrm>
          <a:prstGeom prst="rect">
            <a:avLst/>
          </a:prstGeom>
          <a:noFill/>
          <a:ln>
            <a:noFill/>
          </a:ln>
        </p:spPr>
      </p:pic>
      <p:pic>
        <p:nvPicPr>
          <p:cNvPr id="81" name="Google Shape;81;p17"/>
          <p:cNvPicPr preferRelativeResize="0"/>
          <p:nvPr/>
        </p:nvPicPr>
        <p:blipFill>
          <a:blip r:embed="rId4">
            <a:alphaModFix/>
          </a:blip>
          <a:stretch>
            <a:fillRect/>
          </a:stretch>
        </p:blipFill>
        <p:spPr>
          <a:xfrm>
            <a:off x="4336113" y="1152463"/>
            <a:ext cx="2981325" cy="3114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Tkinter Widget</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There are a number of tkinter widgets which we can put in our tkinter application. Some of the major widgets are explained below: Label, Button, Entry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Label</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It refers to the display box where we display text or image. It can have various options like font, background, foreground, etc. The general syntax is:</a:t>
            </a:r>
            <a:endParaRPr/>
          </a:p>
          <a:p>
            <a:pPr indent="0" lvl="0" marL="0" rtl="0" algn="l">
              <a:spcBef>
                <a:spcPts val="1200"/>
              </a:spcBef>
              <a:spcAft>
                <a:spcPts val="0"/>
              </a:spcAft>
              <a:buNone/>
            </a:pPr>
            <a:r>
              <a:rPr i="1" lang="en" sz="1350">
                <a:solidFill>
                  <a:srgbClr val="273239"/>
                </a:solidFill>
                <a:highlight>
                  <a:srgbClr val="F9F9F9"/>
                </a:highlight>
                <a:latin typeface="Nunito"/>
                <a:ea typeface="Nunito"/>
                <a:cs typeface="Nunito"/>
                <a:sym typeface="Nunito"/>
              </a:rPr>
              <a:t>w=Label(master, option=value)</a:t>
            </a:r>
            <a:endParaRPr i="1" sz="1350">
              <a:solidFill>
                <a:srgbClr val="273239"/>
              </a:solidFill>
              <a:highlight>
                <a:srgbClr val="F9F9F9"/>
              </a:highlight>
              <a:latin typeface="Nunito"/>
              <a:ea typeface="Nunito"/>
              <a:cs typeface="Nunito"/>
              <a:sym typeface="Nunito"/>
            </a:endParaRPr>
          </a:p>
          <a:p>
            <a:pPr indent="-314325" lvl="0" marL="685800" rtl="0" algn="l">
              <a:lnSpc>
                <a:spcPct val="158000"/>
              </a:lnSpc>
              <a:spcBef>
                <a:spcPts val="1200"/>
              </a:spcBef>
              <a:spcAft>
                <a:spcPts val="0"/>
              </a:spcAft>
              <a:buClr>
                <a:srgbClr val="273239"/>
              </a:buClr>
              <a:buSzPts val="1350"/>
              <a:buFont typeface="Nunito"/>
              <a:buChar char="●"/>
            </a:pPr>
            <a:r>
              <a:rPr b="1" lang="en" sz="1350">
                <a:solidFill>
                  <a:srgbClr val="273239"/>
                </a:solidFill>
                <a:highlight>
                  <a:srgbClr val="FFFFFF"/>
                </a:highlight>
                <a:latin typeface="Nunito"/>
                <a:ea typeface="Nunito"/>
                <a:cs typeface="Nunito"/>
                <a:sym typeface="Nunito"/>
              </a:rPr>
              <a:t>master</a:t>
            </a:r>
            <a:r>
              <a:rPr lang="en" sz="1350">
                <a:solidFill>
                  <a:srgbClr val="273239"/>
                </a:solidFill>
                <a:highlight>
                  <a:srgbClr val="FFFFFF"/>
                </a:highlight>
                <a:latin typeface="Nunito"/>
                <a:ea typeface="Nunito"/>
                <a:cs typeface="Nunito"/>
                <a:sym typeface="Nunito"/>
              </a:rPr>
              <a:t> is the parameter used to represent the parent window.</a:t>
            </a:r>
            <a:endParaRPr sz="1350">
              <a:solidFill>
                <a:srgbClr val="273239"/>
              </a:solidFill>
              <a:highlight>
                <a:srgbClr val="FFFFFF"/>
              </a:highlight>
              <a:latin typeface="Nunito"/>
              <a:ea typeface="Nunito"/>
              <a:cs typeface="Nunito"/>
              <a:sym typeface="Nunito"/>
            </a:endParaRPr>
          </a:p>
          <a:p>
            <a:pPr indent="0" lvl="0" marL="0" rtl="0" algn="l">
              <a:spcBef>
                <a:spcPts val="1800"/>
              </a:spcBef>
              <a:spcAft>
                <a:spcPts val="0"/>
              </a:spcAft>
              <a:buNone/>
            </a:pPr>
            <a:r>
              <a:t/>
            </a:r>
            <a:endParaRPr i="1" sz="1350">
              <a:solidFill>
                <a:srgbClr val="273239"/>
              </a:solidFill>
              <a:highlight>
                <a:srgbClr val="F9F9F9"/>
              </a:highlight>
              <a:latin typeface="Nunito"/>
              <a:ea typeface="Nunito"/>
              <a:cs typeface="Nunito"/>
              <a:sym typeface="Nunito"/>
            </a:endParaRPr>
          </a:p>
          <a:p>
            <a:pPr indent="0" lvl="0" marL="0" rtl="0" algn="l">
              <a:spcBef>
                <a:spcPts val="1200"/>
              </a:spcBef>
              <a:spcAft>
                <a:spcPts val="1200"/>
              </a:spcAft>
              <a:buNone/>
            </a:pPr>
            <a:r>
              <a:t/>
            </a:r>
            <a:endParaRPr i="1" sz="1350">
              <a:solidFill>
                <a:srgbClr val="273239"/>
              </a:solidFill>
              <a:highlight>
                <a:srgbClr val="F9F9F9"/>
              </a:highlight>
              <a:latin typeface="Nunito"/>
              <a:ea typeface="Nunito"/>
              <a:cs typeface="Nunito"/>
              <a:sym typeface="Nunito"/>
            </a:endParaRPr>
          </a:p>
        </p:txBody>
      </p:sp>
      <p:pic>
        <p:nvPicPr>
          <p:cNvPr id="94" name="Google Shape;94;p19"/>
          <p:cNvPicPr preferRelativeResize="0"/>
          <p:nvPr/>
        </p:nvPicPr>
        <p:blipFill>
          <a:blip r:embed="rId3">
            <a:alphaModFix/>
          </a:blip>
          <a:stretch>
            <a:fillRect/>
          </a:stretch>
        </p:blipFill>
        <p:spPr>
          <a:xfrm>
            <a:off x="478713" y="3185025"/>
            <a:ext cx="3381375" cy="971550"/>
          </a:xfrm>
          <a:prstGeom prst="rect">
            <a:avLst/>
          </a:prstGeom>
          <a:noFill/>
          <a:ln>
            <a:noFill/>
          </a:ln>
        </p:spPr>
      </p:pic>
      <p:pic>
        <p:nvPicPr>
          <p:cNvPr id="95" name="Google Shape;95;p19"/>
          <p:cNvPicPr preferRelativeResize="0"/>
          <p:nvPr/>
        </p:nvPicPr>
        <p:blipFill>
          <a:blip r:embed="rId4">
            <a:alphaModFix/>
          </a:blip>
          <a:stretch>
            <a:fillRect/>
          </a:stretch>
        </p:blipFill>
        <p:spPr>
          <a:xfrm>
            <a:off x="4146201" y="3139024"/>
            <a:ext cx="3750699" cy="1120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Button	</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350">
                <a:solidFill>
                  <a:srgbClr val="273239"/>
                </a:solidFill>
                <a:highlight>
                  <a:srgbClr val="FFFFFF"/>
                </a:highlight>
                <a:latin typeface="Nunito"/>
                <a:ea typeface="Nunito"/>
                <a:cs typeface="Nunito"/>
                <a:sym typeface="Nunito"/>
              </a:rPr>
              <a:t>A clickable button that can trigger an action. The general syntax is:</a:t>
            </a:r>
            <a:endParaRPr sz="1350">
              <a:solidFill>
                <a:srgbClr val="273239"/>
              </a:solidFill>
              <a:highlight>
                <a:srgbClr val="FFFFFF"/>
              </a:highlight>
              <a:latin typeface="Nunito"/>
              <a:ea typeface="Nunito"/>
              <a:cs typeface="Nunito"/>
              <a:sym typeface="Nunito"/>
            </a:endParaRPr>
          </a:p>
          <a:p>
            <a:pPr indent="0" lvl="0" marL="228600" marR="228600" rtl="0" algn="l">
              <a:lnSpc>
                <a:spcPct val="120000"/>
              </a:lnSpc>
              <a:spcBef>
                <a:spcPts val="800"/>
              </a:spcBef>
              <a:spcAft>
                <a:spcPts val="0"/>
              </a:spcAft>
              <a:buClr>
                <a:schemeClr val="dk1"/>
              </a:buClr>
              <a:buSzPts val="1100"/>
              <a:buFont typeface="Arial"/>
              <a:buNone/>
            </a:pPr>
            <a:r>
              <a:rPr i="1" lang="en" sz="1350">
                <a:solidFill>
                  <a:srgbClr val="980000"/>
                </a:solidFill>
                <a:latin typeface="Nunito"/>
                <a:ea typeface="Nunito"/>
                <a:cs typeface="Nunito"/>
                <a:sym typeface="Nunito"/>
              </a:rPr>
              <a:t>w=Button(master, option=value)</a:t>
            </a:r>
            <a:endParaRPr i="1" sz="1350">
              <a:solidFill>
                <a:srgbClr val="980000"/>
              </a:solidFill>
              <a:latin typeface="Nunito"/>
              <a:ea typeface="Nunito"/>
              <a:cs typeface="Nunito"/>
              <a:sym typeface="Nunito"/>
            </a:endParaRPr>
          </a:p>
          <a:p>
            <a:pPr indent="0" lvl="0" marL="0" rtl="0" algn="l">
              <a:spcBef>
                <a:spcPts val="2600"/>
              </a:spcBef>
              <a:spcAft>
                <a:spcPts val="1200"/>
              </a:spcAft>
              <a:buNone/>
            </a:pPr>
            <a:r>
              <a:t/>
            </a:r>
            <a:endParaRPr/>
          </a:p>
        </p:txBody>
      </p:sp>
      <p:pic>
        <p:nvPicPr>
          <p:cNvPr id="102" name="Google Shape;102;p20"/>
          <p:cNvPicPr preferRelativeResize="0"/>
          <p:nvPr/>
        </p:nvPicPr>
        <p:blipFill>
          <a:blip r:embed="rId3">
            <a:alphaModFix/>
          </a:blip>
          <a:stretch>
            <a:fillRect/>
          </a:stretch>
        </p:blipFill>
        <p:spPr>
          <a:xfrm>
            <a:off x="311700" y="1933575"/>
            <a:ext cx="4857750" cy="1276350"/>
          </a:xfrm>
          <a:prstGeom prst="rect">
            <a:avLst/>
          </a:prstGeom>
          <a:noFill/>
          <a:ln>
            <a:noFill/>
          </a:ln>
        </p:spPr>
      </p:pic>
      <p:pic>
        <p:nvPicPr>
          <p:cNvPr id="103" name="Google Shape;103;p20"/>
          <p:cNvPicPr preferRelativeResize="0"/>
          <p:nvPr/>
        </p:nvPicPr>
        <p:blipFill>
          <a:blip r:embed="rId4">
            <a:alphaModFix/>
          </a:blip>
          <a:stretch>
            <a:fillRect/>
          </a:stretch>
        </p:blipFill>
        <p:spPr>
          <a:xfrm>
            <a:off x="311688" y="3548288"/>
            <a:ext cx="3343275" cy="923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Entry</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350">
                <a:solidFill>
                  <a:srgbClr val="273239"/>
                </a:solidFill>
                <a:highlight>
                  <a:srgbClr val="FFFFFF"/>
                </a:highlight>
                <a:latin typeface="Nunito"/>
                <a:ea typeface="Nunito"/>
                <a:cs typeface="Nunito"/>
                <a:sym typeface="Nunito"/>
              </a:rPr>
              <a:t>It is used to input the single line text entry from the user. For multi-line text input, Text widget is used. The general syntax is:</a:t>
            </a:r>
            <a:endParaRPr sz="1350">
              <a:solidFill>
                <a:srgbClr val="273239"/>
              </a:solidFill>
              <a:highlight>
                <a:srgbClr val="FFFFFF"/>
              </a:highlight>
              <a:latin typeface="Nunito"/>
              <a:ea typeface="Nunito"/>
              <a:cs typeface="Nunito"/>
              <a:sym typeface="Nunito"/>
            </a:endParaRPr>
          </a:p>
          <a:p>
            <a:pPr indent="0" lvl="0" marL="228600" marR="228600" rtl="0" algn="l">
              <a:lnSpc>
                <a:spcPct val="120000"/>
              </a:lnSpc>
              <a:spcBef>
                <a:spcPts val="800"/>
              </a:spcBef>
              <a:spcAft>
                <a:spcPts val="0"/>
              </a:spcAft>
              <a:buClr>
                <a:schemeClr val="dk1"/>
              </a:buClr>
              <a:buSzPts val="1100"/>
              <a:buFont typeface="Arial"/>
              <a:buNone/>
            </a:pPr>
            <a:r>
              <a:rPr i="1" lang="en" sz="1350">
                <a:solidFill>
                  <a:srgbClr val="980000"/>
                </a:solidFill>
                <a:latin typeface="Nunito"/>
                <a:ea typeface="Nunito"/>
                <a:cs typeface="Nunito"/>
                <a:sym typeface="Nunito"/>
              </a:rPr>
              <a:t>w=Entry(master, option=value)</a:t>
            </a:r>
            <a:endParaRPr i="1" sz="1350">
              <a:solidFill>
                <a:srgbClr val="980000"/>
              </a:solidFill>
              <a:latin typeface="Nunito"/>
              <a:ea typeface="Nunito"/>
              <a:cs typeface="Nunito"/>
              <a:sym typeface="Nunito"/>
            </a:endParaRPr>
          </a:p>
          <a:p>
            <a:pPr indent="0" lvl="0" marL="228600" marR="228600" rtl="0" algn="l">
              <a:lnSpc>
                <a:spcPct val="120000"/>
              </a:lnSpc>
              <a:spcBef>
                <a:spcPts val="2600"/>
              </a:spcBef>
              <a:spcAft>
                <a:spcPts val="0"/>
              </a:spcAft>
              <a:buClr>
                <a:schemeClr val="dk1"/>
              </a:buClr>
              <a:buSzPts val="1100"/>
              <a:buFont typeface="Arial"/>
              <a:buNone/>
            </a:pPr>
            <a:r>
              <a:t/>
            </a:r>
            <a:endParaRPr i="1" sz="1350">
              <a:solidFill>
                <a:srgbClr val="273239"/>
              </a:solidFill>
              <a:latin typeface="Nunito"/>
              <a:ea typeface="Nunito"/>
              <a:cs typeface="Nunito"/>
              <a:sym typeface="Nunito"/>
            </a:endParaRPr>
          </a:p>
          <a:p>
            <a:pPr indent="0" lvl="0" marL="0" rtl="0" algn="l">
              <a:spcBef>
                <a:spcPts val="1800"/>
              </a:spcBef>
              <a:spcAft>
                <a:spcPts val="1200"/>
              </a:spcAft>
              <a:buNone/>
            </a:pPr>
            <a:r>
              <a:t/>
            </a:r>
            <a:endParaRPr/>
          </a:p>
        </p:txBody>
      </p:sp>
      <p:pic>
        <p:nvPicPr>
          <p:cNvPr id="110" name="Google Shape;110;p21"/>
          <p:cNvPicPr preferRelativeResize="0"/>
          <p:nvPr/>
        </p:nvPicPr>
        <p:blipFill>
          <a:blip r:embed="rId3">
            <a:alphaModFix/>
          </a:blip>
          <a:stretch>
            <a:fillRect/>
          </a:stretch>
        </p:blipFill>
        <p:spPr>
          <a:xfrm>
            <a:off x="369175" y="2195925"/>
            <a:ext cx="4038600" cy="1981200"/>
          </a:xfrm>
          <a:prstGeom prst="rect">
            <a:avLst/>
          </a:prstGeom>
          <a:noFill/>
          <a:ln>
            <a:noFill/>
          </a:ln>
        </p:spPr>
      </p:pic>
      <p:pic>
        <p:nvPicPr>
          <p:cNvPr id="111" name="Google Shape;111;p21"/>
          <p:cNvPicPr preferRelativeResize="0"/>
          <p:nvPr/>
        </p:nvPicPr>
        <p:blipFill>
          <a:blip r:embed="rId4">
            <a:alphaModFix/>
          </a:blip>
          <a:stretch>
            <a:fillRect/>
          </a:stretch>
        </p:blipFill>
        <p:spPr>
          <a:xfrm>
            <a:off x="4783325" y="2195925"/>
            <a:ext cx="2171700" cy="971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