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359d48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359d48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7359d48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7359d48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7359d48c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7359d48c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7359d48c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7359d48c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7359d48c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7359d48c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7359d48c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7359d48c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Система управления данными студентов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Условие задачи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У вас есть набор данных о студентах, где у каждого студента есть имя, список предметов и оценки по этим предметам. Необходимо реализовать функции для выполнения различных операций с этими данными.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данных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Каждый студент представлен как словарь с ключами: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"name"</a:t>
            </a:r>
            <a:r>
              <a:rPr lang="en"/>
              <a:t>: строка, представляющая имя студента.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"subjects"</a:t>
            </a:r>
            <a:r>
              <a:rPr lang="en"/>
              <a:t>: кортеж, содержащий имена предметов.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"scores"</a:t>
            </a:r>
            <a:r>
              <a:rPr lang="en"/>
              <a:t>: словарь, где ключ — это название предмета, а значение — это оценка.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данных: Copy Paste it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= [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{"name": "Alice", "subjects": ("Math", "Physics", "English"), "scores": {"Math": 85, "Physics": 78, "English": 92}},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{"name": "Bob", "subjects": ("Math", "Biology", "English"), "scores": {"Math": 72, "Biology": 88, "English": 80}},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{"name": "Charlie", "subjects": ("Math", "Physics", "Chemistry"), "scores": {"Math": 90, "Physics": 95, "Chemistry": 85}},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Задания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908850"/>
            <a:ext cx="8520600" cy="4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Напишите функцию </a:t>
            </a:r>
            <a:r>
              <a:rPr lang="en">
                <a:solidFill>
                  <a:schemeClr val="dk1"/>
                </a:solidFill>
              </a:rPr>
              <a:t>display_students(students)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Эта функция должна перебирать список студентов и выводить имя каждого студента и их предметы.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Напишите функцию </a:t>
            </a:r>
            <a:r>
              <a:rPr lang="en">
                <a:solidFill>
                  <a:schemeClr val="dk1"/>
                </a:solidFill>
              </a:rPr>
              <a:t>get_average_score(name, </a:t>
            </a:r>
            <a:r>
              <a:rPr lang="en">
                <a:solidFill>
                  <a:schemeClr val="dk1"/>
                </a:solidFill>
              </a:rPr>
              <a:t>students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Эта функция должна найти студента по имени и вычислить среднюю оценку по их предметам.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Напишите функцию </a:t>
            </a:r>
            <a:r>
              <a:rPr lang="en">
                <a:solidFill>
                  <a:schemeClr val="dk1"/>
                </a:solidFill>
              </a:rPr>
              <a:t>find_top_student(</a:t>
            </a:r>
            <a:r>
              <a:rPr lang="en">
                <a:solidFill>
                  <a:schemeClr val="dk1"/>
                </a:solidFill>
              </a:rPr>
              <a:t>students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Эта функция должна определить, у кого из студентов самая высокая средняя оценка, и вернуть его имя.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Напишите функцию </a:t>
            </a:r>
            <a:r>
              <a:rPr lang="en">
                <a:solidFill>
                  <a:schemeClr val="dk1"/>
                </a:solidFill>
              </a:rPr>
              <a:t>failed_students(</a:t>
            </a:r>
            <a:r>
              <a:rPr lang="en">
                <a:solidFill>
                  <a:schemeClr val="dk1"/>
                </a:solidFill>
              </a:rPr>
              <a:t>students</a:t>
            </a:r>
            <a:r>
              <a:rPr lang="en">
                <a:solidFill>
                  <a:schemeClr val="dk1"/>
                </a:solidFill>
              </a:rPr>
              <a:t>, passing_score=50)</a:t>
            </a:r>
            <a:endParaRPr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Эта функция должна находить студентов, которые получили ниже проходного балла по любому предмету, и возвращать их имена.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Бонусное задание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Напишите функцию </a:t>
            </a:r>
            <a:r>
              <a:rPr lang="en">
                <a:solidFill>
                  <a:schemeClr val="dk1"/>
                </a:solidFill>
              </a:rPr>
              <a:t>unique_subjects(data)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Эта функция должна вернуть множество всех уникальных предметов среди всех студентов.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Ожидаемый результат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display_students(students)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print(get_average_score("Alice", students))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print(find_top_student(students))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print(failed_students(students, passing_score=75))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print(unique_subjects(students))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175" y="3063513"/>
            <a:ext cx="4648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