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d01ba1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d01ba1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d01ba1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d01ba1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d01ba1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bd01ba1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d01ba1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d01ba1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d01ba15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d01ba15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d01ba1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d01ba1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d01ba1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d01ba1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bd01ba1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bd01ba1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d01ba1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d01ba1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d01ba1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d01ba1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d01ba1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bd01ba1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d01ba1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d01ba1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d01ba15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d01ba15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Python "Class" in Object-Oriented Programming (OOP)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TASK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class </a:t>
            </a:r>
            <a:r>
              <a:rPr b="1" lang="en"/>
              <a:t>CAR </a:t>
            </a:r>
            <a:r>
              <a:rPr lang="en"/>
              <a:t>с методом </a:t>
            </a:r>
            <a:r>
              <a:rPr b="1" lang="en"/>
              <a:t>DRIVE </a:t>
            </a:r>
            <a:r>
              <a:rPr lang="en"/>
              <a:t>, который выводит: "Машина едет!"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Создайте объект class Машина и вызовите метод drive.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50" y="3001025"/>
            <a:ext cx="3377425" cy="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атрибутов экземпляра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Измените class Car , добавив метод </a:t>
            </a:r>
            <a:r>
              <a:rPr b="1" lang="en"/>
              <a:t>__init__</a:t>
            </a:r>
            <a:r>
              <a:rPr lang="en"/>
              <a:t>, который принимает два параметра: </a:t>
            </a:r>
            <a:r>
              <a:rPr b="1" lang="en"/>
              <a:t>марка</a:t>
            </a:r>
            <a:r>
              <a:rPr lang="en"/>
              <a:t> и </a:t>
            </a:r>
            <a:r>
              <a:rPr b="1" lang="en"/>
              <a:t>цвет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Сохраните их как атрибуты экземпляра (</a:t>
            </a:r>
            <a:r>
              <a:rPr b="1" lang="en"/>
              <a:t>self.brand и self.color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Обновите метод drive, чтобы он выводил: "Машина [</a:t>
            </a:r>
            <a:r>
              <a:rPr b="1" lang="en"/>
              <a:t>марка</a:t>
            </a:r>
            <a:r>
              <a:rPr lang="en"/>
              <a:t>] цвета [</a:t>
            </a:r>
            <a:r>
              <a:rPr b="1" lang="en"/>
              <a:t>цвет</a:t>
            </a:r>
            <a:r>
              <a:rPr lang="en"/>
              <a:t>] едет!"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Создайте объект с </a:t>
            </a:r>
            <a:r>
              <a:rPr b="1" lang="en"/>
              <a:t>brand = "Toyota"</a:t>
            </a:r>
            <a:r>
              <a:rPr lang="en"/>
              <a:t> и </a:t>
            </a:r>
            <a:r>
              <a:rPr b="1" lang="en"/>
              <a:t>color = "синий"</a:t>
            </a:r>
            <a:r>
              <a:rPr lang="en"/>
              <a:t>, затем вызовите drive.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Атрибуты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атрибут class </a:t>
            </a:r>
            <a:r>
              <a:rPr b="1" lang="en"/>
              <a:t>wheels = 4</a:t>
            </a:r>
            <a:r>
              <a:rPr lang="en"/>
              <a:t> в class Машина.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Создайте метод </a:t>
            </a:r>
            <a:r>
              <a:rPr b="1" lang="en"/>
              <a:t>get_wheels</a:t>
            </a:r>
            <a:r>
              <a:rPr lang="en"/>
              <a:t>, который выводит: "У этой машины [wheels] колеса."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Создайте объект машины и вызовите </a:t>
            </a:r>
            <a:r>
              <a:rPr b="1" lang="en"/>
              <a:t>get_wheels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0" y="4053750"/>
            <a:ext cx="378991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Objects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два объекта class Car: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Машина 1: brand = "Honda", color = "красный"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Машина 2: brand = "Ford", color = "черный"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Вызовите метод drive для обоих объектов и выведите их атрибуты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88" y="3323525"/>
            <a:ext cx="31718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статический метод </a:t>
            </a:r>
            <a:r>
              <a:rPr b="1" lang="en"/>
              <a:t>car_info </a:t>
            </a:r>
            <a:r>
              <a:rPr lang="en"/>
              <a:t>в class Car с использованием @staticmethod.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Метод должен выводить: "Машины — это транспортные средства с двигателями."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Вызовите метод напрямую от class (без создания объекта).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0" y="3434025"/>
            <a:ext cx="409796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OOP?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 (OOP) is a programming paradigm based on "objects" that contain data and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Concepts: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Abstraction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Class?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is a blueprint for creating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of a class as a cookie cutter and objects as the cookies.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5" y="2555875"/>
            <a:ext cx="2286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Simple Class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Explanation: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Dog </a:t>
            </a:r>
            <a:r>
              <a:rPr lang="en"/>
              <a:t>is the class name.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bark </a:t>
            </a:r>
            <a:r>
              <a:rPr lang="en"/>
              <a:t>is a method (behavior).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self </a:t>
            </a:r>
            <a:r>
              <a:rPr lang="en"/>
              <a:t>refers to the instance of the class.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0" y="1152480"/>
            <a:ext cx="3044100" cy="10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Instantiation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my_dog = Dog()  # Instantiation of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my_dog.bark()   # Output: Woof!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ttributes in Classes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def __init__(self, name):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self.name = name  # Instance attribute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b="1" lang="en"/>
              <a:t>def bark(self):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print(f"{self.name} says Woof!")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100" y="1341663"/>
            <a:ext cx="15049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__init__ Method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Special method (constructor) to initialize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5" y="2142550"/>
            <a:ext cx="33718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vs Instance Attributes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Attributes:</a:t>
            </a:r>
            <a:r>
              <a:rPr lang="en"/>
              <a:t> Shared across all instances.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Instance Attributes:</a:t>
            </a:r>
            <a:r>
              <a:rPr lang="en"/>
              <a:t> Unique to each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5" y="2245250"/>
            <a:ext cx="46101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13" y="3486938"/>
            <a:ext cx="38385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tatic Method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56450" y="1084000"/>
            <a:ext cx="85206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Определение</a:t>
            </a:r>
            <a:r>
              <a:rPr lang="en"/>
              <a:t>: Функции, определённые внутри класса для описания поведения.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Типы: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Методы экземпляра: Используют self (например, bark).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Методы класса: Используют </a:t>
            </a:r>
            <a:r>
              <a:rPr b="1" lang="en"/>
              <a:t>@classmethod</a:t>
            </a:r>
            <a:r>
              <a:rPr lang="en"/>
              <a:t> и cls.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Статические методы: Используют </a:t>
            </a:r>
            <a:r>
              <a:rPr b="1" lang="en"/>
              <a:t>@staticmethod</a:t>
            </a:r>
            <a:r>
              <a:rPr lang="en"/>
              <a:t>, без self или cls.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0" y="3545900"/>
            <a:ext cx="3676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