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10569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10569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c105692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c105692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bc105692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bc105692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bc105692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bc105692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bc105692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bc105692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bc105692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bc105692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c105692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bc105692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Operators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Arithmetic Operators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500" y="1190488"/>
            <a:ext cx="42862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Comparison Operators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175" y="1454263"/>
            <a:ext cx="42100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Logical Operators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863" y="1812463"/>
            <a:ext cx="48101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Identity Operators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Identity operators are used to compare the objects, not if they are equal, but if they are actually the same object, with the same memory location: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088" y="2293500"/>
            <a:ext cx="44862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Membership Operators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Membership operators are used to test if a sequence is presented in an object: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1829138"/>
            <a:ext cx="47148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Bitwise Operators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75" y="1704975"/>
            <a:ext cx="39624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</a:rPr>
              <a:t>What will be the result of the following syntax:</a:t>
            </a:r>
            <a:br>
              <a:rPr lang="ru" sz="1350">
                <a:solidFill>
                  <a:srgbClr val="FFFFFF"/>
                </a:solidFill>
              </a:rPr>
            </a:br>
            <a: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b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+= 3</a:t>
            </a:r>
            <a:b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ru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ru" sz="1200">
                <a:solidFill>
                  <a:srgbClr val="FFFFFF"/>
                </a:solidFill>
              </a:rPr>
              <a:t>5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ru" sz="1200">
                <a:solidFill>
                  <a:srgbClr val="FFFFFF"/>
                </a:solidFill>
              </a:rPr>
              <a:t>8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