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Mo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1adcc2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1adcc2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1adcc2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1adcc2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1adcc2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1adcc2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1adcc2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1adcc2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1adcc2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1adcc2b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d6a413d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d6a413d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Slicing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the Task Name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Generate a Masked Credit Card Number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Name file: Generate_a_Masked_Credit_Card_Number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Generate_a_Masked_Credit_Card_Number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credit card number as input (a string of 16 digits) and returns a masked version where only the last four digits are visible. The rest should be replaced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solidFill>
                  <a:schemeClr val="dk1"/>
                </a:solidFill>
              </a:rPr>
              <a:t>. If the input is not 16 digits,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"Invalid card number"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1234567812345678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************5678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Words That Contain a Specific Letter in a List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list of words and a letter. Find all words that contain the letter at least twice and store them in a new list. If no words match the criteria,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"No words found"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words = ["banana", "apple", "cherry", "grape"]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letter = "a"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['banana', 'apple']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the Longest_Word in a List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program that takes a list of words and finds the longest one using string slicing and if conditions. If two words have the same length, return the first one that appears in the list.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words = ["apple", "banana", "cherry", "blueberry"]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OUTPUT: The longest word is </a:t>
            </a:r>
            <a:r>
              <a:rPr lang="en" b="1" dirty="0"/>
              <a:t>blueberry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Every Alternate Word in a Sentence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Python program that takes a sentence and capitalizes every </a:t>
            </a:r>
            <a:r>
              <a:rPr lang="en" sz="1100" b="1">
                <a:solidFill>
                  <a:schemeClr val="dk1"/>
                </a:solidFill>
              </a:rPr>
              <a:t>alternate</a:t>
            </a:r>
            <a:r>
              <a:rPr lang="en" sz="1100">
                <a:solidFill>
                  <a:schemeClr val="dk1"/>
                </a:solidFill>
              </a:rPr>
              <a:t> word, starting from the first. If the sentence has less than two words,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"Too short to modify"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</a:t>
            </a:r>
            <a:endParaRPr sz="11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sentence =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Duplicates from a List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program that removes duplicate values from a list while maintaining the original order.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Input:  [1, 2, 2, 3, 4, 4, 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 [1, 2, 3, 4, 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Экран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Roboto Mono</vt:lpstr>
      <vt:lpstr>Arial</vt:lpstr>
      <vt:lpstr>Simple Light</vt:lpstr>
      <vt:lpstr>STR Slicing</vt:lpstr>
      <vt:lpstr>Naming Conventions</vt:lpstr>
      <vt:lpstr>Generate_a_Masked_Credit_Card_Number</vt:lpstr>
      <vt:lpstr>Find Words That Contain a Specific Letter in a List</vt:lpstr>
      <vt:lpstr>Find the Longest_Word in a List</vt:lpstr>
      <vt:lpstr>Capitalize Every Alternate Word in a Sentence</vt:lpstr>
      <vt:lpstr>Removing Duplicates from a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 Slicing</dc:title>
  <cp:lastModifiedBy>1.0 Programming</cp:lastModifiedBy>
  <cp:revision>1</cp:revision>
  <dcterms:modified xsi:type="dcterms:W3CDTF">2025-02-06T10:23:15Z</dcterms:modified>
</cp:coreProperties>
</file>