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9b2bea77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9b2bea77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9b2bea77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9b2bea77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9b2bea77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9b2bea77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9b2bea77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9b2bea77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9b2bea77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9b2bea77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9b2bea77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9b2bea77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9b2bea77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9b2bea77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9b2bea77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9b2bea77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Classes and Objects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41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is an object oriented programming language.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Almost everything in Python is an object, with its properties and methods.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Helps structure code for better organization and reusability.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Key concepts: Classes, Objects, Inheritance, Polymorphism, Encapsulation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Python, you use classes to describe objects.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Think of a class as a tool you use to create your own data structures that contain information about something; 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can then use functions (methods) to perform operations on the data you describe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OOP stands for Object-Oriented Programming, a programming model that uses objects to design software. It's a popular programming paradigm that's used in many languages, including C++, Java, and Python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Class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create a class, use the keyword 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MyClass: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x = </a:t>
            </a:r>
            <a:r>
              <a:rPr lang="en" sz="11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Object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we can use the class named MyClass to create objects: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p1 = MyClass()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print(p1.x)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examples above are classes and objects in their simplest form, and are not really useful in real life applications.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 understand the meaning of classes we have to understand the built-in __init__() function.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__init__() Function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classes have a function called __init__(), which is always executed when the class is being initiated.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 the __init__() function to assign values to object properties, or other operations that are necessary to do when the object is being created: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Person: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__init__(self, name, age,gender,strength):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self.name = name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self.age = age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p1 = Person(</a:t>
            </a:r>
            <a:r>
              <a:rPr lang="en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99005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36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(p1.name)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(p1.age)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