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63" r:id="rId2"/>
    <p:sldId id="264" r:id="rId3"/>
    <p:sldId id="265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.0 Programming" userId="d9944a5f9a1f43e9" providerId="LiveId" clId="{CEE1F128-FCF3-4A5F-82C6-8CE407E38BE2}"/>
    <pc:docChg chg="custSel addSld modSld">
      <pc:chgData name="1.0 Programming" userId="d9944a5f9a1f43e9" providerId="LiveId" clId="{CEE1F128-FCF3-4A5F-82C6-8CE407E38BE2}" dt="2025-02-21T07:33:51.984" v="61" actId="1076"/>
      <pc:docMkLst>
        <pc:docMk/>
      </pc:docMkLst>
      <pc:sldChg chg="modSp">
        <pc:chgData name="1.0 Programming" userId="d9944a5f9a1f43e9" providerId="LiveId" clId="{CEE1F128-FCF3-4A5F-82C6-8CE407E38BE2}" dt="2025-02-21T07:32:10.133" v="10" actId="27636"/>
        <pc:sldMkLst>
          <pc:docMk/>
          <pc:sldMk cId="0" sldId="259"/>
        </pc:sldMkLst>
        <pc:spChg chg="mod">
          <ac:chgData name="1.0 Programming" userId="d9944a5f9a1f43e9" providerId="LiveId" clId="{CEE1F128-FCF3-4A5F-82C6-8CE407E38BE2}" dt="2025-02-21T07:32:10.133" v="10" actId="27636"/>
          <ac:spMkLst>
            <pc:docMk/>
            <pc:sldMk cId="0" sldId="259"/>
            <ac:spMk id="73" creationId="{00000000-0000-0000-0000-000000000000}"/>
          </ac:spMkLst>
        </pc:spChg>
      </pc:sldChg>
      <pc:sldChg chg="modSp new add">
        <pc:chgData name="1.0 Programming" userId="d9944a5f9a1f43e9" providerId="LiveId" clId="{CEE1F128-FCF3-4A5F-82C6-8CE407E38BE2}" dt="2025-02-21T07:32:25.965" v="22" actId="5793"/>
        <pc:sldMkLst>
          <pc:docMk/>
          <pc:sldMk cId="2352679355" sldId="263"/>
        </pc:sldMkLst>
        <pc:spChg chg="mod">
          <ac:chgData name="1.0 Programming" userId="d9944a5f9a1f43e9" providerId="LiveId" clId="{CEE1F128-FCF3-4A5F-82C6-8CE407E38BE2}" dt="2025-02-21T07:31:27.421" v="7" actId="20577"/>
          <ac:spMkLst>
            <pc:docMk/>
            <pc:sldMk cId="2352679355" sldId="263"/>
            <ac:spMk id="2" creationId="{068A38B7-40D1-4AC9-A073-81D685093489}"/>
          </ac:spMkLst>
        </pc:spChg>
        <pc:spChg chg="mod">
          <ac:chgData name="1.0 Programming" userId="d9944a5f9a1f43e9" providerId="LiveId" clId="{CEE1F128-FCF3-4A5F-82C6-8CE407E38BE2}" dt="2025-02-21T07:32:25.965" v="22" actId="5793"/>
          <ac:spMkLst>
            <pc:docMk/>
            <pc:sldMk cId="2352679355" sldId="263"/>
            <ac:spMk id="3" creationId="{B126F982-3268-4FCC-9F09-2AB3C163E4C3}"/>
          </ac:spMkLst>
        </pc:spChg>
      </pc:sldChg>
      <pc:sldChg chg="modSp new add">
        <pc:chgData name="1.0 Programming" userId="d9944a5f9a1f43e9" providerId="LiveId" clId="{CEE1F128-FCF3-4A5F-82C6-8CE407E38BE2}" dt="2025-02-21T07:32:56.340" v="48"/>
        <pc:sldMkLst>
          <pc:docMk/>
          <pc:sldMk cId="4292544257" sldId="264"/>
        </pc:sldMkLst>
        <pc:spChg chg="mod">
          <ac:chgData name="1.0 Programming" userId="d9944a5f9a1f43e9" providerId="LiveId" clId="{CEE1F128-FCF3-4A5F-82C6-8CE407E38BE2}" dt="2025-02-21T07:32:47.637" v="44" actId="108"/>
          <ac:spMkLst>
            <pc:docMk/>
            <pc:sldMk cId="4292544257" sldId="264"/>
            <ac:spMk id="2" creationId="{6BC7BCB1-FBC7-411D-8443-FD8E58A66F1D}"/>
          </ac:spMkLst>
        </pc:spChg>
        <pc:spChg chg="mod">
          <ac:chgData name="1.0 Programming" userId="d9944a5f9a1f43e9" providerId="LiveId" clId="{CEE1F128-FCF3-4A5F-82C6-8CE407E38BE2}" dt="2025-02-21T07:32:56.340" v="48"/>
          <ac:spMkLst>
            <pc:docMk/>
            <pc:sldMk cId="4292544257" sldId="264"/>
            <ac:spMk id="3" creationId="{77883BF1-4E6D-4CB2-B9D0-53B7BCA93655}"/>
          </ac:spMkLst>
        </pc:spChg>
      </pc:sldChg>
      <pc:sldChg chg="addSp modSp new add">
        <pc:chgData name="1.0 Programming" userId="d9944a5f9a1f43e9" providerId="LiveId" clId="{CEE1F128-FCF3-4A5F-82C6-8CE407E38BE2}" dt="2025-02-21T07:33:51.984" v="61" actId="1076"/>
        <pc:sldMkLst>
          <pc:docMk/>
          <pc:sldMk cId="12301730" sldId="265"/>
        </pc:sldMkLst>
        <pc:spChg chg="mod">
          <ac:chgData name="1.0 Programming" userId="d9944a5f9a1f43e9" providerId="LiveId" clId="{CEE1F128-FCF3-4A5F-82C6-8CE407E38BE2}" dt="2025-02-21T07:33:30.554" v="59" actId="20577"/>
          <ac:spMkLst>
            <pc:docMk/>
            <pc:sldMk cId="12301730" sldId="265"/>
            <ac:spMk id="2" creationId="{1C1F335A-EB45-440D-8225-4B8FCEF5C8F8}"/>
          </ac:spMkLst>
        </pc:spChg>
        <pc:picChg chg="add mod">
          <ac:chgData name="1.0 Programming" userId="d9944a5f9a1f43e9" providerId="LiveId" clId="{CEE1F128-FCF3-4A5F-82C6-8CE407E38BE2}" dt="2025-02-21T07:33:51.984" v="61" actId="1076"/>
          <ac:picMkLst>
            <pc:docMk/>
            <pc:sldMk cId="12301730" sldId="265"/>
            <ac:picMk id="4" creationId="{085BAD4A-F2EE-4A63-9988-233F05A1BB2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8A38B7-40D1-4AC9-A073-81D68509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BONUS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26F982-3268-4FCC-9F09-2AB3C163E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114300" indent="0">
              <a:buNone/>
            </a:pPr>
            <a:r>
              <a:rPr lang="ru-RU" b="1" dirty="0"/>
              <a:t>Цель:</a:t>
            </a:r>
            <a:r>
              <a:rPr lang="ru-RU" dirty="0"/>
              <a:t> Ученики создадут программу на </a:t>
            </a:r>
            <a:r>
              <a:rPr lang="ru-RU" dirty="0" err="1"/>
              <a:t>Python</a:t>
            </a:r>
            <a:r>
              <a:rPr lang="ru-RU" dirty="0"/>
              <a:t> для управления словарем библиотечных книг, расчета штрафов за просрочку, отслеживания доступности книг и создания отчета для заемщиков.</a:t>
            </a:r>
          </a:p>
          <a:p>
            <a:pPr marL="114300" indent="0">
              <a:buNone/>
            </a:pPr>
            <a:br>
              <a:rPr lang="ru-RU" dirty="0"/>
            </a:br>
            <a:r>
              <a:rPr lang="ru-RU" b="1" dirty="0"/>
              <a:t>Задание:</a:t>
            </a:r>
            <a:r>
              <a:rPr lang="ru-RU" dirty="0"/>
              <a:t> Вы библиотекарь, управляющий словарем, где каждый ключ — это идентификатор книги, а значение — вложенный словарь с названием книги, именем заемщика, сроком возврата (в днях относительно сегодняшнего дня) и ставкой штрафа за день (в долларах). Напишите программу на </a:t>
            </a:r>
            <a:r>
              <a:rPr lang="ru-RU" dirty="0" err="1"/>
              <a:t>Python</a:t>
            </a:r>
            <a:r>
              <a:rPr lang="ru-RU" dirty="0"/>
              <a:t>, которая: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ru-RU" dirty="0"/>
              <a:t>Рассчитывает количество дней просрочки для каждой книги (сегодня — день 0; отрицательные дни означают, что срок еще не наступил).</a:t>
            </a:r>
          </a:p>
          <a:p>
            <a:pPr marL="114300" indent="0">
              <a:buNone/>
            </a:pPr>
            <a:br>
              <a:rPr lang="ru-RU" dirty="0"/>
            </a:br>
            <a:r>
              <a:rPr lang="ru-RU" dirty="0"/>
              <a:t>Вычисляет общий штраф за просроченные книги на основе дневной ставки штрафа.</a:t>
            </a:r>
          </a:p>
          <a:p>
            <a:pPr marL="114300" indent="0">
              <a:buNone/>
            </a:pPr>
            <a:br>
              <a:rPr lang="ru-RU" dirty="0"/>
            </a:br>
            <a:r>
              <a:rPr lang="ru-RU" dirty="0"/>
              <a:t>Определяет статус книги:</a:t>
            </a:r>
            <a:br>
              <a:rPr lang="ru-RU" dirty="0"/>
            </a:br>
            <a:endParaRPr lang="ru-RU" dirty="0"/>
          </a:p>
          <a:p>
            <a:pPr lvl="1"/>
            <a:r>
              <a:rPr lang="ru-RU" dirty="0"/>
              <a:t>"Доступна" (нет заемщика)</a:t>
            </a:r>
          </a:p>
          <a:p>
            <a:pPr lvl="1"/>
            <a:br>
              <a:rPr lang="ru-RU" dirty="0"/>
            </a:br>
            <a:r>
              <a:rPr lang="ru-RU" dirty="0"/>
              <a:t>"В срок" (взята, не просрочена)</a:t>
            </a:r>
          </a:p>
          <a:p>
            <a:pPr lvl="1"/>
            <a:br>
              <a:rPr lang="ru-RU" dirty="0"/>
            </a:br>
            <a:r>
              <a:rPr lang="ru-RU" dirty="0"/>
              <a:t>"Просрочена" (взята, срок истек)</a:t>
            </a:r>
          </a:p>
          <a:p>
            <a:pPr marL="114300" indent="0">
              <a:buNone/>
            </a:pPr>
            <a:br>
              <a:rPr lang="ru-RU" dirty="0"/>
            </a:br>
            <a:endParaRPr lang="ru-RU" dirty="0"/>
          </a:p>
          <a:p>
            <a:pPr marL="114300" indent="0">
              <a:buNone/>
            </a:pPr>
            <a:br>
              <a:rPr lang="ru-RU" dirty="0"/>
            </a:br>
            <a:r>
              <a:rPr lang="ru-RU" dirty="0"/>
              <a:t>Определяет заемщика с наибольшей суммой штрафов по всем его книгам.</a:t>
            </a:r>
          </a:p>
          <a:p>
            <a:pPr marL="114300" indent="0">
              <a:buNone/>
            </a:pPr>
            <a:br>
              <a:rPr lang="ru-RU" dirty="0"/>
            </a:br>
            <a:r>
              <a:rPr lang="ru-RU" dirty="0"/>
              <a:t>Выводит отчет по каждой книге и сводку о заемщике с наибольшими штрафами.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267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7BCB1-FBC7-411D-8443-FD8E58A6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Bonus Sample Data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883BF1-4E6D-4CB2-B9D0-53B7BCA93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de-DE" dirty="0" err="1"/>
              <a:t>library_books</a:t>
            </a:r>
            <a:r>
              <a:rPr lang="de-DE" dirty="0"/>
              <a:t> = {</a:t>
            </a:r>
          </a:p>
          <a:p>
            <a:pPr marL="114300" indent="0">
              <a:buNone/>
            </a:pPr>
            <a:r>
              <a:rPr lang="de-DE" dirty="0"/>
              <a:t>    "B001": {"title": "</a:t>
            </a:r>
            <a:r>
              <a:rPr lang="ru-RU" dirty="0"/>
              <a:t>Основы </a:t>
            </a:r>
            <a:r>
              <a:rPr lang="de-DE" dirty="0"/>
              <a:t>Python", "</a:t>
            </a:r>
            <a:r>
              <a:rPr lang="de-DE" dirty="0" err="1"/>
              <a:t>borrower</a:t>
            </a:r>
            <a:r>
              <a:rPr lang="de-DE" dirty="0"/>
              <a:t>": "</a:t>
            </a:r>
            <a:r>
              <a:rPr lang="ru-RU" dirty="0"/>
              <a:t>Алиса", "</a:t>
            </a:r>
            <a:r>
              <a:rPr lang="de-DE" dirty="0" err="1"/>
              <a:t>due_date</a:t>
            </a:r>
            <a:r>
              <a:rPr lang="de-DE" dirty="0"/>
              <a:t>": -5, "</a:t>
            </a:r>
            <a:r>
              <a:rPr lang="de-DE" dirty="0" err="1"/>
              <a:t>fine_rate</a:t>
            </a:r>
            <a:r>
              <a:rPr lang="de-DE" dirty="0"/>
              <a:t>": 0.50},</a:t>
            </a:r>
          </a:p>
          <a:p>
            <a:pPr marL="114300" indent="0">
              <a:buNone/>
            </a:pPr>
            <a:r>
              <a:rPr lang="de-DE" dirty="0"/>
              <a:t>    "B002": {"title": "</a:t>
            </a:r>
            <a:r>
              <a:rPr lang="ru-RU" dirty="0"/>
              <a:t>Наука о данных", "</a:t>
            </a:r>
            <a:r>
              <a:rPr lang="de-DE" dirty="0" err="1"/>
              <a:t>borrower</a:t>
            </a:r>
            <a:r>
              <a:rPr lang="de-DE" dirty="0"/>
              <a:t>": "</a:t>
            </a:r>
            <a:r>
              <a:rPr lang="ru-RU" dirty="0"/>
              <a:t>Боб", "</a:t>
            </a:r>
            <a:r>
              <a:rPr lang="de-DE" dirty="0" err="1"/>
              <a:t>due_date</a:t>
            </a:r>
            <a:r>
              <a:rPr lang="de-DE" dirty="0"/>
              <a:t>": 3, "</a:t>
            </a:r>
            <a:r>
              <a:rPr lang="de-DE" dirty="0" err="1"/>
              <a:t>fine_rate</a:t>
            </a:r>
            <a:r>
              <a:rPr lang="de-DE" dirty="0"/>
              <a:t>": 0.75},</a:t>
            </a:r>
          </a:p>
          <a:p>
            <a:pPr marL="114300" indent="0">
              <a:buNone/>
            </a:pPr>
            <a:r>
              <a:rPr lang="de-DE" dirty="0"/>
              <a:t>    "B003": {"title": "</a:t>
            </a:r>
            <a:r>
              <a:rPr lang="ru-RU" dirty="0"/>
              <a:t>Введение в ИИ", "</a:t>
            </a:r>
            <a:r>
              <a:rPr lang="de-DE" dirty="0" err="1"/>
              <a:t>borrower</a:t>
            </a:r>
            <a:r>
              <a:rPr lang="de-DE" dirty="0"/>
              <a:t>": None, "</a:t>
            </a:r>
            <a:r>
              <a:rPr lang="de-DE" dirty="0" err="1"/>
              <a:t>due_date</a:t>
            </a:r>
            <a:r>
              <a:rPr lang="de-DE" dirty="0"/>
              <a:t>": 0, "</a:t>
            </a:r>
            <a:r>
              <a:rPr lang="de-DE" dirty="0" err="1"/>
              <a:t>fine_rate</a:t>
            </a:r>
            <a:r>
              <a:rPr lang="de-DE" dirty="0"/>
              <a:t>": 0.25},</a:t>
            </a:r>
          </a:p>
          <a:p>
            <a:pPr marL="114300" indent="0">
              <a:buNone/>
            </a:pPr>
            <a:r>
              <a:rPr lang="de-DE" dirty="0"/>
              <a:t>    "B004": {"title": "</a:t>
            </a:r>
            <a:r>
              <a:rPr lang="ru-RU" dirty="0"/>
              <a:t>Алгоритмы", "</a:t>
            </a:r>
            <a:r>
              <a:rPr lang="de-DE" dirty="0" err="1"/>
              <a:t>borrower</a:t>
            </a:r>
            <a:r>
              <a:rPr lang="de-DE" dirty="0"/>
              <a:t>": "</a:t>
            </a:r>
            <a:r>
              <a:rPr lang="ru-RU" dirty="0"/>
              <a:t>Алиса", "</a:t>
            </a:r>
            <a:r>
              <a:rPr lang="de-DE" dirty="0" err="1"/>
              <a:t>due_date</a:t>
            </a:r>
            <a:r>
              <a:rPr lang="de-DE" dirty="0"/>
              <a:t>": 2, "</a:t>
            </a:r>
            <a:r>
              <a:rPr lang="de-DE" dirty="0" err="1"/>
              <a:t>fine_rate</a:t>
            </a:r>
            <a:r>
              <a:rPr lang="de-DE" dirty="0"/>
              <a:t>": 1.00}</a:t>
            </a:r>
          </a:p>
          <a:p>
            <a:pPr marL="114300" indent="0">
              <a:buNone/>
            </a:pPr>
            <a:r>
              <a:rPr lang="de-DE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254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1F335A-EB45-440D-8225-4B8FCEF5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OUTput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0C65D6-6BA4-4747-91AF-48A7F8C48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5BAD4A-F2EE-4A63-9988-233F05A1B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203325"/>
            <a:ext cx="70008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7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163</Words>
  <Application>Microsoft Office PowerPoint</Application>
  <PresentationFormat>Экран (16:9)</PresentationFormat>
  <Paragraphs>21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5" baseType="lpstr">
      <vt:lpstr>Arial</vt:lpstr>
      <vt:lpstr>Simple Dark</vt:lpstr>
      <vt:lpstr>BONUS</vt:lpstr>
      <vt:lpstr>Bonus Sample Data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управления данными студентов</dc:title>
  <cp:lastModifiedBy>1.0 Programming</cp:lastModifiedBy>
  <cp:revision>2</cp:revision>
  <dcterms:modified xsi:type="dcterms:W3CDTF">2025-02-21T07:42:26Z</dcterms:modified>
</cp:coreProperties>
</file>