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8b3db29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8b3db29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8b3db29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98b3db29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8b3db29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8b3db29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98b3db29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98b3db29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98b3db29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98b3db29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98b3db29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98b3db29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8b3db29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8b3db29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8b3db2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8b3db2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8b3db2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8b3db2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98b3db2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98b3db2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8b3db29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8b3db2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8b3db2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98b3db2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8b3db29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8b3db29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8b3db29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8b3db2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Arbitrary Arguments, *args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you do not know how many arguments that will be passed into your function, add a * before the parameter name in the function definition.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my_function(*kids):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youngest child is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kids[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Keyword Arguments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 can also send arguments with the key = value syntax.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This way the order of the arguments does not matter.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my_function(child3, child2, child1):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youngest child is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child3)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my_function(child1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child2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child3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Arbitrary Keyword Arguments, **kwargs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do not know how many keyword arguments that will be passed into your function, add two asterisk: </a:t>
            </a:r>
            <a:r>
              <a:rPr lang="ru" sz="20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ru" sz="19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before the parameter name in the function definition.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my_function(**kid):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"His last name is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kid[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"lname"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my_function(fname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lname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"Refsnes"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Passing a List as an Argument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 can send any data types of argument to a function (string, number, list, dictionary etc.), and it will be treated as the same data type inside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my_function(food):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food: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my_function(fruits)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Return Values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 let a function return a value, use the return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my_function(x):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x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(my_function(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(my_function(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(my_function(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pass Statement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definitions cannot be empty, but if you for some reason have a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definition with no content, put in the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to avoid getting an error.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function is a block of code which only runs when it is called.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pass data, known as parameters, into a function.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function can return data as a result.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Creating a Function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Python a function is defined using the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a function"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Calling a Function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call a function, use the function name followed by parenthesis: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a function"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my_function()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Argumentsq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Information can be passed into functions as arguments.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Arguments are specified after the function name, inside the parentheses. You can add as many arguments as you want, just separate them with a comma.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following example has a function with one argument (fname). When the function is called, we pass along a first name, which is used inside the function to print the full name: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rgbClr val="000000"/>
              </a:solidFill>
              <a:highlight>
                <a:srgbClr val="E7E9EB"/>
              </a:highlight>
            </a:endParaRPr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E7E9EB"/>
              </a:highlight>
            </a:endParaRPr>
          </a:p>
          <a:p>
            <a:pPr indent="0" lvl="0" marL="0" rtl="0" algn="l">
              <a:spcBef>
                <a:spcPts val="2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my_function(fname):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(fname +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Refsnes"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"Tobias"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"Linus"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Parameters or Arguments?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terms parameter and argument can be used for the same thing: information that are passed into a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By default, a function must be called with the correct number of arguments. Meaning that if your function expects 2 arguments, you have to call the function with 2 arguments, not more, and not less.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This function expects 2 arguments, and gets 2 arguments: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my_function(fname, lname):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(fname +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lname)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"Refsnes"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you try to call the function with 1 or 3 arguments, you will get an error: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my_function(fname, lname):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(fname +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lname)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my_function(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"Emil"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