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57f58d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57f58d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b57f58d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b57f58d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b57f58d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b57f58d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# Задание 1: Калькулятор скидок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членство = input("Введите тип членства (золото/серебро/обычный): ").lower()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сумма_покупки = float(input("Введите сумму покупки: 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if членство == "золото":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if сумма_покупки &gt; 100: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скидка = 0.20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скидка = 0.10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elif членство == "серебро":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if сумма_покупки &gt; 100: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скидка = 0.15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скидка = 0.05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else:  # Обычные клиенты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if сумма_покупки &gt; 100: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скидка = 0.05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скидка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итоговая_цена = сумма_покупки * (1 - скидка)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print(f"Итоговая цена со скидкой: ${итоговая_цена:.2f}")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# Задание 2: Оценка успеваемости студента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оценка = int(input("Введите вашу оценку (0-100): 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if оценка &gt;= 90: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задания = input("Вы сдали все задания? (да/нет): ").lower()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if задания == "да":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print("Отлично! Оценка: A+")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print("Хорошая работа, но сдайте все задания! Оценка: A")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elif оценка &gt;= 80: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посещаемость = input("Вы посещали более 75% занятий? (да/нет): ").lower()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if посещаемость == "да":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print("Хорошо! Оценка: B")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print("Нужно посещать занятия! Оценка: C")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print("Старайтесь лучше!")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# Задание 3: Одобрение кредита на машину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зарплата = int(input("Введите вашу зарплату: 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кредитный_рейтинг = int(input("Введите ваш кредитный рейтинг: 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if зарплата &gt; 50000: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if кредитный_рейтинг &gt; 700: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print("Кредит одобрен с низкой процентной ставкой.")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print("Кредит одобрен, но с высокой процентной ставкой.")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if кредитный_рейтинг &gt; 700: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print("Кредит одобрен, но с жёсткими условиями.")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print("Кредит отклонён из-за низкой зарплаты и рейтинга.")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b57f58d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b57f58d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Practice with Conditionals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1: Калькулятор скидок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Инструкция: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Запросите у пользователя тип членства ("золото", "серебро" или "обычный").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Запросите сумму покупки.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Примените скидки: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Золотые участники получают 20% скидку при покупке выше 100$, иначе 10%.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Серебряные участники получают 15% скидку при покупке выше 100$, иначе 5%.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Обычные покупатели получают 5% скидку при покупке выше 100$, иначе скидки нет.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2: Оценка успеваемости студента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Инструкция: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Запросите у пользователя оценку за тест (0-100).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Если оценка </a:t>
            </a:r>
            <a:r>
              <a:rPr lang="ru">
                <a:solidFill>
                  <a:schemeClr val="dk1"/>
                </a:solidFill>
              </a:rPr>
              <a:t>90 и выше</a:t>
            </a:r>
            <a:r>
              <a:rPr lang="ru"/>
              <a:t>, проверьте, </a:t>
            </a:r>
            <a:r>
              <a:rPr lang="ru">
                <a:solidFill>
                  <a:schemeClr val="dk1"/>
                </a:solidFill>
              </a:rPr>
              <a:t>сдал ли он все домашние задания (да/нет).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да → "Отлично! Оценка: A+"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нет → "Хорошая работа, но сдайте все задания! Оценка: A"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Если оценка </a:t>
            </a:r>
            <a:r>
              <a:rPr lang="ru">
                <a:solidFill>
                  <a:schemeClr val="dk1"/>
                </a:solidFill>
              </a:rPr>
              <a:t>80-89</a:t>
            </a:r>
            <a:r>
              <a:rPr lang="ru"/>
              <a:t>, проверьте, посещал ли он более </a:t>
            </a:r>
            <a:r>
              <a:rPr lang="ru">
                <a:solidFill>
                  <a:schemeClr val="dk1"/>
                </a:solidFill>
              </a:rPr>
              <a:t>75% занятий (да/нет).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да → "Хорошо! Оценка: B"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нет → "Нужно посещать занятия! Оценка: C"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Если оценка ниже 80, напечатайте "Старайтесь лучше!".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3: Одобрение кредита на машину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Инструкция: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Запросите у пользователя </a:t>
            </a:r>
            <a:r>
              <a:rPr lang="ru">
                <a:solidFill>
                  <a:schemeClr val="dk1"/>
                </a:solidFill>
              </a:rPr>
              <a:t>зарплату и кредитный рейтинг.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Если </a:t>
            </a:r>
            <a:r>
              <a:rPr lang="ru">
                <a:solidFill>
                  <a:schemeClr val="dk1"/>
                </a:solidFill>
              </a:rPr>
              <a:t>зарплата выше 50 000$</a:t>
            </a:r>
            <a:r>
              <a:rPr lang="ru"/>
              <a:t>, проверьте, кредитный рейтинг выше 700.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да → "</a:t>
            </a:r>
            <a:r>
              <a:rPr lang="ru">
                <a:solidFill>
                  <a:schemeClr val="dk1"/>
                </a:solidFill>
              </a:rPr>
              <a:t>Кредит одобрен с низкой процентной ставкой.</a:t>
            </a:r>
            <a:r>
              <a:rPr lang="ru"/>
              <a:t>"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нет → "</a:t>
            </a:r>
            <a:r>
              <a:rPr lang="ru">
                <a:solidFill>
                  <a:schemeClr val="dk1"/>
                </a:solidFill>
              </a:rPr>
              <a:t>Кредит одобрен, но с высокой процентной ставкой.</a:t>
            </a:r>
            <a:r>
              <a:rPr lang="ru"/>
              <a:t>"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Если зарплата менее 50 000$, проверьте, кредитный рейтинг выше 700.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да → "</a:t>
            </a:r>
            <a:r>
              <a:rPr lang="ru">
                <a:solidFill>
                  <a:schemeClr val="dk1"/>
                </a:solidFill>
              </a:rPr>
              <a:t>Кредит одобрен, но с жёсткими условиями.</a:t>
            </a:r>
            <a:r>
              <a:rPr lang="ru"/>
              <a:t>"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нет → "</a:t>
            </a:r>
            <a:r>
              <a:rPr lang="ru">
                <a:solidFill>
                  <a:schemeClr val="dk1"/>
                </a:solidFill>
              </a:rPr>
              <a:t>Кредит отклонён из-за низкой зарплаты и рейтинга.</a:t>
            </a:r>
            <a:r>
              <a:rPr lang="ru"/>
              <a:t>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4: Классификация чисел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Инструкция: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Запросите у пользователя число.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Если число чётное, проверьте: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Делится ли оно на 4. Если да, выведите "</a:t>
            </a:r>
            <a:r>
              <a:rPr lang="ru">
                <a:solidFill>
                  <a:schemeClr val="dk1"/>
                </a:solidFill>
              </a:rPr>
              <a:t>Число делится на 4</a:t>
            </a:r>
            <a:r>
              <a:rPr lang="ru"/>
              <a:t>"; иначе "</a:t>
            </a:r>
            <a:r>
              <a:rPr lang="ru">
                <a:solidFill>
                  <a:schemeClr val="dk1"/>
                </a:solidFill>
              </a:rPr>
              <a:t>Обычное чётное число</a:t>
            </a:r>
            <a:r>
              <a:rPr lang="ru"/>
              <a:t>".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Если число нечётное, проверьте: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Делится ли оно на 5. Если да, выведите "</a:t>
            </a:r>
            <a:r>
              <a:rPr lang="ru">
                <a:solidFill>
                  <a:schemeClr val="dk1"/>
                </a:solidFill>
              </a:rPr>
              <a:t>Число делится на 5</a:t>
            </a:r>
            <a:r>
              <a:rPr lang="ru"/>
              <a:t>"; иначе "</a:t>
            </a:r>
            <a:r>
              <a:rPr lang="ru">
                <a:solidFill>
                  <a:schemeClr val="dk1"/>
                </a:solidFill>
              </a:rPr>
              <a:t>Просто нечётное число</a:t>
            </a:r>
            <a:r>
              <a:rPr lang="ru"/>
              <a:t>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use: 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