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4" r:id="rId5"/>
    <p:sldId id="266" r:id="rId6"/>
    <p:sldId id="267" r:id="rId7"/>
    <p:sldId id="268" r:id="rId8"/>
    <p:sldId id="269" r:id="rId9"/>
    <p:sldId id="271" r:id="rId10"/>
    <p:sldId id="258" r:id="rId11"/>
    <p:sldId id="264" r:id="rId12"/>
    <p:sldId id="265" r:id="rId13"/>
    <p:sldId id="262" r:id="rId14"/>
    <p:sldId id="25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2F4D-F233-4906-A9D5-0B970536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5A2E2-78BB-461B-9F76-C40304072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1DE74-5B35-492C-913A-4ABA7DC1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33226-E561-4C8D-86D7-2C8FFFC2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A0857-111E-442E-BE6E-46DC18E2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524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656E-B9B0-45D0-8295-E1C4B90C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D11BE-5CDE-4352-AB59-8D6625BB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2079BA-7B96-4794-83C4-3787454A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65F46-A039-4A2B-BC63-DC57ACAC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812A-CDD8-4F2B-83E5-575F954B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037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0AA43-D60B-42EB-ABED-CB8712313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FA0F7-5FB3-40C9-86F2-B366AF62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A7304-4628-4F83-AC92-EF385C48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EF1DD-4A9D-4697-BD28-045C644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5E938-AE13-415F-AC8F-176240E9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856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B6EB-B496-4A1A-9CCC-56899844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CDFDC-3934-4B85-BB52-6F6FAC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5E93C-5AA6-47E2-89CC-3156AE29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E75F8-EFEE-44A4-8D07-D3B7AA0A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E4D18-061E-49FB-ADE0-6A3A6E36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02792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86336-60EB-4CE0-9291-F6C23DF8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D01F78-038B-4E8F-BC25-924D30A8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8A265-4D67-4DC9-AB16-04307269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4D9D4-4712-4698-A6DA-DA873482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5A918-C8EB-4874-8511-2C22290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83493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BE8C8-938A-4C30-AD4B-EF96DC32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B210E-DC18-4880-A0A8-630A4DBF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3B4B7-D4B3-453C-B057-074E48F2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64CB4-70A6-4399-8C5A-417CB0E1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3FA1A6-D92E-48E0-B6BA-E52C05F1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A7AE55-FA9B-402A-AF7F-C79C2D20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9672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6BED-45B4-4042-B6C9-20B9934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B49E6C-6DF2-498E-9615-EAEECD14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090662-C192-479B-9695-06211901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BDF646-F6FD-444F-8BB3-953779AF5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EE566E-7E59-4CEC-8A53-0AC903595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563A4E-3E5F-47E1-BDF5-0CFD7ABA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37975-A3EC-4EB6-9C69-64ECA55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3F88FA-AD92-4273-B949-0EA72FBB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43117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EFBA4-DCDA-4D78-A188-C51AB073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C95020-9081-4751-9569-06106B9E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EE56E4-98D7-42BB-8597-A7A06776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6327F-D545-4A91-B18E-E11D3F6A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658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2A22C0-460B-4F69-9BC2-288EA6F6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3DCE1F-2119-4507-86C4-499B81C0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24AF2A-6CA3-4DCD-8289-EE839D60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00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0E4CA-F901-4E68-B2BE-6ED78F1A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BC349-0CF8-4ED5-97CA-3CE029B8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41EFB8-162E-4730-A62B-EDA3B5C9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765DE3-9901-4501-AA03-A6477448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9B09E5-ABF0-44CA-BA33-994725AE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551BF-F394-4D04-9827-69CA56C2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808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11D04-F042-4918-BDBD-D4329B37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AB81E6-1565-4A95-9FBB-6BE25E9E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3E704F-88B9-4544-81EE-64EBCED1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23C8B-F5AA-4163-985C-691CF445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54AB74-082B-44D6-8372-DEE5C90C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E6DF6B-8A4F-4519-AD49-414E4BE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390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53C66-113F-4631-8B1C-7D05213E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CD68FA-327F-4F56-A8D5-884E7108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555CF-FCA6-423A-B30A-5287E4ED0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BB4A-E829-4796-9F98-B892ED0DDA4C}" type="datetimeFigureOut">
              <a:rPr lang="ru-KG" smtClean="0"/>
              <a:t>10.02.2025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C85E0-7FE8-45C4-80CF-C568842B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2F243-6B6D-4D66-B8C3-57E752EB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BBC1-FFBB-4318-9C28-4E49074199C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1283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E3280-B5B3-4741-8317-35F171920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5666"/>
          </a:xfrm>
        </p:spPr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0A012-CECE-487B-9475-3734FB126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20976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теме цикла while в языке Python</a:t>
            </a:r>
            <a:endParaRPr lang="ru-KG" sz="32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7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B636-B623-4235-AC7E-6A65BD3B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цикла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 их применение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D56EA-6F17-4C3E-ABC3-F04270C154F2}"/>
              </a:ext>
            </a:extLst>
          </p:cNvPr>
          <p:cNvSpPr txBox="1"/>
          <p:nvPr/>
        </p:nvSpPr>
        <p:spPr>
          <a:xfrm>
            <a:off x="838200" y="2519680"/>
            <a:ext cx="107492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G" altLang="ru-K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kumimoji="0" lang="ru-KG" altLang="ru-KG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KG" altLang="ru-K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удобен, когда заранее неизвестно число итераций. </a:t>
            </a:r>
            <a:endParaRPr kumimoji="0" lang="ru-RU" altLang="ru-K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G" altLang="ru-K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применяется в:</a:t>
            </a:r>
            <a:endParaRPr kumimoji="0" lang="ru-RU" altLang="ru-K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G" altLang="ru-K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G" sz="24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KG" altLang="ru-KG" sz="24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Обработке ввода </a:t>
            </a:r>
            <a:r>
              <a:rPr kumimoji="0" lang="ru-KG" altLang="ru-K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(ожидание корректных данных от пользователя).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KG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Бесконечных циклах (игровые движки, серверы).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KG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Асинхронных процессах (ожидание загрузки файлов, фоновых задач).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KG" altLang="ru-KG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с БД </a:t>
            </a:r>
            <a:r>
              <a:rPr kumimoji="0" lang="ru-KG" altLang="ru-K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(постраничный вывод данных).</a:t>
            </a: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4969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6DB5A-B6CB-4ABD-A9C0-7EB4DBAD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цикла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от других циклов: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5CE7C-4EC3-4F76-B0C2-83B3D965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KG" sz="24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цикл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G" sz="24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ru-KG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G" sz="2400" b="1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используется, когда мы заранее знаем количество итераций или когда нам нужно пройти по элементам коллекции (например, по списку, строкам и т. д.).</a:t>
            </a:r>
            <a:r>
              <a:rPr lang="ky-KG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цикл всегда выполняется определенное количество раз.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KG" sz="2400" b="1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подходит, когда мы не знаем заранее, сколько раз должен выполняться цикл, и он зависит от условия.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KG" sz="18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985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768EB5-7CDF-4057-B576-5D44F874F19D}"/>
              </a:ext>
            </a:extLst>
          </p:cNvPr>
          <p:cNvSpPr/>
          <p:nvPr/>
        </p:nvSpPr>
        <p:spPr>
          <a:xfrm>
            <a:off x="838200" y="3698240"/>
            <a:ext cx="4058920" cy="14833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815477-497C-4971-A05B-5F0AB81FBBEA}"/>
              </a:ext>
            </a:extLst>
          </p:cNvPr>
          <p:cNvSpPr/>
          <p:nvPr/>
        </p:nvSpPr>
        <p:spPr>
          <a:xfrm>
            <a:off x="838200" y="2153920"/>
            <a:ext cx="4058920" cy="8737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18D23-F525-45FE-90A1-EB608619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E84AF-8E4D-483B-8DAD-38A3947C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 </a:t>
            </a: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(1, 6):</a:t>
            </a: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(i)</a:t>
            </a:r>
          </a:p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 &lt;= 5:</a:t>
            </a: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ru-RU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x +=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Обе программы дадут одинаковый результат, но использование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более предпочтительно, если мы знаем заранее количество повторений.</a:t>
            </a: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979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288FB7-46B0-4096-AAD9-90CFC21B355E}"/>
              </a:ext>
            </a:extLst>
          </p:cNvPr>
          <p:cNvSpPr/>
          <p:nvPr/>
        </p:nvSpPr>
        <p:spPr>
          <a:xfrm>
            <a:off x="782320" y="3726974"/>
            <a:ext cx="2819400" cy="18084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4CD65-6EF1-4ACE-A97D-E85FE54A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Типичные ошибки при использовании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br>
              <a:rPr lang="ru-RU"/>
            </a:b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2A451-8B4D-4D80-A3ED-A7A72BEA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Бесконечный цикл: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не изменяется условие или переменная в теле цикла, он никогда не завершится.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ошибки:</a:t>
            </a:r>
            <a:endParaRPr lang="ru-KG" sz="2400" b="1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&lt; 5: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</a:t>
            </a:r>
            <a:r>
              <a:rPr lang="ru-KG" sz="24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 увеличивается, и цикл будет бесконечно выводить </a:t>
            </a:r>
            <a:r>
              <a:rPr lang="ru-KG" sz="240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ru-KG" sz="2400"/>
          </a:p>
        </p:txBody>
      </p:sp>
    </p:spTree>
    <p:extLst>
      <p:ext uri="{BB962C8B-B14F-4D97-AF65-F5344CB8AC3E}">
        <p14:creationId xmlns:p14="http://schemas.microsoft.com/office/powerpoint/2010/main" val="94574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5F552B-23C2-470A-A7CC-CB085F73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KG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Ошибка с </a:t>
            </a:r>
            <a:r>
              <a:rPr lang="ru-KG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KG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G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неправильно и прерывает цикл раньше времени.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3. Неправильное использование </a:t>
            </a:r>
            <a:r>
              <a:rPr lang="ru-RU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возникает, когда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 там, где это нужно, или наоборот.</a:t>
            </a:r>
          </a:p>
          <a:p>
            <a:pPr marL="0" indent="0">
              <a:buNone/>
            </a:pPr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5882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5A579-797E-4700-A916-97322B5E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Упражнения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18AF1-B3C3-45FC-9445-E3639995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пароля</a:t>
            </a: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запрашивает у пользователя пароль. Если пароль неверный, программа запрашивает его снова, пока не будет введён правильный пароль.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работы:</a:t>
            </a: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пароль: 1234 </a:t>
            </a: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Неверный пароль! Попробуйте снова. </a:t>
            </a: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пароль: python123  </a:t>
            </a: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 разрешен!</a:t>
            </a:r>
            <a:endParaRPr lang="ru-KG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1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693EA1-C652-4B95-BC17-279B394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Обратный отсчёт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запрашивает у пользователя число N и выводит обратный отсчёт от N до 1, а затем печатает “Старт!”.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число N: 5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2 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 Старт!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3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C8BBEB-E834-4AFC-AA03-696729DF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606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3. Ввод положительного числа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запрашивает у пользователя число. Если число отрицательное, программа требует ввести новое число, пока не будет введено положительное.</a:t>
            </a: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работы: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положительное число: -5  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Ошибка! Введите положительное число. 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Введите положительное число: -2  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Ошибка! Введите положительное число. 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Введите положительное число: 7  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Вы ввели: 7 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5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19E2C5-672C-40F5-85B8-DFC6F6FA6346}"/>
              </a:ext>
            </a:extLst>
          </p:cNvPr>
          <p:cNvSpPr/>
          <p:nvPr/>
        </p:nvSpPr>
        <p:spPr>
          <a:xfrm>
            <a:off x="838200" y="4480560"/>
            <a:ext cx="2626360" cy="11379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A5D22-8D5E-452A-A658-0A06010B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while?</a:t>
            </a:r>
            <a:endParaRPr lang="ru-K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0ABF2-8690-4F1A-BE25-1392087C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KG" sz="2400" b="1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видов циклов в Python, который позволяет многократно выполнять блок кода, пока определенное условие остаётся истинным. Это условие проверяется перед каждой итерацией. Если условие ложное с самого начала, тело цикла не выполнится ни разу.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/>
              <a:t> </a:t>
            </a:r>
            <a:r>
              <a:rPr 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230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30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условие:</a:t>
            </a:r>
          </a:p>
          <a:p>
            <a:pPr marL="0" indent="0">
              <a:buNone/>
            </a:pPr>
            <a:r>
              <a:rPr lang="ru-RU" sz="230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# блок кода</a:t>
            </a:r>
            <a:endParaRPr lang="ru-KG" sz="230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AA287A-4543-4D70-9663-76F1FB674FAA}"/>
              </a:ext>
            </a:extLst>
          </p:cNvPr>
          <p:cNvSpPr/>
          <p:nvPr/>
        </p:nvSpPr>
        <p:spPr>
          <a:xfrm>
            <a:off x="838200" y="1690688"/>
            <a:ext cx="2951480" cy="23733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908B5-A96A-4C04-A8EB-E2830C5E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кода для цикла </a:t>
            </a:r>
            <a:r>
              <a:rPr lang="en-US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KG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KG" sz="44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4DE57-B968-439F-88C1-C6471746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1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&lt;= 5: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x += 1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KG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условие x &lt;= 5 истинно, выводится 1, и x увеличивается на 1.</a:t>
            </a:r>
            <a:endParaRPr lang="ru-KG" sz="240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процесс повторяется до тех пор, пока x не станет равным 6, после чего условие становится ложным, и цикл завершится.</a:t>
            </a:r>
            <a:endParaRPr lang="ru-KG" sz="240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609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4FD61-C0F9-4357-A033-9CD00F11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6795"/>
          </a:xfrm>
        </p:spPr>
        <p:txBody>
          <a:bodyPr>
            <a:normAutofit/>
          </a:bodyPr>
          <a:lstStyle/>
          <a:p>
            <a:r>
              <a:rPr 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циклов </a:t>
            </a:r>
            <a:r>
              <a:rPr lang="ru-RU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 и их применения</a:t>
            </a:r>
            <a:endParaRPr lang="ru-KG" sz="4800"/>
          </a:p>
        </p:txBody>
      </p:sp>
    </p:spTree>
    <p:extLst>
      <p:ext uri="{BB962C8B-B14F-4D97-AF65-F5344CB8AC3E}">
        <p14:creationId xmlns:p14="http://schemas.microsoft.com/office/powerpoint/2010/main" val="377439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643A2A-66FA-40AE-AE38-41E5F72D1409}"/>
              </a:ext>
            </a:extLst>
          </p:cNvPr>
          <p:cNvSpPr/>
          <p:nvPr/>
        </p:nvSpPr>
        <p:spPr>
          <a:xfrm>
            <a:off x="740591" y="3251200"/>
            <a:ext cx="3008449" cy="24079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5F31B-259E-45E7-A760-6EDC9B0A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1" y="873760"/>
            <a:ext cx="10515600" cy="5619115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KG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Обычный цикл </a:t>
            </a:r>
            <a:r>
              <a:rPr lang="ru-KG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ky-KG" sz="32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Простой цикл, который выполняется, пока условие истинно.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KG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KG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KG" sz="240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= 0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&lt; 5: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KG" sz="240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KG" sz="240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x += 1</a:t>
            </a:r>
            <a:endParaRPr lang="ru-KG" sz="2400">
              <a:solidFill>
                <a:schemeClr val="bg1"/>
              </a:solidFill>
              <a:effectLst/>
              <a:latin typeface="Consolas" panose="020B0609020204030204" pitchFamily="49" charset="0"/>
              <a:ea typeface="Malgun Gothic" panose="020B0503020000020004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10AB2-6D59-42B6-95B6-1EBDC95D3C31}"/>
              </a:ext>
            </a:extLst>
          </p:cNvPr>
          <p:cNvSpPr/>
          <p:nvPr/>
        </p:nvSpPr>
        <p:spPr>
          <a:xfrm>
            <a:off x="838200" y="3708401"/>
            <a:ext cx="3683000" cy="19710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E9879-D41E-4FD7-93E5-2FFAF4AC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2. Цикл </a:t>
            </a:r>
            <a:r>
              <a:rPr lang="ru-RU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(бесконечный цикл)</a:t>
            </a:r>
            <a:endParaRPr lang="ru-KG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B3085-7085-476F-8185-86F0452D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Этот цикл будет выполняться бесконечно, пока не встретится оператор 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или не произойдут другие внешние условия.</a:t>
            </a:r>
          </a:p>
          <a:p>
            <a:pPr marL="0" indent="0">
              <a:buNone/>
            </a:pP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ky-KG"/>
          </a:p>
          <a:p>
            <a:pPr marL="0" indent="0">
              <a:buNone/>
            </a:pP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   print("</a:t>
            </a:r>
            <a:r>
              <a:rPr lang="ru-RU" sz="2400">
                <a:solidFill>
                  <a:schemeClr val="bg1"/>
                </a:solidFill>
                <a:latin typeface="Consolas" panose="020B0609020204030204" pitchFamily="49" charset="0"/>
              </a:rPr>
              <a:t>Итерация")</a:t>
            </a:r>
          </a:p>
          <a:p>
            <a:pPr marL="0" indent="0">
              <a:buNone/>
            </a:pPr>
            <a:r>
              <a:rPr lang="ru-RU" sz="240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+= 1</a:t>
            </a: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749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5068AE-FCE4-4E8F-A45B-383DFC2AE146}"/>
              </a:ext>
            </a:extLst>
          </p:cNvPr>
          <p:cNvSpPr/>
          <p:nvPr/>
        </p:nvSpPr>
        <p:spPr>
          <a:xfrm>
            <a:off x="838200" y="3118803"/>
            <a:ext cx="3246120" cy="30581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377AA-A27A-4799-B782-798CDCE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Цикл </a:t>
            </a:r>
            <a:r>
              <a:rPr lang="ru-RU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с блоком </a:t>
            </a:r>
            <a:r>
              <a:rPr lang="ru-RU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KG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79DF4-B945-4FCC-BA0F-A9DC10E0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блока 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выполнить дополнительные действия, если цикл завершился без использования 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i=1</a:t>
            </a:r>
            <a:endParaRPr lang="ru-RU" sz="22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</a:t>
            </a: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</a:t>
            </a: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</a:t>
            </a: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endParaRPr lang="en-US" sz="22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print("good")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print("job")</a:t>
            </a:r>
            <a:endParaRPr lang="ru-RU" sz="22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</a:t>
            </a:r>
            <a:r>
              <a:rPr lang="en-US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"end"</a:t>
            </a:r>
            <a:r>
              <a:rPr lang="ru-RU" sz="22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5233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702E25-789E-4AB9-94BD-FD1A1A5D6C13}"/>
              </a:ext>
            </a:extLst>
          </p:cNvPr>
          <p:cNvSpPr/>
          <p:nvPr/>
        </p:nvSpPr>
        <p:spPr>
          <a:xfrm>
            <a:off x="838200" y="3586480"/>
            <a:ext cx="3063240" cy="24688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7CAE-9D07-4B10-8969-7BB568C0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4. Цикл с операторами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br>
              <a:rPr lang="en-US"/>
            </a:b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095EE-B556-4BB2-9E85-216905C2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y-KG" sz="330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ky-KG" sz="3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30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 выполнение цикла, даже если условие ещё истинно.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x &lt; 5: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x == 3: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ru-K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868BA-AE3D-442C-9749-A0A7702C8A69}"/>
              </a:ext>
            </a:extLst>
          </p:cNvPr>
          <p:cNvSpPr txBox="1"/>
          <p:nvPr/>
        </p:nvSpPr>
        <p:spPr>
          <a:xfrm>
            <a:off x="4253774" y="2468255"/>
            <a:ext cx="496388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023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E39C28-ADC4-4D2B-B108-0AACC059501B}"/>
              </a:ext>
            </a:extLst>
          </p:cNvPr>
          <p:cNvSpPr/>
          <p:nvPr/>
        </p:nvSpPr>
        <p:spPr>
          <a:xfrm>
            <a:off x="838200" y="3566160"/>
            <a:ext cx="3439160" cy="252984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65022-8169-445A-9692-8A4118C5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ky-KG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пропускает текущую итерацию и переходит к следующей.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K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2AB5E-7111-4CBA-A862-22602AE1F8CF}"/>
              </a:ext>
            </a:extLst>
          </p:cNvPr>
          <p:cNvSpPr txBox="1"/>
          <p:nvPr/>
        </p:nvSpPr>
        <p:spPr>
          <a:xfrm>
            <a:off x="838200" y="2468255"/>
            <a:ext cx="837946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x &lt; 5: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x += 1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 x == 3: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46577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828</Words>
  <Application>Microsoft Office PowerPoint</Application>
  <PresentationFormat>Широкоэкранный</PresentationFormat>
  <Paragraphs>132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Тема Office</vt:lpstr>
      <vt:lpstr>Цикл while в Python</vt:lpstr>
      <vt:lpstr>Что такое while?</vt:lpstr>
      <vt:lpstr>Пример кода для цикла while: </vt:lpstr>
      <vt:lpstr>Разновидности циклов while и их применения</vt:lpstr>
      <vt:lpstr>Презентация PowerPoint</vt:lpstr>
      <vt:lpstr>2. Цикл while True (бесконечный цикл)</vt:lpstr>
      <vt:lpstr>3. Цикл while с блоком else</vt:lpstr>
      <vt:lpstr>4. Цикл с операторами break и continue </vt:lpstr>
      <vt:lpstr>Презентация PowerPoint</vt:lpstr>
      <vt:lpstr>Преимущества цикла while и их применение</vt:lpstr>
      <vt:lpstr>Отличие цикла while от других циклов:</vt:lpstr>
      <vt:lpstr>Пример с for и while:</vt:lpstr>
      <vt:lpstr>Типичные ошибки при использовании while </vt:lpstr>
      <vt:lpstr>Презентация PowerPoint</vt:lpstr>
      <vt:lpstr> Упражнения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while в Python</dc:title>
  <dc:creator>Ku Akwa</dc:creator>
  <cp:lastModifiedBy>Ku Akwa</cp:lastModifiedBy>
  <cp:revision>24</cp:revision>
  <dcterms:created xsi:type="dcterms:W3CDTF">2025-02-09T08:07:04Z</dcterms:created>
  <dcterms:modified xsi:type="dcterms:W3CDTF">2025-02-10T04:19:20Z</dcterms:modified>
</cp:coreProperties>
</file>