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андр Цой" initials="АЦ" lastIdx="1" clrIdx="0">
    <p:extLst>
      <p:ext uri="{19B8F6BF-5375-455C-9EA6-DF929625EA0E}">
        <p15:presenceInfo xmlns:p15="http://schemas.microsoft.com/office/powerpoint/2012/main" userId="Александр Цо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18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96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03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55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15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14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4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60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16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FF7A-DA3F-4A8D-9F93-2DDB5D4C27A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1CF3C-CAC7-4BBB-B386-9B999B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79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Презентация: </a:t>
            </a:r>
            <a:r>
              <a:rPr lang="en-US" b="1" dirty="0"/>
              <a:t>For Loops </a:t>
            </a:r>
            <a:r>
              <a:rPr lang="ru-RU" b="1" dirty="0"/>
              <a:t>и </a:t>
            </a:r>
            <a:r>
              <a:rPr lang="en-US" b="1" dirty="0"/>
              <a:t>Nested Loops </a:t>
            </a:r>
            <a:r>
              <a:rPr lang="ru-RU" b="1" dirty="0"/>
              <a:t>в </a:t>
            </a:r>
            <a:r>
              <a:rPr lang="en-US" b="1" dirty="0"/>
              <a:t>Python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Циклы </a:t>
            </a:r>
            <a:r>
              <a:rPr lang="ru-RU" sz="2400" i="1" dirty="0" err="1" smtClean="0"/>
              <a:t>for</a:t>
            </a:r>
            <a:r>
              <a:rPr lang="ru-RU" sz="2400" dirty="0" smtClean="0"/>
              <a:t> используются для итерации по последовательностям (списки, строки, кортежи, множества, словари и т. д.).</a:t>
            </a:r>
          </a:p>
          <a:p>
            <a:r>
              <a:rPr lang="ru-RU" sz="2400" dirty="0" smtClean="0"/>
              <a:t>Вложенные циклы (</a:t>
            </a:r>
            <a:r>
              <a:rPr lang="ru-RU" sz="2400" i="1" dirty="0" err="1" smtClean="0"/>
              <a:t>nested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loops</a:t>
            </a:r>
            <a:r>
              <a:rPr lang="ru-RU" sz="2400" dirty="0" smtClean="0"/>
              <a:t>) позволяют использовать один цикл внутри другого.</a:t>
            </a:r>
          </a:p>
          <a:p>
            <a:r>
              <a:rPr lang="ru-RU" sz="2400" dirty="0" smtClean="0"/>
              <a:t>Они часто применяются для работы с многомерными структурами данных.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4183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5073444" y="1646494"/>
            <a:ext cx="5004621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70271" y="1646494"/>
            <a:ext cx="4109884" cy="1745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9207" y="158648"/>
            <a:ext cx="10515600" cy="13255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Цикл </a:t>
            </a:r>
            <a:r>
              <a:rPr lang="ru-RU" sz="2000" b="1" dirty="0" err="1" smtClean="0"/>
              <a:t>for</a:t>
            </a:r>
            <a:r>
              <a:rPr lang="ru-RU" sz="2000" dirty="0" smtClean="0"/>
              <a:t> в </a:t>
            </a:r>
            <a:r>
              <a:rPr lang="ru-RU" sz="2000" dirty="0" err="1" smtClean="0"/>
              <a:t>Python</a:t>
            </a:r>
            <a:r>
              <a:rPr lang="ru-RU" sz="2000" dirty="0" smtClean="0"/>
              <a:t> используется для итерации по последовательностям, таким как списки, строки, кортежи, множества и словари. Он выполняет код внутри себя для каждого элемента в последовательности.</a:t>
            </a:r>
            <a:endParaRPr lang="ru-RU" sz="1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0271" y="1646494"/>
            <a:ext cx="4503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fruits = ["</a:t>
            </a:r>
            <a:r>
              <a:rPr lang="ru-RU" sz="2000" dirty="0" smtClean="0"/>
              <a:t>яблоко", "банан", "вишня"]</a:t>
            </a:r>
          </a:p>
          <a:p>
            <a:pPr marL="0" indent="0">
              <a:buNone/>
            </a:pPr>
            <a:r>
              <a:rPr lang="en-US" sz="2000" dirty="0" smtClean="0"/>
              <a:t>for fruit in fruits:    </a:t>
            </a:r>
            <a:endParaRPr lang="ru-RU" sz="2000" dirty="0" smtClean="0"/>
          </a:p>
          <a:p>
            <a:pPr marL="0" indent="0">
              <a:buNone/>
            </a:pPr>
            <a:r>
              <a:rPr lang="en-US" sz="2000" dirty="0" smtClean="0"/>
              <a:t>print(fruit)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71768" y="1646494"/>
            <a:ext cx="58796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Segoe UI" panose="020B0502040204020203" pitchFamily="34" charset="0"/>
              </a:rPr>
              <a:t>Пример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Раскладывает слово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banana </a:t>
            </a:r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по буквам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":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083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5062384" y="1343845"/>
            <a:ext cx="5261487" cy="2854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97425" y="1343845"/>
            <a:ext cx="4097594" cy="272671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Функция</a:t>
            </a:r>
            <a:r>
              <a:rPr lang="en-US" b="1" dirty="0" smtClean="0"/>
              <a:t> break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7425" y="1343845"/>
            <a:ext cx="4176252" cy="4191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С помощью функции </a:t>
            </a:r>
            <a:r>
              <a:rPr lang="en-US" sz="2400" dirty="0" smtClean="0"/>
              <a:t>break </a:t>
            </a:r>
            <a:r>
              <a:rPr lang="ru-RU" sz="2400" dirty="0" smtClean="0"/>
              <a:t>мы можем остановить цикл до того как цикл достигнет всех элементов</a:t>
            </a:r>
            <a:endParaRPr lang="ru-RU" sz="240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62384" y="1205346"/>
            <a:ext cx="5388077" cy="23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Пример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Цикл останавливается когда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 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banana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":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cherry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banana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187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257800" y="1376516"/>
            <a:ext cx="5370871" cy="24187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87593" y="1376516"/>
            <a:ext cx="4766188" cy="2418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/>
              <a:t> continue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593" y="1284851"/>
            <a:ext cx="4667865" cy="4351338"/>
          </a:xfrm>
        </p:spPr>
        <p:txBody>
          <a:bodyPr/>
          <a:lstStyle/>
          <a:p>
            <a:r>
              <a:rPr lang="en-US" dirty="0" smtClean="0"/>
              <a:t>C </a:t>
            </a:r>
            <a:r>
              <a:rPr lang="ru-RU" dirty="0" smtClean="0"/>
              <a:t>помощью функции </a:t>
            </a:r>
            <a:r>
              <a:rPr lang="en-US" dirty="0" smtClean="0"/>
              <a:t>continue </a:t>
            </a:r>
            <a:r>
              <a:rPr lang="ru-RU" dirty="0" smtClean="0"/>
              <a:t>мы можем остановить цикл на нужном нам значении, и продолжить со следующего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57800" y="1334012"/>
            <a:ext cx="59116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Segoe UI" panose="020B0502040204020203" pitchFamily="34" charset="0"/>
              </a:rPr>
              <a:t>Пример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Убрать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banana: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fruits 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"apple"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"cherry"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fruits: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 ==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"banana"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427406" y="3392129"/>
            <a:ext cx="4581833" cy="12093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427406" y="1461832"/>
            <a:ext cx="3323304" cy="13796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85135" y="1455174"/>
            <a:ext cx="4837471" cy="314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range()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252" y="1461832"/>
            <a:ext cx="4589206" cy="3031510"/>
          </a:xfrm>
        </p:spPr>
        <p:txBody>
          <a:bodyPr>
            <a:normAutofit/>
          </a:bodyPr>
          <a:lstStyle/>
          <a:p>
            <a:r>
              <a:rPr lang="ru-RU" sz="2400" dirty="0"/>
              <a:t>Чтобы выполнить цикл </a:t>
            </a:r>
            <a:r>
              <a:rPr lang="ru-RU" sz="2400" dirty="0" smtClean="0"/>
              <a:t>указанное </a:t>
            </a:r>
            <a:r>
              <a:rPr lang="ru-RU" sz="2400" dirty="0"/>
              <a:t>количество раз, мы можем использовать функцию </a:t>
            </a:r>
            <a:r>
              <a:rPr lang="ru-RU" sz="2400" dirty="0" err="1" smtClean="0"/>
              <a:t>range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27406" y="1455174"/>
            <a:ext cx="33233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Segoe UI" panose="020B0502040204020203" pitchFamily="34" charset="0"/>
              </a:rPr>
              <a:t>Пример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Using the range() function:</a:t>
            </a: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427406" y="32838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Segoe UI" panose="020B0502040204020203" pitchFamily="34" charset="0"/>
              </a:rPr>
              <a:t>Пример</a:t>
            </a: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Verdana" panose="020B0604030504040204" pitchFamily="34" charset="0"/>
              </a:rPr>
              <a:t>Увеличивает каждое значение на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3: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2445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6617110" y="1825625"/>
            <a:ext cx="5063613" cy="1255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38199" y="1773289"/>
            <a:ext cx="5336459" cy="13076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5228303" cy="205811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Сделать цикл с 1 до 100</a:t>
            </a:r>
            <a:r>
              <a:rPr lang="en-US" sz="2400" dirty="0" smtClean="0"/>
              <a:t>(</a:t>
            </a:r>
            <a:r>
              <a:rPr lang="ru-RU" sz="2400" dirty="0" smtClean="0"/>
              <a:t>включительно) чтобы к каждому значению прибавляло по 4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17110" y="1754508"/>
            <a:ext cx="5574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Сделать цикл всех слов, исключая </a:t>
            </a:r>
            <a:r>
              <a:rPr lang="en-US" sz="2400" dirty="0" err="1" smtClean="0"/>
              <a:t>banana,kiwi,lemon</a:t>
            </a:r>
            <a:endParaRPr lang="en-US" sz="2400" dirty="0" smtClean="0"/>
          </a:p>
          <a:p>
            <a:r>
              <a:rPr lang="en-US" sz="2400" dirty="0" smtClean="0"/>
              <a:t>[</a:t>
            </a:r>
            <a:r>
              <a:rPr lang="en-US" sz="2400" dirty="0" err="1" smtClean="0"/>
              <a:t>tree,melon,kiwi,apple,banana,lemon</a:t>
            </a:r>
            <a:r>
              <a:rPr lang="en-US" sz="2400" dirty="0" smtClean="0"/>
              <a:t>]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244074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653548" y="4129548"/>
            <a:ext cx="4925961" cy="24678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653548" y="1520825"/>
            <a:ext cx="3932903" cy="22940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248264" y="1520825"/>
            <a:ext cx="5218471" cy="2294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8264" y="1520825"/>
            <a:ext cx="5149645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Вложенные циклы — это циклы внутри циклов. Они полезны для работы с многомерными структурами, например, таблицами или матрицами.</a:t>
            </a:r>
          </a:p>
          <a:p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53548" y="1520825"/>
            <a:ext cx="32839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Пример</a:t>
            </a:r>
          </a:p>
          <a:p>
            <a:r>
              <a:rPr lang="ru-RU" sz="2400" dirty="0" smtClean="0"/>
              <a:t>Таблица умножения</a:t>
            </a:r>
            <a:endParaRPr lang="en-US" sz="2400" dirty="0" smtClean="0"/>
          </a:p>
          <a:p>
            <a:r>
              <a:rPr lang="ru-RU" sz="2400" dirty="0" err="1" smtClean="0"/>
              <a:t>for</a:t>
            </a:r>
            <a:r>
              <a:rPr lang="ru-RU" sz="2400" dirty="0" smtClean="0"/>
              <a:t> </a:t>
            </a:r>
            <a:r>
              <a:rPr lang="ru-RU" sz="2400" dirty="0"/>
              <a:t>i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range</a:t>
            </a:r>
            <a:r>
              <a:rPr lang="ru-RU" sz="2400" dirty="0"/>
              <a:t>(1, 6</a:t>
            </a:r>
            <a:r>
              <a:rPr lang="ru-RU" sz="2400" dirty="0" smtClean="0"/>
              <a:t>):</a:t>
            </a:r>
            <a:endParaRPr lang="en-US" sz="2400" dirty="0" smtClean="0"/>
          </a:p>
          <a:p>
            <a:r>
              <a:rPr lang="ru-RU" sz="2400" dirty="0" smtClean="0"/>
              <a:t>   </a:t>
            </a:r>
            <a:r>
              <a:rPr lang="ru-RU" sz="2400" dirty="0" err="1" smtClean="0"/>
              <a:t>for</a:t>
            </a:r>
            <a:r>
              <a:rPr lang="ru-RU" sz="2400" dirty="0" smtClean="0"/>
              <a:t> </a:t>
            </a:r>
            <a:r>
              <a:rPr lang="ru-RU" sz="2400" dirty="0"/>
              <a:t>j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range</a:t>
            </a:r>
            <a:r>
              <a:rPr lang="ru-RU" sz="2400" dirty="0"/>
              <a:t>(1, 6):       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ru-RU" sz="2400" dirty="0" smtClean="0"/>
              <a:t>  </a:t>
            </a:r>
            <a:r>
              <a:rPr lang="ru-RU" sz="2400" dirty="0" err="1" smtClean="0"/>
              <a:t>print</a:t>
            </a:r>
            <a:r>
              <a:rPr lang="ru-RU" sz="2400" dirty="0" smtClean="0"/>
              <a:t>(i </a:t>
            </a:r>
            <a:r>
              <a:rPr lang="ru-RU" sz="2400" dirty="0"/>
              <a:t>* j, </a:t>
            </a:r>
            <a:r>
              <a:rPr lang="ru-RU" sz="2400" dirty="0" err="1"/>
              <a:t>end</a:t>
            </a:r>
            <a:r>
              <a:rPr lang="ru-RU" sz="2400" dirty="0"/>
              <a:t>="\t")   </a:t>
            </a:r>
            <a:endParaRPr lang="en-US" sz="2400" dirty="0" smtClean="0"/>
          </a:p>
          <a:p>
            <a:r>
              <a:rPr lang="ru-RU" sz="2400" dirty="0" err="1" smtClean="0"/>
              <a:t>print</a:t>
            </a:r>
            <a:r>
              <a:rPr lang="ru-RU" sz="2400" dirty="0"/>
              <a:t>()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653548" y="4263887"/>
            <a:ext cx="49259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/>
              <a:t>Пример</a:t>
            </a:r>
            <a:endParaRPr lang="en-US" sz="2000" dirty="0" smtClean="0"/>
          </a:p>
          <a:p>
            <a:r>
              <a:rPr lang="ru-RU" sz="2000" dirty="0" err="1" smtClean="0"/>
              <a:t>colors</a:t>
            </a:r>
            <a:r>
              <a:rPr lang="ru-RU" sz="2000" dirty="0" smtClean="0"/>
              <a:t> </a:t>
            </a:r>
            <a:r>
              <a:rPr lang="ru-RU" sz="2000" dirty="0"/>
              <a:t>= ["красный", "синий", "зеленый</a:t>
            </a:r>
            <a:r>
              <a:rPr lang="ru-RU" sz="2000" dirty="0" smtClean="0"/>
              <a:t>"]</a:t>
            </a:r>
            <a:endParaRPr lang="en-US" sz="2000" dirty="0" smtClean="0"/>
          </a:p>
          <a:p>
            <a:r>
              <a:rPr lang="ru-RU" sz="2000" dirty="0" err="1" smtClean="0"/>
              <a:t>objects</a:t>
            </a:r>
            <a:r>
              <a:rPr lang="ru-RU" sz="2000" dirty="0" smtClean="0"/>
              <a:t> </a:t>
            </a:r>
            <a:r>
              <a:rPr lang="ru-RU" sz="2000" dirty="0"/>
              <a:t>= ["шар", "квадрат", "треугольник</a:t>
            </a:r>
            <a:r>
              <a:rPr lang="ru-RU" sz="2000" dirty="0" smtClean="0"/>
              <a:t>"]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ru-RU" sz="2000" dirty="0" err="1" smtClean="0"/>
              <a:t>for</a:t>
            </a:r>
            <a:r>
              <a:rPr lang="ru-RU" sz="2000" dirty="0" smtClean="0"/>
              <a:t> </a:t>
            </a:r>
            <a:r>
              <a:rPr lang="ru-RU" sz="2000" dirty="0" err="1"/>
              <a:t>color</a:t>
            </a:r>
            <a:r>
              <a:rPr lang="ru-RU" sz="2000" dirty="0"/>
              <a:t>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colors</a:t>
            </a:r>
            <a:r>
              <a:rPr lang="ru-RU" sz="2000" dirty="0"/>
              <a:t>:   </a:t>
            </a:r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 	</a:t>
            </a:r>
            <a:r>
              <a:rPr lang="ru-RU" sz="2000" dirty="0" smtClean="0"/>
              <a:t> </a:t>
            </a:r>
            <a:r>
              <a:rPr lang="ru-RU" sz="2000" dirty="0" err="1"/>
              <a:t>for</a:t>
            </a:r>
            <a:r>
              <a:rPr lang="ru-RU" sz="2000" dirty="0"/>
              <a:t> </a:t>
            </a:r>
            <a:r>
              <a:rPr lang="ru-RU" sz="2000" dirty="0" err="1"/>
              <a:t>obj</a:t>
            </a:r>
            <a:r>
              <a:rPr lang="ru-RU" sz="2000" dirty="0"/>
              <a:t> </a:t>
            </a:r>
            <a:r>
              <a:rPr lang="ru-RU" sz="2000" dirty="0" err="1"/>
              <a:t>in</a:t>
            </a:r>
            <a:r>
              <a:rPr lang="ru-RU" sz="2000" dirty="0"/>
              <a:t> </a:t>
            </a:r>
            <a:r>
              <a:rPr lang="ru-RU" sz="2000" dirty="0" err="1"/>
              <a:t>objects</a:t>
            </a:r>
            <a:r>
              <a:rPr lang="ru-RU" sz="2000" dirty="0"/>
              <a:t>:        </a:t>
            </a:r>
            <a:r>
              <a:rPr lang="ru-RU" sz="2000" dirty="0" err="1"/>
              <a:t>print</a:t>
            </a:r>
            <a:r>
              <a:rPr lang="ru-RU" sz="2000" dirty="0"/>
              <a:t>(f"{</a:t>
            </a:r>
            <a:r>
              <a:rPr lang="ru-RU" sz="2000" dirty="0" err="1"/>
              <a:t>color</a:t>
            </a:r>
            <a:r>
              <a:rPr lang="ru-RU" sz="2000" dirty="0"/>
              <a:t>} {</a:t>
            </a:r>
            <a:r>
              <a:rPr lang="ru-RU" sz="2000" dirty="0" err="1"/>
              <a:t>obj</a:t>
            </a:r>
            <a:r>
              <a:rPr lang="ru-RU" sz="2000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168385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262583" y="1790861"/>
            <a:ext cx="5929417" cy="50671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07260" y="1790861"/>
            <a:ext cx="5788740" cy="399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smtClean="0"/>
              <a:t>Nested loops</a:t>
            </a:r>
            <a:endParaRPr lang="ru-R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7260" y="1790861"/>
            <a:ext cx="564125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Задача: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Напишите программу, которая рисует прямоугольник из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заданной ширины и высоты с помощью вложенных циклов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Пример: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Ввод: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ширина = 5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высота = 3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7260" y="3421315"/>
            <a:ext cx="124264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/>
              <a:t>Вывод:</a:t>
            </a:r>
          </a:p>
          <a:p>
            <a:endParaRPr lang="ru-RU" sz="2000" dirty="0" smtClean="0"/>
          </a:p>
          <a:p>
            <a:r>
              <a:rPr lang="ru-RU" sz="2000" dirty="0" smtClean="0"/>
              <a:t>* </a:t>
            </a:r>
            <a:r>
              <a:rPr lang="ru-RU" sz="2000" dirty="0"/>
              <a:t>* * * * </a:t>
            </a:r>
            <a:r>
              <a:rPr lang="ru-RU" sz="2000" dirty="0" smtClean="0"/>
              <a:t>*</a:t>
            </a:r>
          </a:p>
          <a:p>
            <a:r>
              <a:rPr lang="ru-RU" sz="2000" dirty="0" smtClean="0"/>
              <a:t>* * </a:t>
            </a:r>
            <a:r>
              <a:rPr lang="ru-RU" sz="2000" dirty="0"/>
              <a:t>* * * </a:t>
            </a:r>
            <a:r>
              <a:rPr lang="ru-RU" sz="2000" dirty="0" smtClean="0"/>
              <a:t>*</a:t>
            </a:r>
          </a:p>
          <a:p>
            <a:r>
              <a:rPr lang="ru-RU" sz="2000" dirty="0" smtClean="0"/>
              <a:t>* </a:t>
            </a:r>
            <a:r>
              <a:rPr lang="ru-RU" sz="2000" dirty="0"/>
              <a:t>* * * </a:t>
            </a:r>
            <a:r>
              <a:rPr lang="ru-RU" sz="2000" dirty="0" smtClean="0"/>
              <a:t>* *</a:t>
            </a:r>
          </a:p>
          <a:p>
            <a:r>
              <a:rPr lang="ru-RU" sz="2000" dirty="0" smtClean="0"/>
              <a:t>* </a:t>
            </a:r>
            <a:r>
              <a:rPr lang="ru-RU" sz="2000" dirty="0"/>
              <a:t>* * * * *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62583" y="1792251"/>
            <a:ext cx="592941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Задача </a:t>
            </a:r>
            <a:r>
              <a:rPr lang="ru-RU" b="1" dirty="0" smtClean="0"/>
              <a:t>: </a:t>
            </a:r>
            <a:r>
              <a:rPr lang="ru-RU" b="1" dirty="0"/>
              <a:t>Создать шахматную </a:t>
            </a:r>
            <a:r>
              <a:rPr lang="ru-RU" b="1" dirty="0" smtClean="0"/>
              <a:t>доску</a:t>
            </a:r>
          </a:p>
          <a:p>
            <a:r>
              <a:rPr lang="ru-RU" b="1" dirty="0"/>
              <a:t>Используйте два вложенных цикла </a:t>
            </a:r>
            <a:r>
              <a:rPr lang="ru-RU" b="1" dirty="0" err="1" smtClean="0"/>
              <a:t>for</a:t>
            </a:r>
            <a:endParaRPr lang="ru-RU" b="1" dirty="0" smtClean="0"/>
          </a:p>
          <a:p>
            <a:r>
              <a:rPr lang="ru-RU" b="1" dirty="0" smtClean="0"/>
              <a:t>Одну для  </a:t>
            </a:r>
            <a:r>
              <a:rPr lang="ru-RU" b="1" dirty="0"/>
              <a:t>■ (чёрную клетку).</a:t>
            </a:r>
          </a:p>
          <a:p>
            <a:r>
              <a:rPr lang="ru-RU" b="1" dirty="0" smtClean="0"/>
              <a:t>Другая □ </a:t>
            </a:r>
            <a:r>
              <a:rPr lang="ru-RU" b="1" dirty="0"/>
              <a:t>(белую клетку).</a:t>
            </a:r>
          </a:p>
          <a:p>
            <a:r>
              <a:rPr lang="ru-RU" b="1" dirty="0"/>
              <a:t>Используйте </a:t>
            </a:r>
            <a:r>
              <a:rPr lang="ru-RU" b="1" dirty="0" err="1"/>
              <a:t>end</a:t>
            </a:r>
            <a:r>
              <a:rPr lang="ru-RU" b="1" dirty="0"/>
              <a:t>=" " в </a:t>
            </a:r>
            <a:r>
              <a:rPr lang="ru-RU" b="1" dirty="0" err="1"/>
              <a:t>print</a:t>
            </a:r>
            <a:r>
              <a:rPr lang="ru-RU" b="1" dirty="0"/>
              <a:t>(), чтобы печатать элементы в одной строке.</a:t>
            </a:r>
          </a:p>
          <a:p>
            <a:r>
              <a:rPr lang="ru-RU" b="1" dirty="0"/>
              <a:t>После завершения внутреннего цикла (</a:t>
            </a:r>
            <a:r>
              <a:rPr lang="ru-RU" b="1" dirty="0" err="1"/>
              <a:t>for</a:t>
            </a:r>
            <a:r>
              <a:rPr lang="ru-RU" b="1" dirty="0"/>
              <a:t> j) добавьте </a:t>
            </a:r>
            <a:r>
              <a:rPr lang="ru-RU" b="1" dirty="0" err="1"/>
              <a:t>print</a:t>
            </a:r>
            <a:r>
              <a:rPr lang="ru-RU" b="1" dirty="0"/>
              <a:t>(), чтобы перейти на новую строку.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262583" y="4124003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Вывод :</a:t>
            </a:r>
          </a:p>
          <a:p>
            <a:r>
              <a:rPr lang="ru-RU" dirty="0" smtClean="0"/>
              <a:t>■ </a:t>
            </a:r>
            <a:r>
              <a:rPr lang="ru-RU" dirty="0"/>
              <a:t>□ ■ □ ■ □ ■ □ </a:t>
            </a:r>
          </a:p>
          <a:p>
            <a:r>
              <a:rPr lang="ru-RU" dirty="0"/>
              <a:t>□ ■ □ ■ □ ■ □ ■ </a:t>
            </a:r>
          </a:p>
          <a:p>
            <a:r>
              <a:rPr lang="ru-RU" dirty="0"/>
              <a:t>■ □ ■ □ ■ □ ■ □</a:t>
            </a:r>
          </a:p>
          <a:p>
            <a:r>
              <a:rPr lang="ru-RU" dirty="0"/>
              <a:t>□ ■ □ ■ □ ■ □ ■</a:t>
            </a:r>
          </a:p>
          <a:p>
            <a:r>
              <a:rPr lang="ru-RU" dirty="0"/>
              <a:t>■ □ ■ □ ■ □ ■ □</a:t>
            </a:r>
          </a:p>
          <a:p>
            <a:r>
              <a:rPr lang="ru-RU" dirty="0"/>
              <a:t>□ ■ □ ■ □ ■ □ ■</a:t>
            </a:r>
          </a:p>
          <a:p>
            <a:r>
              <a:rPr lang="ru-RU" dirty="0"/>
              <a:t>■ □ ■ □ ■ □ ■ □</a:t>
            </a:r>
          </a:p>
          <a:p>
            <a:r>
              <a:rPr lang="ru-RU" dirty="0"/>
              <a:t>□ ■ □ ■ □ ■ □ ■</a:t>
            </a:r>
          </a:p>
        </p:txBody>
      </p:sp>
    </p:spTree>
    <p:extLst>
      <p:ext uri="{BB962C8B-B14F-4D97-AF65-F5344CB8AC3E}">
        <p14:creationId xmlns:p14="http://schemas.microsoft.com/office/powerpoint/2010/main" val="2385752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475</Words>
  <Application>Microsoft Office PowerPoint</Application>
  <PresentationFormat>Широкоэкранный</PresentationFormat>
  <Paragraphs>75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Consolas</vt:lpstr>
      <vt:lpstr>Segoe UI</vt:lpstr>
      <vt:lpstr>Verdana</vt:lpstr>
      <vt:lpstr>Тема Office</vt:lpstr>
      <vt:lpstr>Презентация: For Loops и Nested Loops в Python </vt:lpstr>
      <vt:lpstr>Цикл for в Python используется для итерации по последовательностям, таким как списки, строки, кортежи, множества и словари. Он выполняет код внутри себя для каждого элемента в последовательности.</vt:lpstr>
      <vt:lpstr>Функция break </vt:lpstr>
      <vt:lpstr>Функция  continue </vt:lpstr>
      <vt:lpstr>Функция range() </vt:lpstr>
      <vt:lpstr>Задача</vt:lpstr>
      <vt:lpstr>Nested Loops </vt:lpstr>
      <vt:lpstr>Задача Nested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Цой</dc:creator>
  <cp:lastModifiedBy>Александр Цой</cp:lastModifiedBy>
  <cp:revision>13</cp:revision>
  <dcterms:created xsi:type="dcterms:W3CDTF">2025-02-08T16:02:05Z</dcterms:created>
  <dcterms:modified xsi:type="dcterms:W3CDTF">2025-02-09T13:03:58Z</dcterms:modified>
</cp:coreProperties>
</file>