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HjkADAzEg7+P8qFEBJDM3/0ZV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2b434b0ba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d2b434b0ba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d2b434b0ba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d2b434b0ba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d2b434b0ba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d2b434b0ba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d2b434b0ba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2b434b0ba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2d2b434b0ba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2d2b434b0ba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d2b434b0ba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d2b434b0ba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d2b434b0ba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d2b434b0ba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d2b434b0ba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d2b434b0ba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d2b434b0ba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d2b434b0ba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d2b434b0ba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d2b434b0ba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d2b434b0ba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d2b434b0ba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d2b434b0ba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d2b434b0ba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d2b434b0ba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d2b434b0ba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d2b434b0ba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d2b434b0ba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d2b434b0ba_0_30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d2b434b0ba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d2b434b0ba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d2b434b0ba_0_3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2d2b434b0ba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d2b434b0ba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d2b434b0ba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d2b434b0ba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d2b434b0ba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2d2b434b0ba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Data Types and Keys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Understanding SQL Data Types, Primary Keys, and Foreign Keys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SQL Data Types define what kind of data can be stored in each column.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Primary Key uniquely identifies a row.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Foreign Key links two tables and ensures referential integrity.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SQL Data Types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data types define the kind of values a column can store.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Data Types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Numeric Data Types: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INT: Whole numbers (integers)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DECIMAL(p, s): Decimal numbers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FLOAT: Floating-point numbers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BIGINT: Large integers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SMALLINT: Small integers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Data Types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String Data Types: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VARCHAR(n): Variable-length strings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CHAR(n): Fixed-length strings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TEXT: Large text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and Time Data Types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and Time Data Types: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DATE: Stores year, month, and day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TIME: Stores hours, minutes, seconds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DATETIME: Stores both date and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TIMESTAMP: Stores date and time with automatic updates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and Binary Data Types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Data Types: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BOOLEAN: Stores TRUE or FALSE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BLOB: Stores binary large objects (images, files)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Primary Key is a column or set of columns that uniquely identifies each row in a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Must be unique and cannot contain NULL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Each table can have only one primary key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Foreign Key links two tables by referring to the primary key of another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Helps enforce referential integrity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Ensures consistency of data between tables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Table Creation</a:t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Employees (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employee_id </a:t>
            </a:r>
            <a:r>
              <a:rPr b="1" lang="en-US" sz="3200">
                <a:solidFill>
                  <a:schemeClr val="dk1"/>
                </a:solidFill>
              </a:rPr>
              <a:t>INT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PRIMARY 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full_name </a:t>
            </a:r>
            <a:r>
              <a:rPr b="1" lang="en-US" sz="3200">
                <a:solidFill>
                  <a:schemeClr val="dk1"/>
                </a:solidFill>
              </a:rPr>
              <a:t>VARCHAR(100),</a:t>
            </a:r>
            <a:endParaRPr b="1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birth_date </a:t>
            </a:r>
            <a:r>
              <a:rPr b="1" lang="en-US" sz="3200">
                <a:solidFill>
                  <a:schemeClr val="dk1"/>
                </a:solidFill>
              </a:rPr>
              <a:t>DATE,</a:t>
            </a:r>
            <a:endParaRPr b="1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hire_date </a:t>
            </a:r>
            <a:r>
              <a:rPr b="1" lang="en-US" sz="3200">
                <a:solidFill>
                  <a:schemeClr val="dk1"/>
                </a:solidFill>
              </a:rPr>
              <a:t>DATETIME,</a:t>
            </a:r>
            <a:endParaRPr b="1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 </a:t>
            </a:r>
            <a:r>
              <a:rPr b="1" lang="en-US" sz="3200">
                <a:solidFill>
                  <a:schemeClr val="dk1"/>
                </a:solidFill>
              </a:rPr>
              <a:t>DECIMAL(10, 2),</a:t>
            </a:r>
            <a:endParaRPr b="1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department_id </a:t>
            </a:r>
            <a:r>
              <a:rPr b="1" lang="en-US" sz="3200">
                <a:solidFill>
                  <a:schemeClr val="dk1"/>
                </a:solidFill>
              </a:rPr>
              <a:t>INT,</a:t>
            </a:r>
            <a:endParaRPr b="1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FOREIGN 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-US" sz="3200">
                <a:solidFill>
                  <a:schemeClr val="dk1"/>
                </a:solidFill>
              </a:rPr>
              <a:t>department_id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REFERENCES   Departments(</a:t>
            </a:r>
            <a:r>
              <a:rPr b="1" lang="en-US" sz="3200">
                <a:solidFill>
                  <a:schemeClr val="dk1"/>
                </a:solidFill>
              </a:rPr>
              <a:t>department_id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