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.visual-paradigm.com/app/diagrams/#diagram:proj=0&amp;type=ERDiagram&amp;gallery=/repository/8d0b0c2d-1963-4997-b95a-aca38976851a.xml&amp;name=Entity%20Relationship%20Diagram%3A%20Movie%20Rental%20Syste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e95a202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e95a202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e95a202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e95a202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e95a202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e95a202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e95a20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e95a20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3e95a202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3e95a202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https://online.visual-paradigm.com/app/diagrams/#diagram:proj=0&amp;type=ERDiagram&amp;gallery=/repository/8d0b0c2d-1963-4997-b95a-aca38976851a.xml&amp;name=Entity%20Relationship%20Diagram%3A%20Movie%20Rental%20System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an ERD Diagram?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Entities (Tables) – </a:t>
            </a:r>
            <a:r>
              <a:rPr lang="en">
                <a:solidFill>
                  <a:schemeClr val="dk1"/>
                </a:solidFill>
              </a:rPr>
              <a:t>The objects that store data, like "Customers" or "Orders."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Attributes (Columns) – </a:t>
            </a:r>
            <a:r>
              <a:rPr lang="en">
                <a:solidFill>
                  <a:schemeClr val="dk1"/>
                </a:solidFill>
              </a:rPr>
              <a:t>The properties or fields of each entity.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Relationships –</a:t>
            </a:r>
            <a:r>
              <a:rPr lang="en">
                <a:solidFill>
                  <a:schemeClr val="dk1"/>
                </a:solidFill>
              </a:rPr>
              <a:t> How entities relate to one another, such as "one-to-many" or "many-to-many."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ERD for DB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Entities (Tables): Write down all the tables in your PostgreSQL schema.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Attributes (Columns): List the important columns in each table, including primary keys, foreign keys, and other significant fields.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Relationships: Define how the tables are connected, such as one-to-one, one-to-many, or many-to-many relationships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R Diagram one-to-one, one-to-many, and many-many.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one-to-one</a:t>
            </a:r>
            <a:r>
              <a:rPr lang="en"/>
              <a:t> example would be one student associated with one mailing address.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 </a:t>
            </a:r>
            <a:r>
              <a:rPr lang="en">
                <a:solidFill>
                  <a:srgbClr val="FF0000"/>
                </a:solidFill>
              </a:rPr>
              <a:t>one-to-many </a:t>
            </a:r>
            <a:r>
              <a:rPr lang="en"/>
              <a:t>example (or many-to-one, depending on the relationship direction): One student registers for multiple courses, but all those courses have a single line back to that one student.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Many-to-many</a:t>
            </a:r>
            <a:r>
              <a:rPr lang="en"/>
              <a:t> example: Students as a group are associated with multiple faculty members, and faculty members in turn are associated with multiple students.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97" y="1104253"/>
            <a:ext cx="5133701" cy="35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391" y="82625"/>
            <a:ext cx="44905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