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61a43da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61a43da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61a43da3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61a43da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61a43da3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61a43da3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students.name AS student_name, (SELECT courses.course_name FROM courses WHERE courses.id = enrollments.course_id) AS course_title, (SELECT grades.grade_percentage FROM grades WHERE grades.student_id = students.id AND grades.course_id = enrollments.course_id) AS grade FROM students, enrollments WHERE students.id = enrollments.student_id;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61a43da3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61a43da3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students.name AS student_name, (SELECT AVG(grade_percentage) FROM grades WHERE grades.student_id = students.id) AS average_grade FROM students;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61a43da3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61a43da3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AS, MAX(), and AVG()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AS for aliasing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Calculating maximum values with MAX()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Calculating average values with AVG()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Avoiding INNER JOIN using subqueries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Structure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Tables: </a:t>
            </a:r>
            <a:r>
              <a:rPr lang="en">
                <a:solidFill>
                  <a:srgbClr val="FF0000"/>
                </a:solidFill>
              </a:rPr>
              <a:t>students, courses, enrollments, grades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Relationships: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 enroll in courses.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 receive grades for course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AS Without INNER JOIN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152475"/>
            <a:ext cx="79759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AVG() Without INNER JOIN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61650" y="114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AVG()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2" y="2418625"/>
            <a:ext cx="8520600" cy="24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Task: </a:t>
            </a:r>
            <a:r>
              <a:rPr lang="en"/>
              <a:t>AVG(), MAX() 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Average() Grade for Each Course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MAX() Grade for Each Course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MAX() for Each Student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