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5070-262B-41ED-86CD-D8ADC954A37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EC1B7-49A7-4F7A-A6E8-3398F6ED2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extra_tasks</a:t>
            </a:r>
            <a:r>
              <a:rPr lang="en-US" dirty="0"/>
              <a:t> (</a:t>
            </a:r>
          </a:p>
          <a:p>
            <a:r>
              <a:rPr lang="en-US" dirty="0"/>
              <a:t>    </a:t>
            </a:r>
            <a:r>
              <a:rPr lang="en-US" dirty="0" err="1"/>
              <a:t>task_id</a:t>
            </a:r>
            <a:r>
              <a:rPr lang="en-US" dirty="0"/>
              <a:t> SERIAL PRIMARY KEY,</a:t>
            </a:r>
          </a:p>
          <a:p>
            <a:r>
              <a:rPr lang="en-US" dirty="0"/>
              <a:t>    </a:t>
            </a:r>
            <a:r>
              <a:rPr lang="en-US" dirty="0" err="1"/>
              <a:t>task_name</a:t>
            </a:r>
            <a:r>
              <a:rPr lang="en-US" dirty="0"/>
              <a:t> VARCHAR(255),</a:t>
            </a:r>
          </a:p>
          <a:p>
            <a:r>
              <a:rPr lang="en-US" dirty="0"/>
              <a:t>    </a:t>
            </a:r>
            <a:r>
              <a:rPr lang="en-US" dirty="0" err="1"/>
              <a:t>task_description</a:t>
            </a:r>
            <a:r>
              <a:rPr lang="en-US" dirty="0"/>
              <a:t> TEXT,</a:t>
            </a:r>
          </a:p>
          <a:p>
            <a:r>
              <a:rPr lang="en-US" dirty="0"/>
              <a:t>    </a:t>
            </a:r>
            <a:r>
              <a:rPr lang="en-US" dirty="0" err="1"/>
              <a:t>student_id</a:t>
            </a:r>
            <a:r>
              <a:rPr lang="en-US" dirty="0"/>
              <a:t> INT,</a:t>
            </a:r>
          </a:p>
          <a:p>
            <a:r>
              <a:rPr lang="en-US" dirty="0"/>
              <a:t>    </a:t>
            </a:r>
            <a:r>
              <a:rPr lang="en-US" dirty="0" err="1"/>
              <a:t>course_id</a:t>
            </a:r>
            <a:r>
              <a:rPr lang="en-US" dirty="0"/>
              <a:t> INT,</a:t>
            </a:r>
          </a:p>
          <a:p>
            <a:r>
              <a:rPr lang="en-US" dirty="0"/>
              <a:t>    </a:t>
            </a:r>
            <a:r>
              <a:rPr lang="en-US" dirty="0" err="1"/>
              <a:t>task_score</a:t>
            </a:r>
            <a:r>
              <a:rPr lang="en-US" dirty="0"/>
              <a:t> FLOAT,</a:t>
            </a:r>
          </a:p>
          <a:p>
            <a:r>
              <a:rPr lang="en-US" dirty="0"/>
              <a:t>    FOREIGN KEY (</a:t>
            </a:r>
            <a:r>
              <a:rPr lang="en-US" dirty="0" err="1"/>
              <a:t>student_id</a:t>
            </a:r>
            <a:r>
              <a:rPr lang="en-US" dirty="0"/>
              <a:t>) REFERENCES students(id),</a:t>
            </a:r>
          </a:p>
          <a:p>
            <a:r>
              <a:rPr lang="en-US" dirty="0"/>
              <a:t>    FOREIGN KEY (</a:t>
            </a:r>
            <a:r>
              <a:rPr lang="en-US" dirty="0" err="1"/>
              <a:t>course_id</a:t>
            </a:r>
            <a:r>
              <a:rPr lang="en-US" dirty="0"/>
              <a:t>) REFERENCES courses(id)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EC1B7-49A7-4F7A-A6E8-3398F6ED2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90F0-DCEC-468B-91F2-3ACD1203C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61B19-CD79-4AA3-A386-ED97E8152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9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A829-72F8-4DDD-9CAD-4B492F81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extra_tasks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8C03-03E3-4E1E-AF35-D7170F69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88" y="2541319"/>
            <a:ext cx="10806546" cy="3764478"/>
          </a:xfrm>
        </p:spPr>
        <p:txBody>
          <a:bodyPr/>
          <a:lstStyle/>
          <a:p>
            <a:r>
              <a:rPr lang="en-US" dirty="0" err="1"/>
              <a:t>task_id</a:t>
            </a:r>
            <a:r>
              <a:rPr lang="en-US" dirty="0"/>
              <a:t>:  A unique identifier for each extra task, generated automatically with </a:t>
            </a:r>
            <a:r>
              <a:rPr lang="en-US" b="1" dirty="0">
                <a:solidFill>
                  <a:srgbClr val="FF0000"/>
                </a:solidFill>
              </a:rPr>
              <a:t>SERIAL</a:t>
            </a:r>
            <a:r>
              <a:rPr lang="en-US" b="1" dirty="0"/>
              <a:t>. PRIMARY KEY</a:t>
            </a:r>
          </a:p>
          <a:p>
            <a:r>
              <a:rPr lang="en-US" dirty="0" err="1"/>
              <a:t>task_name</a:t>
            </a:r>
            <a:r>
              <a:rPr lang="en-US" dirty="0"/>
              <a:t>: A short name or title for the </a:t>
            </a:r>
            <a:r>
              <a:rPr lang="en-US" b="1" dirty="0"/>
              <a:t>VARCHAR(255)</a:t>
            </a:r>
          </a:p>
          <a:p>
            <a:r>
              <a:rPr lang="en-US" dirty="0" err="1"/>
              <a:t>task.task_description</a:t>
            </a:r>
            <a:r>
              <a:rPr lang="en-US" dirty="0"/>
              <a:t>:  A text field to describe the  </a:t>
            </a:r>
            <a:r>
              <a:rPr lang="en-US" b="1" dirty="0"/>
              <a:t>TEXT</a:t>
            </a:r>
          </a:p>
          <a:p>
            <a:r>
              <a:rPr lang="en-US" dirty="0" err="1"/>
              <a:t>task.student_id</a:t>
            </a:r>
            <a:r>
              <a:rPr lang="en-US" dirty="0"/>
              <a:t>:  Links to the students table to show which student completed the </a:t>
            </a:r>
            <a:r>
              <a:rPr lang="en-US" b="1" dirty="0"/>
              <a:t>INT</a:t>
            </a:r>
          </a:p>
          <a:p>
            <a:r>
              <a:rPr lang="en-US" dirty="0"/>
              <a:t> </a:t>
            </a:r>
            <a:r>
              <a:rPr lang="en-US" dirty="0" err="1"/>
              <a:t>task.course_id</a:t>
            </a:r>
            <a:r>
              <a:rPr lang="en-US" dirty="0"/>
              <a:t>:  Links to the courses table to indicate which course the task is related to. </a:t>
            </a:r>
            <a:r>
              <a:rPr lang="en-US" b="1" dirty="0"/>
              <a:t>INT</a:t>
            </a:r>
          </a:p>
          <a:p>
            <a:r>
              <a:rPr lang="en-US" dirty="0" err="1"/>
              <a:t>task_score</a:t>
            </a:r>
            <a:r>
              <a:rPr lang="en-US" dirty="0"/>
              <a:t>:  The grade or score the student achieved on the task </a:t>
            </a:r>
            <a:r>
              <a:rPr lang="en-US" b="1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152567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7214-F0D4-463E-BDCF-284F5D7F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7861-0FEC-453D-AD8E-D9DAFEB53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32" y="2638044"/>
            <a:ext cx="9999024" cy="35252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INSERT INTO </a:t>
            </a:r>
            <a:r>
              <a:rPr lang="en-US" dirty="0" err="1">
                <a:highlight>
                  <a:srgbClr val="FFFF00"/>
                </a:highlight>
              </a:rPr>
              <a:t>extra_tasks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task_name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task_description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student_id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course_id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task_score</a:t>
            </a:r>
            <a:r>
              <a:rPr lang="en-US" dirty="0"/>
              <a:t>) VALUES </a:t>
            </a:r>
          </a:p>
          <a:p>
            <a:pPr marL="0" indent="0">
              <a:buNone/>
            </a:pPr>
            <a:r>
              <a:rPr lang="en-US" b="1" dirty="0"/>
              <a:t>('Project 1', 'Research project on climate change', 1, 1, 95.0),</a:t>
            </a:r>
          </a:p>
        </p:txBody>
      </p:sp>
    </p:spTree>
    <p:extLst>
      <p:ext uri="{BB962C8B-B14F-4D97-AF65-F5344CB8AC3E}">
        <p14:creationId xmlns:p14="http://schemas.microsoft.com/office/powerpoint/2010/main" val="213223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737A-7E5C-41CB-A5D6-C47B1604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7C66-CB95-40BB-A2AA-0BC9D7B0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E8E53-ADC5-4A57-8AB6-A79B43418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3608634"/>
            <a:ext cx="1026938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4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DA1B-FB67-474C-AA92-08D03038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0CDE-38EB-4220-A52D-80639453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BEGGIN: </a:t>
            </a:r>
          </a:p>
          <a:p>
            <a:r>
              <a:rPr lang="en-US" dirty="0"/>
              <a:t>COMMIT;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7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28E6-2B88-4933-A3B6-F479BEE6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F130-5F60-4A7F-910B-5CB910E0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grades in grade)percentage WHERE </a:t>
            </a:r>
            <a:r>
              <a:rPr lang="en-US" dirty="0" err="1"/>
              <a:t>extra_task</a:t>
            </a:r>
            <a:r>
              <a:rPr lang="en-US" dirty="0"/>
              <a:t> grade &gt; 90 </a:t>
            </a:r>
          </a:p>
          <a:p>
            <a:r>
              <a:rPr lang="en-US" dirty="0"/>
              <a:t>Add 3 points</a:t>
            </a:r>
          </a:p>
        </p:txBody>
      </p:sp>
    </p:spTree>
    <p:extLst>
      <p:ext uri="{BB962C8B-B14F-4D97-AF65-F5344CB8AC3E}">
        <p14:creationId xmlns:p14="http://schemas.microsoft.com/office/powerpoint/2010/main" val="10762857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</TotalTime>
  <Words>251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Transactions</vt:lpstr>
      <vt:lpstr>Create Table extra_tasks</vt:lpstr>
      <vt:lpstr>Insert Data </vt:lpstr>
      <vt:lpstr>Result</vt:lpstr>
      <vt:lpstr>Transactions</vt:lpstr>
      <vt:lpstr>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</dc:title>
  <dc:creator>nxnine s</dc:creator>
  <cp:lastModifiedBy>nxnine s</cp:lastModifiedBy>
  <cp:revision>3</cp:revision>
  <dcterms:created xsi:type="dcterms:W3CDTF">2024-09-30T05:57:33Z</dcterms:created>
  <dcterms:modified xsi:type="dcterms:W3CDTF">2024-09-30T06:21:48Z</dcterms:modified>
</cp:coreProperties>
</file>