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e75e2e6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e75e2e6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e75e2e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e75e2e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75e2e6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e75e2e6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e75e2e6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e75e2e6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e75e2e6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e75e2e6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e75e2e6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e75e2e6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e75e2e6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e75e2e6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e75e2e6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e75e2e6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e75e2e6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e75e2e6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Control Structures and Loops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JavaScript's role in web development.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of client-side scripting and interaction with HTML and CSS.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Task: Practice Control Structures and Loops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program that takes an input number and prints "</a:t>
            </a:r>
            <a:r>
              <a:rPr lang="en">
                <a:solidFill>
                  <a:srgbClr val="188038"/>
                </a:solidFill>
              </a:rPr>
              <a:t>Even</a:t>
            </a:r>
            <a:r>
              <a:rPr lang="en"/>
              <a:t>" or "</a:t>
            </a:r>
            <a:r>
              <a:rPr lang="en">
                <a:solidFill>
                  <a:srgbClr val="188038"/>
                </a:solidFill>
              </a:rPr>
              <a:t>Odd</a:t>
            </a:r>
            <a:r>
              <a:rPr lang="en"/>
              <a:t>" based on the number.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Create a for loop that prints numbers from 1 to 10.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Implement a switch statement that outputs the name of a day based on a given number (1-7).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Control Structures?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structures allow the flow of the program to change based on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Types: Conditional (if, else, else if) and Looping structures (for, while, do-while).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50" y="3052850"/>
            <a:ext cx="30670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If Statements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 of the if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checks a condition and runs a block of code if the condition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00" y="2501150"/>
            <a:ext cx="2686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and Else If Statements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else: Block runs if the condition is false.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else if: Checks an additional condition if the first one fails.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500" y="2337963"/>
            <a:ext cx="27622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Ideal for checking multiple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Compares the same variable against different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88" y="2028038"/>
            <a:ext cx="29241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Loops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hat Are Loops: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Loops allow code to repeat multiple times.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Types</a:t>
            </a:r>
            <a:r>
              <a:rPr lang="en" sz="1400">
                <a:solidFill>
                  <a:schemeClr val="dk1"/>
                </a:solidFill>
              </a:rPr>
              <a:t>: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do-while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Efficient for performing repeated tasks.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For Loops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loop that runs a set number of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Syntax: Initialization, Condition, Increment/Decrement.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63" y="2213000"/>
            <a:ext cx="28289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While Loops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Loops while a condition is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checks the condition before running the code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00" y="2401275"/>
            <a:ext cx="1905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Do-While Loops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 to while, but runs the code block at least once before checking the condition.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00" y="2373575"/>
            <a:ext cx="16954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