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3f8f474e3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3f8f474e3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3f8f474e3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03f8f474e3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3f8f474e3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3f8f474e3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03f8f474e3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03f8f474e3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03f8f474e3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03f8f474e3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03f8f474e3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03f8f474e3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03f8f474e3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03f8f474e3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03f8f474e3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03f8f474e3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03f8f474e3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03f8f474e3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Structures: Objects and Arrays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	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an object that holds a list of 10 student names.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Loop through the object and calculate the length of each student’s name (the number of characters).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Output the name and its length.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let students = {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  student1: ‘Mirbek’,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}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2"/>
          <p:cNvSpPr txBox="1"/>
          <p:nvPr/>
        </p:nvSpPr>
        <p:spPr>
          <a:xfrm>
            <a:off x="4400400" y="3041425"/>
            <a:ext cx="2436300" cy="12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Let students = [Mirbek, Sadyr];</a:t>
            </a:r>
            <a:endParaRPr sz="13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Data Structures?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 are different ways to organize and store data in a programming language. They allow us to manage data efficiently, ensuring that we can access and manipulate it easily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Arrays and Objects.</a:t>
            </a:r>
            <a:r>
              <a:rPr lang="en"/>
              <a:t> These structures allow us to store, retrieve, and manipulate data in different ways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Introduction to Arrays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array is a list-like structure that allows us to store multiple values in a single variable. Each value is stored at a specific index, which we can use to retrieve or modify it later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accent1"/>
                </a:highlight>
              </a:rPr>
              <a:t>Let arr = [1,2,7,3,4,5]</a:t>
            </a:r>
            <a:endParaRPr>
              <a:solidFill>
                <a:schemeClr val="lt1"/>
              </a:solidFill>
              <a:highlight>
                <a:schemeClr val="accent1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Arrays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accent1"/>
                </a:highlight>
              </a:rPr>
              <a:t>push()</a:t>
            </a:r>
            <a:r>
              <a:rPr lang="en"/>
              <a:t>  /*add new element at the end of array */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accent1"/>
                </a:highlight>
              </a:rPr>
              <a:t>pop() </a:t>
            </a:r>
            <a:r>
              <a:rPr lang="en"/>
              <a:t> </a:t>
            </a:r>
            <a:r>
              <a:rPr lang="en"/>
              <a:t>/*remove last element at the end of array */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Additionally, we can loop through arrays using the </a:t>
            </a:r>
            <a:r>
              <a:rPr lang="en">
                <a:solidFill>
                  <a:schemeClr val="lt1"/>
                </a:solidFill>
                <a:highlight>
                  <a:schemeClr val="accent1"/>
                </a:highlight>
              </a:rPr>
              <a:t>for loop</a:t>
            </a:r>
            <a:r>
              <a:rPr lang="en"/>
              <a:t> or the</a:t>
            </a:r>
            <a:r>
              <a:rPr lang="en">
                <a:solidFill>
                  <a:schemeClr val="lt1"/>
                </a:solidFill>
                <a:highlight>
                  <a:schemeClr val="accent1"/>
                </a:highlight>
              </a:rPr>
              <a:t> forEach()</a:t>
            </a:r>
            <a:r>
              <a:rPr lang="en"/>
              <a:t> method to perform an action on each item."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Objects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 in JavaScript are collections of key-value pairs. Each key is unique, and the value can be of any type: </a:t>
            </a:r>
            <a:r>
              <a:rPr lang="en">
                <a:solidFill>
                  <a:schemeClr val="lt1"/>
                </a:solidFill>
                <a:highlight>
                  <a:schemeClr val="accent1"/>
                </a:highlight>
              </a:rPr>
              <a:t>string, number, array, or even another object</a:t>
            </a:r>
            <a:r>
              <a:rPr lang="en"/>
              <a:t>. Unlike arrays, which are ordered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JavaScript allows us to combine arrays and objects. For example, we can have an array of objects where each object represents an entity like a student, a product, or an employee.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name </a:t>
            </a:r>
            <a:r>
              <a:rPr lang="en">
                <a:solidFill>
                  <a:srgbClr val="00FF00"/>
                </a:solidFill>
              </a:rPr>
              <a:t>Student</a:t>
            </a:r>
            <a:r>
              <a:rPr lang="en"/>
              <a:t>: </a:t>
            </a:r>
            <a:r>
              <a:rPr lang="en">
                <a:solidFill>
                  <a:srgbClr val="FF0000"/>
                </a:solidFill>
              </a:rPr>
              <a:t>Keys</a:t>
            </a:r>
            <a:r>
              <a:rPr lang="en"/>
              <a:t>: </a:t>
            </a:r>
            <a:r>
              <a:rPr lang="en">
                <a:solidFill>
                  <a:srgbClr val="0000FF"/>
                </a:solidFill>
              </a:rPr>
              <a:t>Value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</a:t>
            </a:r>
            <a:r>
              <a:rPr lang="en">
                <a:solidFill>
                  <a:srgbClr val="00FF00"/>
                </a:solidFill>
              </a:rPr>
              <a:t>student </a:t>
            </a:r>
            <a:r>
              <a:rPr lang="en"/>
              <a:t>=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>
                <a:solidFill>
                  <a:srgbClr val="FF0000"/>
                </a:solidFill>
              </a:rPr>
              <a:t>name</a:t>
            </a:r>
            <a:r>
              <a:rPr lang="en"/>
              <a:t>: </a:t>
            </a:r>
            <a:r>
              <a:rPr lang="en">
                <a:solidFill>
                  <a:srgbClr val="0000FF"/>
                </a:solidFill>
              </a:rPr>
              <a:t>'John'</a:t>
            </a:r>
            <a:r>
              <a:rPr lang="en"/>
              <a:t>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>
                <a:solidFill>
                  <a:srgbClr val="FF0000"/>
                </a:solidFill>
              </a:rPr>
              <a:t>age</a:t>
            </a:r>
            <a:r>
              <a:rPr lang="en"/>
              <a:t>: </a:t>
            </a:r>
            <a:r>
              <a:rPr lang="en">
                <a:solidFill>
                  <a:srgbClr val="0000FF"/>
                </a:solidFill>
              </a:rPr>
              <a:t>20</a:t>
            </a:r>
            <a:r>
              <a:rPr lang="en"/>
              <a:t>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>
                <a:solidFill>
                  <a:srgbClr val="FF0000"/>
                </a:solidFill>
              </a:rPr>
              <a:t>major</a:t>
            </a:r>
            <a:r>
              <a:rPr lang="en"/>
              <a:t>: '</a:t>
            </a:r>
            <a:r>
              <a:rPr lang="en">
                <a:solidFill>
                  <a:srgbClr val="0000FF"/>
                </a:solidFill>
              </a:rPr>
              <a:t>Computer Science</a:t>
            </a:r>
            <a:r>
              <a:rPr lang="en"/>
              <a:t>'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};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Object Properties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Dot notation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:: </a:t>
            </a:r>
            <a:r>
              <a:rPr lang="en"/>
              <a:t>console.log(student.name);                   // Output: John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Bracket notation:: </a:t>
            </a:r>
            <a:r>
              <a:rPr lang="en"/>
              <a:t>console.log(student['age']); // Output: 20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Adding or Updating Object Properties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Adding//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student.grade = 'A';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console.log(student.grade); // Output: A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Upading//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Student.age = 21;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console.log(student.age); // Output: 21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Looping Through Objects	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(let key in student)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console.log(key + ": " + student[key]);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