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0f8ee6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0f8ee6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30f8ee69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30f8ee69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30f8ee6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30f8ee6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30f8ee69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30f8ee69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30f8ee6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30f8ee6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30f8ee69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30f8ee6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input/ Error Handling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Nasirdin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00" y="1093675"/>
            <a:ext cx="5331950" cy="28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Reusability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75" y="1152480"/>
            <a:ext cx="6427800" cy="30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and Validation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</a:t>
            </a:r>
            <a:r>
              <a:rPr lang="en">
                <a:solidFill>
                  <a:schemeClr val="lt1"/>
                </a:solidFill>
                <a:highlight>
                  <a:schemeClr val="dk2"/>
                </a:highlight>
              </a:rPr>
              <a:t>prompt()</a:t>
            </a:r>
            <a:r>
              <a:rPr lang="en"/>
              <a:t> to gather user input.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Validating input to ensure it’s a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Handling invalid input gracefully.</a:t>
            </a:r>
            <a:endParaRPr/>
          </a:p>
          <a:p>
            <a:pPr indent="0" lvl="0" marL="101600" marR="10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2"/>
                </a:highlight>
              </a:rPr>
              <a:t>let userInput = prompt("Enter a number:");</a:t>
            </a:r>
            <a:endParaRPr sz="12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01600" marR="10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1111"/>
                </a:solidFill>
              </a:rPr>
              <a:t>isNaN - value is not a number</a:t>
            </a:r>
            <a:endParaRPr sz="1200">
              <a:solidFill>
                <a:srgbClr val="111111"/>
              </a:solidFill>
            </a:endParaRPr>
          </a:p>
          <a:p>
            <a:pPr indent="0" lvl="0" marL="101600" marR="101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1111"/>
                </a:solidFill>
              </a:rPr>
              <a:t>parseInt() - Convert String to INT</a:t>
            </a:r>
            <a:endParaRPr sz="12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5800"/>
            <a:ext cx="47625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Error Handling (try-catch)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63" y="1152475"/>
            <a:ext cx="75342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Task: Mini Calculator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Concepts: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input for two numbers.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Performing arithmetic operations.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Checking if results are odd or even.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Validating input.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