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.0 Programming" userId="d9944a5f9a1f43e9" providerId="LiveId" clId="{4871605C-2686-483E-AC0F-F4C5C495880D}"/>
    <pc:docChg chg="custSel addSld modSld">
      <pc:chgData name="1.0 Programming" userId="d9944a5f9a1f43e9" providerId="LiveId" clId="{4871605C-2686-483E-AC0F-F4C5C495880D}" dt="2024-09-23T08:24:56.159" v="6" actId="27636"/>
      <pc:docMkLst>
        <pc:docMk/>
      </pc:docMkLst>
      <pc:sldChg chg="modSp">
        <pc:chgData name="1.0 Programming" userId="d9944a5f9a1f43e9" providerId="LiveId" clId="{4871605C-2686-483E-AC0F-F4C5C495880D}" dt="2024-09-23T08:24:56.075" v="5" actId="27636"/>
        <pc:sldMkLst>
          <pc:docMk/>
          <pc:sldMk cId="0" sldId="261"/>
        </pc:sldMkLst>
        <pc:spChg chg="mod">
          <ac:chgData name="1.0 Programming" userId="d9944a5f9a1f43e9" providerId="LiveId" clId="{4871605C-2686-483E-AC0F-F4C5C495880D}" dt="2024-09-23T08:24:56.075" v="5" actId="27636"/>
          <ac:spMkLst>
            <pc:docMk/>
            <pc:sldMk cId="0" sldId="261"/>
            <ac:spMk id="117" creationId="{00000000-0000-0000-0000-000000000000}"/>
          </ac:spMkLst>
        </pc:spChg>
      </pc:sldChg>
      <pc:sldChg chg="modSp">
        <pc:chgData name="1.0 Programming" userId="d9944a5f9a1f43e9" providerId="LiveId" clId="{4871605C-2686-483E-AC0F-F4C5C495880D}" dt="2024-09-23T08:24:56.159" v="6" actId="27636"/>
        <pc:sldMkLst>
          <pc:docMk/>
          <pc:sldMk cId="0" sldId="263"/>
        </pc:sldMkLst>
        <pc:spChg chg="mod">
          <ac:chgData name="1.0 Programming" userId="d9944a5f9a1f43e9" providerId="LiveId" clId="{4871605C-2686-483E-AC0F-F4C5C495880D}" dt="2024-09-23T08:24:56.159" v="6" actId="27636"/>
          <ac:spMkLst>
            <pc:docMk/>
            <pc:sldMk cId="0" sldId="263"/>
            <ac:spMk id="129" creationId="{00000000-0000-0000-0000-000000000000}"/>
          </ac:spMkLst>
        </pc:spChg>
      </pc:sldChg>
      <pc:sldChg chg="modSp">
        <pc:chgData name="1.0 Programming" userId="d9944a5f9a1f43e9" providerId="LiveId" clId="{4871605C-2686-483E-AC0F-F4C5C495880D}" dt="2024-09-23T08:24:55.975" v="4" actId="27636"/>
        <pc:sldMkLst>
          <pc:docMk/>
          <pc:sldMk cId="0" sldId="265"/>
        </pc:sldMkLst>
        <pc:spChg chg="mod">
          <ac:chgData name="1.0 Programming" userId="d9944a5f9a1f43e9" providerId="LiveId" clId="{4871605C-2686-483E-AC0F-F4C5C495880D}" dt="2024-09-23T08:24:55.975" v="4" actId="27636"/>
          <ac:spMkLst>
            <pc:docMk/>
            <pc:sldMk cId="0" sldId="265"/>
            <ac:spMk id="141" creationId="{00000000-0000-0000-0000-000000000000}"/>
          </ac:spMkLst>
        </pc:spChg>
      </pc:sldChg>
      <pc:sldChg chg="modSp new add">
        <pc:chgData name="1.0 Programming" userId="d9944a5f9a1f43e9" providerId="LiveId" clId="{4871605C-2686-483E-AC0F-F4C5C495880D}" dt="2024-09-23T08:24:55.906" v="3" actId="27636"/>
        <pc:sldMkLst>
          <pc:docMk/>
          <pc:sldMk cId="3237577864" sldId="266"/>
        </pc:sldMkLst>
        <pc:spChg chg="mod">
          <ac:chgData name="1.0 Programming" userId="d9944a5f9a1f43e9" providerId="LiveId" clId="{4871605C-2686-483E-AC0F-F4C5C495880D}" dt="2024-09-23T08:24:55.906" v="3" actId="27636"/>
          <ac:spMkLst>
            <pc:docMk/>
            <pc:sldMk cId="3237577864" sldId="266"/>
            <ac:spMk id="2" creationId="{D9C913A5-184A-415F-93BF-88316C2D5FF1}"/>
          </ac:spMkLst>
        </pc:spChg>
        <pc:spChg chg="mod">
          <ac:chgData name="1.0 Programming" userId="d9944a5f9a1f43e9" providerId="LiveId" clId="{4871605C-2686-483E-AC0F-F4C5C495880D}" dt="2024-09-23T08:24:55.859" v="2"/>
          <ac:spMkLst>
            <pc:docMk/>
            <pc:sldMk cId="3237577864" sldId="266"/>
            <ac:spMk id="3" creationId="{FD54C728-BEE9-4EC5-90FB-5A9944C12D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f8f474e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3f8f474e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3f8f474e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3f8f474e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3f8f474e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3f8f474e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3f8f474e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3f8f474e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3f8f474e3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3f8f474e3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3f8f474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3f8f474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3f8f474e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3f8f474e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3f8f474e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3f8f474e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3f8f474e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3f8f474e3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Objects and Arrays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913A5-184A-415F-93BF-88316C2D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54C728-BEE9-4EC5-90FB-5A9944C12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 students = {</a:t>
            </a:r>
          </a:p>
          <a:p>
            <a:r>
              <a:rPr lang="en-US" dirty="0"/>
              <a:t>  student1: { id: 1, name: "Alice" },</a:t>
            </a:r>
          </a:p>
          <a:p>
            <a:r>
              <a:rPr lang="en-US" dirty="0"/>
              <a:t>  student2: { id: 2, name: "Bob" },</a:t>
            </a:r>
          </a:p>
          <a:p>
            <a:r>
              <a:rPr lang="en-US" dirty="0"/>
              <a:t>  student3: { id: 3, name: "Charlie"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console.log(students);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57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	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object that holds a list of 10 student names.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Loop through the object and calculate the length of each student’s name (the number of characters).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the name and its length.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let students = {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student1: ‘Mirbek’,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}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4400400" y="3041425"/>
            <a:ext cx="24363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Let students = [Mirbek, Sadyr];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Data Structures?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are different ways to organize and store data in a programming language. They allow us to manage data efficiently, ensuring that we can access and manipulate it easily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Arrays and Objects.</a:t>
            </a:r>
            <a:r>
              <a:rPr lang="en"/>
              <a:t> These structures allow us to store, retrieve, and manipulate data in different ways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Introduction to Arrays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array is a list-like structure that allows us to store multiple values in a single variable. Each value is stored at a specific index, which we can use to retrieve or modify it later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</a:rPr>
              <a:t>Let arr = [1,2,7,3,4,5]</a:t>
            </a:r>
            <a:endParaRPr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Arrays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</a:rPr>
              <a:t>push()</a:t>
            </a:r>
            <a:r>
              <a:rPr lang="en"/>
              <a:t>  /*add new element at the end of array */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</a:rPr>
              <a:t>pop() </a:t>
            </a:r>
            <a:r>
              <a:rPr lang="en"/>
              <a:t> /*remove last element at the end of array */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Additionally, we can loop through arrays using the </a:t>
            </a:r>
            <a:r>
              <a:rPr lang="en">
                <a:solidFill>
                  <a:schemeClr val="lt1"/>
                </a:solidFill>
                <a:highlight>
                  <a:schemeClr val="accent1"/>
                </a:highlight>
              </a:rPr>
              <a:t>for loop</a:t>
            </a:r>
            <a:r>
              <a:rPr lang="en"/>
              <a:t> or the</a:t>
            </a:r>
            <a:r>
              <a:rPr lang="en">
                <a:solidFill>
                  <a:schemeClr val="lt1"/>
                </a:solidFill>
                <a:highlight>
                  <a:schemeClr val="accent1"/>
                </a:highlight>
              </a:rPr>
              <a:t> forEach()</a:t>
            </a:r>
            <a:r>
              <a:rPr lang="en"/>
              <a:t> method to perform an action on each item."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Objects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JavaScript are collections of key-value pairs. Each key is unique, and the value can be of any type: </a:t>
            </a:r>
            <a:r>
              <a:rPr lang="en">
                <a:solidFill>
                  <a:schemeClr val="lt1"/>
                </a:solidFill>
                <a:highlight>
                  <a:schemeClr val="accent1"/>
                </a:highlight>
              </a:rPr>
              <a:t>string, number, array, or even another object</a:t>
            </a:r>
            <a:r>
              <a:rPr lang="en"/>
              <a:t>. Unlike arrays, which are ordered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JavaScript allows us to combine arrays and objects. For example, we can have an array of objects where each object represents an entity like a student, a product, or an employee.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name </a:t>
            </a:r>
            <a:r>
              <a:rPr lang="en">
                <a:solidFill>
                  <a:srgbClr val="00FF00"/>
                </a:solidFill>
              </a:rPr>
              <a:t>Student</a:t>
            </a:r>
            <a:r>
              <a:rPr lang="en"/>
              <a:t>: </a:t>
            </a:r>
            <a:r>
              <a:rPr lang="en">
                <a:solidFill>
                  <a:srgbClr val="FF0000"/>
                </a:solidFill>
              </a:rPr>
              <a:t>Keys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Value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</a:t>
            </a:r>
            <a:r>
              <a:rPr lang="en">
                <a:solidFill>
                  <a:srgbClr val="00FF00"/>
                </a:solidFill>
              </a:rPr>
              <a:t>student </a:t>
            </a:r>
            <a:r>
              <a:rPr lang="en"/>
              <a:t>=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name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'John'</a:t>
            </a:r>
            <a:r>
              <a:rPr lang="en"/>
              <a:t>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age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20</a:t>
            </a:r>
            <a:r>
              <a:rPr lang="en"/>
              <a:t>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major</a:t>
            </a:r>
            <a:r>
              <a:rPr lang="en"/>
              <a:t>: '</a:t>
            </a:r>
            <a:r>
              <a:rPr lang="en">
                <a:solidFill>
                  <a:srgbClr val="0000FF"/>
                </a:solidFill>
              </a:rPr>
              <a:t>Computer Science</a:t>
            </a:r>
            <a:r>
              <a:rPr lang="en"/>
              <a:t>'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Object Properties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 notation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:: </a:t>
            </a:r>
            <a:r>
              <a:rPr lang="en"/>
              <a:t>console.log(student.name);                   // Output: John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Bracket notation:: </a:t>
            </a:r>
            <a:r>
              <a:rPr lang="en"/>
              <a:t>console.log(student['age']); // Output: 20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Adding or Updating Object Properties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Adding//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student.grade = 'A';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console.log(student.grade); // Output: A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Upading//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Student.age = 21;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console.log(student.age); // Output: 21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Through Objects	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(let key in student)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console.log(key + ": " + student[key]);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Экран (16:9)</PresentationFormat>
  <Paragraphs>53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Raleway</vt:lpstr>
      <vt:lpstr>Arial</vt:lpstr>
      <vt:lpstr>Lato</vt:lpstr>
      <vt:lpstr>Streamline</vt:lpstr>
      <vt:lpstr>Data Structures: Objects and Arrays</vt:lpstr>
      <vt:lpstr>What Are Data Structures?</vt:lpstr>
      <vt:lpstr> Introduction to Arrays</vt:lpstr>
      <vt:lpstr>Working with Arrays</vt:lpstr>
      <vt:lpstr>Introduction to Objects</vt:lpstr>
      <vt:lpstr>Object name Student: Keys: Value</vt:lpstr>
      <vt:lpstr>Accessing Object Properties</vt:lpstr>
      <vt:lpstr> Adding or Updating Object Properties</vt:lpstr>
      <vt:lpstr>Looping Through Objects </vt:lpstr>
      <vt:lpstr>Презентация PowerPoint</vt:lpstr>
      <vt:lpstr>Task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Structures: Objects and Arrays</dc:title>
  <cp:lastModifiedBy>1.0 Programming</cp:lastModifiedBy>
  <cp:revision>1</cp:revision>
  <dcterms:modified xsi:type="dcterms:W3CDTF">2024-09-23T08:31:51Z</dcterms:modified>
</cp:coreProperties>
</file>