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343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Designing and Using APIs with PostgreSQL Database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practical guide for the Todoist Clone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Key Takeaways:</a:t>
            </a:r>
          </a:p>
          <a:p>
            <a:r>
              <a:rPr dirty="0"/>
              <a:t>- APIs facilitate smooth frontend-backend communication.</a:t>
            </a:r>
          </a:p>
          <a:p>
            <a:r>
              <a:rPr dirty="0"/>
              <a:t>- A well-designed database schema ensures data integrity and scalability.</a:t>
            </a:r>
          </a:p>
          <a:p>
            <a:endParaRPr dirty="0"/>
          </a:p>
          <a:p>
            <a:r>
              <a:rPr dirty="0"/>
              <a:t>Next Steps for Development:</a:t>
            </a:r>
          </a:p>
          <a:p>
            <a:r>
              <a:rPr dirty="0"/>
              <a:t>1. Implement and test all API endpoints.</a:t>
            </a:r>
          </a:p>
          <a:p>
            <a:r>
              <a:rPr dirty="0"/>
              <a:t>2. Integrate API with frontend components.</a:t>
            </a:r>
          </a:p>
          <a:p>
            <a:r>
              <a:rPr dirty="0"/>
              <a:t>3. Optimize API for performance and security.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an API?</a:t>
            </a:r>
          </a:p>
          <a:p>
            <a:r>
              <a:t>- An API (Application Programming Interface) allows different software components to communicate with each other.</a:t>
            </a:r>
          </a:p>
          <a:p>
            <a:endParaRPr/>
          </a:p>
          <a:p>
            <a:r>
              <a:t>Purpose in Our Project:</a:t>
            </a:r>
          </a:p>
          <a:p>
            <a:r>
              <a:t>- Enables the frontend to interact with the backend.</a:t>
            </a:r>
          </a:p>
          <a:p>
            <a:r>
              <a:t>- Manages tasks and user data.</a:t>
            </a:r>
          </a:p>
          <a:p>
            <a:endParaRPr/>
          </a:p>
          <a:p>
            <a:r>
              <a:t>Key Benefits:</a:t>
            </a:r>
          </a:p>
          <a:p>
            <a:r>
              <a:t>- Separation of concerns.</a:t>
            </a:r>
          </a:p>
          <a:p>
            <a:r>
              <a:t>- Scalability and maintainability.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Users Table:</a:t>
            </a:r>
          </a:p>
          <a:p>
            <a:r>
              <a:rPr dirty="0"/>
              <a:t>- Stores user information like username and email.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Tasks Table:</a:t>
            </a:r>
          </a:p>
          <a:p>
            <a:r>
              <a:rPr dirty="0"/>
              <a:t>- Stores task details such as text, completed, and </a:t>
            </a:r>
            <a:r>
              <a:rPr dirty="0" err="1"/>
              <a:t>is_editing</a:t>
            </a:r>
            <a:r>
              <a:rPr dirty="0"/>
              <a:t>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Relationships:</a:t>
            </a:r>
          </a:p>
          <a:p>
            <a:r>
              <a:rPr dirty="0"/>
              <a:t>- </a:t>
            </a:r>
            <a:r>
              <a:rPr dirty="0" err="1"/>
              <a:t>tasks.user_id</a:t>
            </a:r>
            <a:r>
              <a:rPr dirty="0"/>
              <a:t> references users.id.</a:t>
            </a:r>
          </a:p>
          <a:p>
            <a:r>
              <a:rPr dirty="0"/>
              <a:t>- Ensures every task is linked to a user.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Users Table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id: SERIAL, PRIMARY KEY - Unique user ID</a:t>
            </a:r>
          </a:p>
          <a:p>
            <a:r>
              <a:t>username: VARCHAR(100), NOT NULL, UNIQUE - Username of the user</a:t>
            </a:r>
          </a:p>
          <a:p>
            <a:r>
              <a:t>email: VARCHAR(150), NOT NULL, UNIQUE - Email address of user</a:t>
            </a:r>
          </a:p>
          <a:p>
            <a:r>
              <a:t>created_at: TIMESTAMP, DEFAULT NOW() - Account creation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Tasks Table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2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id: SERIAL, PRIMARY KEY - Unique task ID</a:t>
            </a:r>
          </a:p>
          <a:p>
            <a:r>
              <a:rPr dirty="0" err="1"/>
              <a:t>user_id</a:t>
            </a:r>
            <a:r>
              <a:rPr dirty="0"/>
              <a:t>: INTEGER, REFERENCES users(id) - Links task to a user</a:t>
            </a:r>
          </a:p>
          <a:p>
            <a:r>
              <a:rPr dirty="0"/>
              <a:t>text: TEXT, NOT NULL - Task description</a:t>
            </a:r>
          </a:p>
          <a:p>
            <a:r>
              <a:rPr dirty="0"/>
              <a:t>completed: BOOLEAN, DEFAULT FALSE - Indicates if the task is completed</a:t>
            </a:r>
          </a:p>
          <a:p>
            <a:r>
              <a:rPr dirty="0" err="1"/>
              <a:t>is_editing</a:t>
            </a:r>
            <a:r>
              <a:rPr dirty="0"/>
              <a:t>: BOOLEAN, DEFAULT FALSE - Indicates if the task is being edited</a:t>
            </a:r>
          </a:p>
          <a:p>
            <a:r>
              <a:rPr dirty="0" err="1"/>
              <a:t>created_at</a:t>
            </a:r>
            <a:r>
              <a:rPr dirty="0"/>
              <a:t>: TIMESTAMP, DEFAULT NOW() - Task creation time</a:t>
            </a:r>
          </a:p>
          <a:p>
            <a:r>
              <a:rPr dirty="0" err="1"/>
              <a:t>updated_at</a:t>
            </a:r>
            <a:r>
              <a:rPr dirty="0"/>
              <a:t>: TIMESTAMP, DEFAULT NOW() - Last task update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Purpose:</a:t>
            </a:r>
          </a:p>
          <a:p>
            <a:r>
              <a:rPr dirty="0"/>
              <a:t>- Allows the frontend to perform CRUD operations (Create, Read, Update, Delete) on tasks.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Endpoint Structure:</a:t>
            </a:r>
          </a:p>
          <a:p>
            <a:r>
              <a:rPr dirty="0"/>
              <a:t>- Base URL: /</a:t>
            </a:r>
            <a:r>
              <a:rPr dirty="0" err="1"/>
              <a:t>api</a:t>
            </a:r>
            <a:r>
              <a:rPr dirty="0"/>
              <a:t>/</a:t>
            </a:r>
          </a:p>
          <a:p>
            <a:r>
              <a:rPr dirty="0"/>
              <a:t>- Resources: /users, /tasks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Technologies Used:</a:t>
            </a:r>
          </a:p>
          <a:p>
            <a:r>
              <a:rPr dirty="0"/>
              <a:t>- Node.js, Express.js (or other backend framework).</a:t>
            </a:r>
          </a:p>
          <a:p>
            <a:r>
              <a:rPr dirty="0"/>
              <a:t>- PostgreSQL for data storage.</a:t>
            </a:r>
            <a:r>
              <a:rPr lang="en-US" dirty="0"/>
              <a:t> (</a:t>
            </a:r>
            <a:r>
              <a:rPr lang="en-US" dirty="0" err="1"/>
              <a:t>NeonTech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Endpoints for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POST /api/users - Create a new user</a:t>
            </a:r>
          </a:p>
          <a:p>
            <a:r>
              <a:t>GET /api/users - Get a list of all users</a:t>
            </a:r>
          </a:p>
          <a:p>
            <a:r>
              <a:t>GET /api/users/:id - Get details of a user</a:t>
            </a:r>
          </a:p>
          <a:p>
            <a:r>
              <a:t>DELETE /api/users/:id - Delete a user and their tasks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Endpoints for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POST /api/tasks - Create a new task</a:t>
            </a:r>
          </a:p>
          <a:p>
            <a:r>
              <a:t>GET /api/tasks - Retrieve tasks for a user</a:t>
            </a:r>
          </a:p>
          <a:p>
            <a:r>
              <a:t>PUT /api/tasks/:id - Update a task (text, status)</a:t>
            </a:r>
          </a:p>
          <a:p>
            <a:r>
              <a:t>DELETE /api/tasks/:id - Delete a task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API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/>
              <a:t>Use Case: Adding a New Task</a:t>
            </a:r>
          </a:p>
          <a:p>
            <a:r>
              <a:rPr dirty="0"/>
              <a:t>1. Frontend Request:</a:t>
            </a:r>
          </a:p>
          <a:p>
            <a:r>
              <a:rPr dirty="0"/>
              <a:t>   - Sends a POST request to /</a:t>
            </a:r>
            <a:r>
              <a:rPr dirty="0" err="1"/>
              <a:t>api</a:t>
            </a:r>
            <a:r>
              <a:rPr dirty="0"/>
              <a:t>/tasks with task details in the body.</a:t>
            </a:r>
          </a:p>
          <a:p>
            <a:endParaRPr dirty="0"/>
          </a:p>
          <a:p>
            <a:r>
              <a:rPr dirty="0"/>
              <a:t>2. Backend Process:</a:t>
            </a:r>
          </a:p>
          <a:p>
            <a:r>
              <a:rPr dirty="0"/>
              <a:t>   - Validates data.</a:t>
            </a:r>
          </a:p>
          <a:p>
            <a:r>
              <a:rPr dirty="0"/>
              <a:t>   - Inserts task into tasks table in the database.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dirty="0"/>
              <a:t>Response to Frontend:</a:t>
            </a:r>
          </a:p>
          <a:p>
            <a:r>
              <a:rPr dirty="0"/>
              <a:t>{</a:t>
            </a:r>
          </a:p>
          <a:p>
            <a:r>
              <a:rPr dirty="0"/>
              <a:t>   id: 42,</a:t>
            </a:r>
          </a:p>
          <a:p>
            <a:r>
              <a:rPr dirty="0"/>
              <a:t>   </a:t>
            </a:r>
            <a:r>
              <a:rPr dirty="0" err="1"/>
              <a:t>user_id</a:t>
            </a:r>
            <a:r>
              <a:rPr dirty="0"/>
              <a:t>: 1,</a:t>
            </a:r>
          </a:p>
          <a:p>
            <a:r>
              <a:rPr dirty="0"/>
              <a:t>   text: 'Finish API documentation',</a:t>
            </a:r>
          </a:p>
          <a:p>
            <a:r>
              <a:rPr dirty="0"/>
              <a:t>   completed: false,</a:t>
            </a:r>
          </a:p>
          <a:p>
            <a:r>
              <a:rPr dirty="0"/>
              <a:t>   </a:t>
            </a:r>
            <a:r>
              <a:rPr dirty="0" err="1"/>
              <a:t>is_editing</a:t>
            </a:r>
            <a:r>
              <a:rPr dirty="0"/>
              <a:t>: false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604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Designing and Using APIs with PostgreSQL Database Schema</vt:lpstr>
      <vt:lpstr>Introduction</vt:lpstr>
      <vt:lpstr>Database Schema Overview</vt:lpstr>
      <vt:lpstr>Users Table Schema</vt:lpstr>
      <vt:lpstr>Tasks Table Schema</vt:lpstr>
      <vt:lpstr>API Design Overview</vt:lpstr>
      <vt:lpstr>API Endpoints for Users</vt:lpstr>
      <vt:lpstr>API Endpoints for Tasks</vt:lpstr>
      <vt:lpstr>Sample API Workflow</vt:lpstr>
      <vt:lpstr>Conclusion and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Using APIs with PostgreSQL Database Schema</dc:title>
  <dc:subject/>
  <dc:creator/>
  <cp:keywords/>
  <dc:description>generated using python-pptx</dc:description>
  <cp:lastModifiedBy>nxnine s</cp:lastModifiedBy>
  <cp:revision>3</cp:revision>
  <dcterms:created xsi:type="dcterms:W3CDTF">2013-01-27T09:14:16Z</dcterms:created>
  <dcterms:modified xsi:type="dcterms:W3CDTF">2024-11-21T06:06:50Z</dcterms:modified>
  <cp:category/>
</cp:coreProperties>
</file>