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0f8ee6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0f8ee6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30f8ee69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30f8ee69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30f8ee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30f8ee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30f8ee69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30f8ee69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30f8ee6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30f8ee6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30f8ee6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30f8ee6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Nasirdin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8877-8AFA-46AB-BC5B-71DCDA63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– Module Operator (%)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C2C7-EB13-4487-AE81-EA5D99C9B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6 % 2 === 0 → true (because 6 divided by 2 has a remainder of 0, so 6 is even).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7 % 2 === 0 → false (because 7 divided by 2 leaves a remainder of 1, so 7 is odd).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deduct the two numbers: </a:t>
            </a:r>
          </a:p>
          <a:p>
            <a:r>
              <a:rPr lang="en-US" dirty="0">
                <a:solidFill>
                  <a:srgbClr val="FF0000"/>
                </a:solidFill>
              </a:rPr>
              <a:t>6-2= 4, 4-2=2, 2-2= 0</a:t>
            </a:r>
          </a:p>
          <a:p>
            <a:r>
              <a:rPr lang="en-US" dirty="0">
                <a:solidFill>
                  <a:srgbClr val="FF0000"/>
                </a:solidFill>
              </a:rPr>
              <a:t>7-2= 5, 5-2=3, 3-2=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5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0" y="1093675"/>
            <a:ext cx="5331950" cy="2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Reusability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" y="1152480"/>
            <a:ext cx="6427800" cy="30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and Validation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prompt()</a:t>
            </a:r>
            <a:r>
              <a:rPr lang="en"/>
              <a:t> to gather user input.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Validating input to ensure it’s a number.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invalid input gracefully.</a:t>
            </a:r>
            <a:endParaRPr/>
          </a:p>
          <a:p>
            <a:pPr marL="101600" marR="10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</a:rPr>
              <a:t>let userInput = prompt("Enter a number:");</a:t>
            </a:r>
            <a:endParaRPr sz="12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101600" marR="1016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isNaN - value is not a number</a:t>
            </a:r>
            <a:endParaRPr sz="1200">
              <a:solidFill>
                <a:srgbClr val="111111"/>
              </a:solidFill>
            </a:endParaRPr>
          </a:p>
          <a:p>
            <a:pPr marL="101600" marR="1016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parseInt() - Convert String to INT</a:t>
            </a:r>
            <a:endParaRPr sz="120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800"/>
            <a:ext cx="4762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Error Handling (try-catch)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63" y="1152475"/>
            <a:ext cx="75342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F785-8B66-4D99-8012-5F870A8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try-catch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E06E6-4EE6-46EC-BDD8-914CFB0DE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9926-4988-4FCA-846D-6DB544A5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35" y="445025"/>
            <a:ext cx="5306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Task: Mini Calculator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Concepts: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User input for two numbers.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Performing arithmetic operations.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Checking if results are odd or even.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Validating input.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On-screen Show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Error Handling</vt:lpstr>
      <vt:lpstr>Recap – Module Operator (%) </vt:lpstr>
      <vt:lpstr>HW</vt:lpstr>
      <vt:lpstr>Functions and Reusability</vt:lpstr>
      <vt:lpstr>User Input and Validation</vt:lpstr>
      <vt:lpstr>User Input</vt:lpstr>
      <vt:lpstr>Basic Error Handling (try-catch)</vt:lpstr>
      <vt:lpstr>Apply try-catch</vt:lpstr>
      <vt:lpstr>Practical Task: Mini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cp:lastModifiedBy>nxnine s</cp:lastModifiedBy>
  <cp:revision>2</cp:revision>
  <dcterms:modified xsi:type="dcterms:W3CDTF">2024-09-18T13:04:37Z</dcterms:modified>
</cp:coreProperties>
</file>