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feaa9a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feaa9a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feaa9a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feaa9a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feaa9a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feaa9a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1feaa9a5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1feaa9a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1feaa9a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1feaa9a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1feaa9a5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1feaa9a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1feaa9a5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1feaa9a5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1feaa9a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1feaa9a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JavaScript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19/9/24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Functions?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are reusable blocks of code that perform a specific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can take inputs (parameters) and can return outputs (return value).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greet()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console.log("Hello, world!");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Syntax: function keyword followed by the function name and parentheses.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function body contains the code to be executed.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sum(a, b)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Invocation (Calling a Function)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function is executed when it is called or invoked.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xample: Invoking the sum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r>
              <a:rPr lang="en">
                <a:solidFill>
                  <a:srgbClr val="FF0000"/>
                </a:solidFill>
              </a:rPr>
              <a:t>sum</a:t>
            </a:r>
            <a:r>
              <a:rPr lang="en"/>
              <a:t>(a, b)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</a:rPr>
              <a:t>let result = </a:t>
            </a:r>
            <a:r>
              <a:rPr lang="en">
                <a:solidFill>
                  <a:srgbClr val="FF0000"/>
                </a:solidFill>
              </a:rPr>
              <a:t>sum</a:t>
            </a:r>
            <a:r>
              <a:rPr lang="en">
                <a:solidFill>
                  <a:srgbClr val="188038"/>
                </a:solidFill>
              </a:rPr>
              <a:t>(5, 10);</a:t>
            </a:r>
            <a:endParaRPr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Parameters and Arguments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Parameters: Variables listed inside the function's parentheses.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Arguments: Values passed to the function when it is invoked.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multiply(</a:t>
            </a:r>
            <a:r>
              <a:rPr lang="en">
                <a:solidFill>
                  <a:srgbClr val="FF0000"/>
                </a:solidFill>
              </a:rPr>
              <a:t>x, y</a:t>
            </a:r>
            <a:r>
              <a:rPr lang="en"/>
              <a:t>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return x * 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product = multiply(</a:t>
            </a:r>
            <a:r>
              <a:rPr lang="en">
                <a:solidFill>
                  <a:srgbClr val="FF0000"/>
                </a:solidFill>
              </a:rPr>
              <a:t>4, 5</a:t>
            </a:r>
            <a:r>
              <a:rPr lang="en"/>
              <a:t>);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function can return a value using the return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-After the return statement, the function stops executing.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square(num)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return num * num;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result = square(4);  // Output: 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Arrow Functions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 are anonymous and can be stored in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add = (a, b) =&gt; a +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console.log(add(3, 7));  // Output: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Function Scope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Variables declared inside a function are in local scope and cannot be accessed outside.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-Global scope variables can be accessed from anywhere in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localScope()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let message = "Hello";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console.log(message);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console.log(message);  // Error: message is not defined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Task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an arrow function that takes two numbers and returns their difference.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function that takes a string and returns the number of characters in the string. (</a:t>
            </a:r>
            <a:r>
              <a:rPr lang="en">
                <a:solidFill>
                  <a:srgbClr val="FF0000"/>
                </a:solidFill>
              </a:rPr>
              <a:t>length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usrInput = ‘Hello World’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lengthStr = </a:t>
            </a:r>
            <a:r>
              <a:rPr lang="en"/>
              <a:t>usrInput</a:t>
            </a:r>
            <a:r>
              <a:rPr lang="en"/>
              <a:t>.</a:t>
            </a: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