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47a1dd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47a1dd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with Loop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Task recap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Create an array that holds 10 students, each with a name and grade percentage.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FF0000"/>
                </a:solidFill>
              </a:rPr>
              <a:t>Loop through the array, and based on the grade percentage, assign each student a letter grade (A, B, C, D, F).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FF0000"/>
                </a:solidFill>
              </a:rPr>
              <a:t>Output each student’s name, percentage, and corresponding letter grade.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FF0000"/>
                </a:solidFill>
              </a:rPr>
              <a:t>Calculate Average Grade of students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FF0000"/>
                </a:solidFill>
              </a:rPr>
              <a:t>Show who got the HIGHEST GRADE and who got the LOWEST GRADE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803F0-6E31-405A-AE0B-CCD4FBA576CF}"/>
              </a:ext>
            </a:extLst>
          </p:cNvPr>
          <p:cNvSpPr txBox="1"/>
          <p:nvPr/>
        </p:nvSpPr>
        <p:spPr>
          <a:xfrm>
            <a:off x="578759" y="3449782"/>
            <a:ext cx="3411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students = [ </a:t>
            </a:r>
          </a:p>
          <a:p>
            <a:r>
              <a:rPr lang="en-US" dirty="0"/>
              <a:t>	{ name: </a:t>
            </a:r>
            <a:r>
              <a:rPr lang="en-US" dirty="0" err="1"/>
              <a:t>Aibek</a:t>
            </a:r>
            <a:r>
              <a:rPr lang="en-US" dirty="0"/>
              <a:t>', grade: 92 }, </a:t>
            </a:r>
          </a:p>
          <a:p>
            <a:r>
              <a:rPr lang="en-US" dirty="0"/>
              <a:t>	{ name: ‘</a:t>
            </a:r>
            <a:r>
              <a:rPr lang="en-US" dirty="0" err="1"/>
              <a:t>Mirbek</a:t>
            </a:r>
            <a:r>
              <a:rPr lang="en-US" dirty="0"/>
              <a:t>', grade: 76 }, </a:t>
            </a:r>
          </a:p>
          <a:p>
            <a:r>
              <a:rPr lang="en-US" dirty="0"/>
              <a:t>	{ name: ‘Ali', grade: 85 },</a:t>
            </a:r>
          </a:p>
          <a:p>
            <a:r>
              <a:rPr lang="en-US" dirty="0"/>
              <a:t>	…….etc.</a:t>
            </a:r>
          </a:p>
          <a:p>
            <a:r>
              <a:rPr lang="en-US" dirty="0"/>
              <a:t>	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FF6D2-00B9-4820-8134-D6C80BBF7AE2}"/>
              </a:ext>
            </a:extLst>
          </p:cNvPr>
          <p:cNvSpPr txBox="1"/>
          <p:nvPr/>
        </p:nvSpPr>
        <p:spPr>
          <a:xfrm>
            <a:off x="4423395" y="3449781"/>
            <a:ext cx="17764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 marking: </a:t>
            </a:r>
          </a:p>
          <a:p>
            <a:r>
              <a:rPr lang="en-US" dirty="0"/>
              <a:t>	A &gt;= 98</a:t>
            </a:r>
          </a:p>
          <a:p>
            <a:r>
              <a:rPr lang="en-US" dirty="0"/>
              <a:t>	B &gt;= 80</a:t>
            </a:r>
          </a:p>
          <a:p>
            <a:r>
              <a:rPr lang="en-US" dirty="0"/>
              <a:t>	C &gt;= 70</a:t>
            </a:r>
          </a:p>
          <a:p>
            <a:r>
              <a:rPr lang="en-US" dirty="0"/>
              <a:t>	D &gt;= 60</a:t>
            </a:r>
          </a:p>
          <a:p>
            <a:r>
              <a:rPr lang="en-US" dirty="0"/>
              <a:t>	F  ELSE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Array with Loop </vt:lpstr>
      <vt:lpstr>Class Task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with Loop </dc:title>
  <cp:lastModifiedBy>nxnine s</cp:lastModifiedBy>
  <cp:revision>3</cp:revision>
  <dcterms:modified xsi:type="dcterms:W3CDTF">2024-09-25T02:51:15Z</dcterms:modified>
</cp:coreProperties>
</file>