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75" r:id="rId6"/>
    <p:sldId id="260" r:id="rId7"/>
    <p:sldId id="336" r:id="rId8"/>
    <p:sldId id="276" r:id="rId9"/>
    <p:sldId id="362" r:id="rId10"/>
    <p:sldId id="361" r:id="rId11"/>
    <p:sldId id="277" r:id="rId12"/>
    <p:sldId id="363" r:id="rId13"/>
    <p:sldId id="364" r:id="rId14"/>
    <p:sldId id="278" r:id="rId15"/>
    <p:sldId id="365" r:id="rId16"/>
    <p:sldId id="366" r:id="rId17"/>
    <p:sldId id="280" r:id="rId18"/>
    <p:sldId id="302" r:id="rId19"/>
    <p:sldId id="26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A547"/>
    <a:srgbClr val="197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11C957-E7BC-46BB-BE29-92D20FB191E0}" type="doc">
      <dgm:prSet loTypeId="urn:microsoft.com/office/officeart/2005/8/layout/cycle4" loCatId="relationship" qsTypeId="urn:microsoft.com/office/officeart/2005/8/quickstyle/simple5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9701AA94-0343-42BB-8002-CA5E7DDB6579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1. Project Scope</a:t>
          </a:r>
          <a:r>
            <a:rPr lang="en-US" altLang="en-US"/>
            <a:t/>
          </a:r>
          <a:endParaRPr lang="en-US" altLang="en-US"/>
        </a:p>
      </dgm:t>
    </dgm:pt>
    <dgm:pt modelId="{992388E0-9EFF-4DD8-83CC-95524997DBC2}" cxnId="{F631DE91-3FE3-430A-A720-2DAC879683B4}" type="parTrans">
      <dgm:prSet/>
      <dgm:spPr/>
      <dgm:t>
        <a:bodyPr/>
        <a:p>
          <a:endParaRPr lang="en-US"/>
        </a:p>
      </dgm:t>
    </dgm:pt>
    <dgm:pt modelId="{024DF5B9-3843-4B74-B64E-DCA5EF875250}" cxnId="{F631DE91-3FE3-430A-A720-2DAC879683B4}" type="sibTrans">
      <dgm:prSet/>
      <dgm:spPr/>
      <dgm:t>
        <a:bodyPr/>
        <a:p>
          <a:endParaRPr lang="en-US"/>
        </a:p>
      </dgm:t>
    </dgm:pt>
    <dgm:pt modelId="{98C8934C-B1E4-4128-889E-C309F352B5E6}">
      <dgm:prSet phldrT="[Text]" phldr="0" custT="0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/>
            <a:t>Define Project and scope</a:t>
          </a:r>
          <a:r>
            <a:rPr lang="en-US" altLang="en-US"/>
            <a:t/>
          </a:r>
          <a:endParaRPr lang="en-US" altLang="en-US"/>
        </a:p>
      </dgm:t>
    </dgm:pt>
    <dgm:pt modelId="{5775C117-1C72-45D1-907A-81BB65367A78}" cxnId="{5AF59235-4AB4-4916-A26D-92A8840B5BE6}" type="parTrans">
      <dgm:prSet/>
      <dgm:spPr/>
      <dgm:t>
        <a:bodyPr/>
        <a:p>
          <a:endParaRPr lang="en-US"/>
        </a:p>
      </dgm:t>
    </dgm:pt>
    <dgm:pt modelId="{483DF05B-E646-4EE7-99BB-564CEC58EA52}" cxnId="{5AF59235-4AB4-4916-A26D-92A8840B5BE6}" type="sibTrans">
      <dgm:prSet/>
      <dgm:spPr/>
      <dgm:t>
        <a:bodyPr/>
        <a:p>
          <a:endParaRPr lang="en-US"/>
        </a:p>
      </dgm:t>
    </dgm:pt>
    <dgm:pt modelId="{60D1C8C4-8827-4A16-8667-A53EA806B6A8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2. Collect Data</a:t>
          </a:r>
          <a:r>
            <a:rPr lang="en-US" altLang="en-US"/>
            <a:t/>
          </a:r>
          <a:endParaRPr lang="en-US" altLang="en-US"/>
        </a:p>
      </dgm:t>
    </dgm:pt>
    <dgm:pt modelId="{E56CF1A5-BACA-4FF1-9B7D-108462AC62D8}" cxnId="{41B9310D-1661-4368-BE95-7F377FBFB70D}" type="parTrans">
      <dgm:prSet/>
      <dgm:spPr/>
      <dgm:t>
        <a:bodyPr/>
        <a:p>
          <a:endParaRPr lang="en-US"/>
        </a:p>
      </dgm:t>
    </dgm:pt>
    <dgm:pt modelId="{5F536F36-125B-41CC-8D87-D08CF47C37F0}" cxnId="{41B9310D-1661-4368-BE95-7F377FBFB70D}" type="sibTrans">
      <dgm:prSet/>
      <dgm:spPr/>
      <dgm:t>
        <a:bodyPr/>
        <a:p>
          <a:endParaRPr lang="en-US"/>
        </a:p>
      </dgm:t>
    </dgm:pt>
    <dgm:pt modelId="{25B03307-D5B1-417A-BE6A-9D2EEBD2E46D}">
      <dgm:prSet phldrT="[Text]" phldr="0" custT="0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/>
            <a:t>Define Data</a:t>
          </a:r>
          <a:r>
            <a:rPr lang="" altLang="en-US"/>
            <a:t>,Data Sources,</a:t>
          </a:r>
          <a:r>
            <a:rPr lang="en-US" altLang="en-US"/>
            <a:t> and Collect</a:t>
          </a:r>
          <a:r>
            <a:rPr lang="en-US" altLang="en-US"/>
            <a:t/>
          </a:r>
          <a:endParaRPr lang="en-US" altLang="en-US"/>
        </a:p>
      </dgm:t>
    </dgm:pt>
    <dgm:pt modelId="{1FC0D6EF-368F-4F60-897A-B490CAEB27E6}" cxnId="{75F1CF8E-EB67-46EF-8704-5F9D7ABF6EC1}" type="parTrans">
      <dgm:prSet/>
      <dgm:spPr/>
      <dgm:t>
        <a:bodyPr/>
        <a:p>
          <a:endParaRPr lang="en-US"/>
        </a:p>
      </dgm:t>
    </dgm:pt>
    <dgm:pt modelId="{B0C45522-B0D6-4754-A01E-F7387F0600F5}" cxnId="{75F1CF8E-EB67-46EF-8704-5F9D7ABF6EC1}" type="sibTrans">
      <dgm:prSet/>
      <dgm:spPr/>
      <dgm:t>
        <a:bodyPr/>
        <a:p>
          <a:endParaRPr lang="en-US"/>
        </a:p>
      </dgm:t>
    </dgm:pt>
    <dgm:pt modelId="{57E1CBA1-8C1C-4E17-BF94-7DD6294D7F21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3. Train Model</a:t>
          </a:r>
          <a:r>
            <a:rPr lang="en-US" altLang="en-US"/>
            <a:t/>
          </a:r>
          <a:endParaRPr lang="en-US" altLang="en-US"/>
        </a:p>
      </dgm:t>
    </dgm:pt>
    <dgm:pt modelId="{D5F1FB94-5EF5-49EC-A179-0824CC023830}" cxnId="{0507FA23-E647-413C-BA1F-59E359155CD8}" type="parTrans">
      <dgm:prSet/>
      <dgm:spPr/>
      <dgm:t>
        <a:bodyPr/>
        <a:p>
          <a:endParaRPr lang="en-US"/>
        </a:p>
      </dgm:t>
    </dgm:pt>
    <dgm:pt modelId="{ED9A785E-69E7-4847-B537-A1BD461505D2}" cxnId="{0507FA23-E647-413C-BA1F-59E359155CD8}" type="sibTrans">
      <dgm:prSet/>
      <dgm:spPr/>
      <dgm:t>
        <a:bodyPr/>
        <a:p>
          <a:endParaRPr lang="en-US"/>
        </a:p>
      </dgm:t>
    </dgm:pt>
    <dgm:pt modelId="{7ECAEE9C-140E-4EA5-8CD4-3BCB7D407921}">
      <dgm:prSet phldrT="[Text]" phldr="0" custT="0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/>
            <a:t>Training, error analysis &amp; iterative improvement</a:t>
          </a:r>
          <a:r>
            <a:rPr lang="en-US" altLang="en-US"/>
            <a:t/>
          </a:r>
          <a:endParaRPr lang="en-US" altLang="en-US"/>
        </a:p>
      </dgm:t>
    </dgm:pt>
    <dgm:pt modelId="{1CE67655-67DE-4728-A608-9463AC1FCE07}" cxnId="{86AC8DDE-BAB2-41F5-AF69-F7B4CEAB246F}" type="parTrans">
      <dgm:prSet/>
      <dgm:spPr/>
      <dgm:t>
        <a:bodyPr/>
        <a:p>
          <a:endParaRPr lang="en-US"/>
        </a:p>
      </dgm:t>
    </dgm:pt>
    <dgm:pt modelId="{EF5E891C-4A5A-428F-BCF3-6F79E16C15AD}" cxnId="{86AC8DDE-BAB2-41F5-AF69-F7B4CEAB246F}" type="sibTrans">
      <dgm:prSet/>
      <dgm:spPr/>
      <dgm:t>
        <a:bodyPr/>
        <a:p>
          <a:endParaRPr lang="en-US"/>
        </a:p>
      </dgm:t>
    </dgm:pt>
    <dgm:pt modelId="{723C99F3-B8A6-4CCF-8860-25D25BAB532D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4. Deploy in Production</a:t>
          </a:r>
          <a:r>
            <a:rPr lang="en-US" altLang="en-US"/>
            <a:t/>
          </a:r>
          <a:endParaRPr lang="en-US" altLang="en-US"/>
        </a:p>
      </dgm:t>
    </dgm:pt>
    <dgm:pt modelId="{97C318AF-24E7-4560-BBFA-122E42DC1410}" cxnId="{F2C4D648-4DC3-4663-949C-E1A561E80816}" type="parTrans">
      <dgm:prSet/>
      <dgm:spPr/>
      <dgm:t>
        <a:bodyPr/>
        <a:p>
          <a:endParaRPr lang="en-US"/>
        </a:p>
      </dgm:t>
    </dgm:pt>
    <dgm:pt modelId="{D92754B9-27E7-45A5-84E2-AB37F40B61E0}" cxnId="{F2C4D648-4DC3-4663-949C-E1A561E80816}" type="sibTrans">
      <dgm:prSet/>
      <dgm:spPr/>
      <dgm:t>
        <a:bodyPr/>
        <a:p>
          <a:endParaRPr lang="en-US"/>
        </a:p>
      </dgm:t>
    </dgm:pt>
    <dgm:pt modelId="{4CE7BE2C-FCAF-4E3B-8878-4CE8D8927880}">
      <dgm:prSet phldrT="[Text]" phldr="0" custT="0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/>
            <a:t>Deploy, monitor and maintain system</a:t>
          </a:r>
          <a:r>
            <a:rPr lang="en-US" altLang="en-US"/>
            <a:t/>
          </a:r>
          <a:endParaRPr lang="en-US" altLang="en-US"/>
        </a:p>
      </dgm:t>
    </dgm:pt>
    <dgm:pt modelId="{A6E32D40-A4E6-464F-995E-233344F21EA1}" cxnId="{7A87AF72-B868-4F1E-97CC-9A1BF7D84A56}" type="parTrans">
      <dgm:prSet/>
      <dgm:spPr/>
      <dgm:t>
        <a:bodyPr/>
        <a:p>
          <a:endParaRPr lang="en-US"/>
        </a:p>
      </dgm:t>
    </dgm:pt>
    <dgm:pt modelId="{305E9729-D476-4D6E-98E5-BBD5637EC41D}" cxnId="{7A87AF72-B868-4F1E-97CC-9A1BF7D84A56}" type="sibTrans">
      <dgm:prSet/>
      <dgm:spPr/>
      <dgm:t>
        <a:bodyPr/>
        <a:p>
          <a:endParaRPr lang="en-US"/>
        </a:p>
      </dgm:t>
    </dgm:pt>
    <dgm:pt modelId="{8BB7C996-EF56-4298-BD15-B9F7CDB4300E}" type="pres">
      <dgm:prSet presAssocID="{1D11C957-E7BC-46BB-BE29-92D20FB191E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29C3E21B-79C9-4984-B8E3-8CEAC44F6016}" type="pres">
      <dgm:prSet presAssocID="{1D11C957-E7BC-46BB-BE29-92D20FB191E0}" presName="children" presStyleCnt="0"/>
      <dgm:spPr/>
    </dgm:pt>
    <dgm:pt modelId="{BE5C9E1F-0AB8-4AC2-B0F4-CF4FDFD5B000}" type="pres">
      <dgm:prSet presAssocID="{1D11C957-E7BC-46BB-BE29-92D20FB191E0}" presName="child1group" presStyleCnt="0"/>
      <dgm:spPr/>
    </dgm:pt>
    <dgm:pt modelId="{F553EB30-3088-4752-AB8E-E142BB4EE8FC}" type="pres">
      <dgm:prSet presAssocID="{1D11C957-E7BC-46BB-BE29-92D20FB191E0}" presName="child1" presStyleLbl="bgAcc1" presStyleIdx="0" presStyleCnt="4"/>
      <dgm:spPr/>
    </dgm:pt>
    <dgm:pt modelId="{12A43DF5-F96A-4E92-AC53-E67287C3D15F}" type="pres">
      <dgm:prSet presAssocID="{1D11C957-E7BC-46BB-BE29-92D20FB191E0}" presName="child1Text" presStyleCnt="0">
        <dgm:presLayoutVars>
          <dgm:bulletEnabled val="1"/>
        </dgm:presLayoutVars>
      </dgm:prSet>
      <dgm:spPr/>
    </dgm:pt>
    <dgm:pt modelId="{61C68D52-2168-4A7A-8DFF-280BF1F8A3F7}" type="pres">
      <dgm:prSet presAssocID="{1D11C957-E7BC-46BB-BE29-92D20FB191E0}" presName="child2group" presStyleCnt="0"/>
      <dgm:spPr/>
    </dgm:pt>
    <dgm:pt modelId="{47F79206-283E-4CB9-A6D5-9AF7E64D7654}" type="pres">
      <dgm:prSet presAssocID="{1D11C957-E7BC-46BB-BE29-92D20FB191E0}" presName="child2" presStyleLbl="bgAcc1" presStyleIdx="1" presStyleCnt="4"/>
      <dgm:spPr/>
    </dgm:pt>
    <dgm:pt modelId="{00F2C974-8E38-4F75-A2ED-88C9F4A45C26}" type="pres">
      <dgm:prSet presAssocID="{1D11C957-E7BC-46BB-BE29-92D20FB191E0}" presName="child2Text" presStyleCnt="0">
        <dgm:presLayoutVars>
          <dgm:bulletEnabled val="1"/>
        </dgm:presLayoutVars>
      </dgm:prSet>
      <dgm:spPr/>
    </dgm:pt>
    <dgm:pt modelId="{1CEDBF04-2696-40D9-B5FC-61A04EAD564A}" type="pres">
      <dgm:prSet presAssocID="{1D11C957-E7BC-46BB-BE29-92D20FB191E0}" presName="child3group" presStyleCnt="0"/>
      <dgm:spPr/>
    </dgm:pt>
    <dgm:pt modelId="{38FFBDCB-78CA-4A0C-BA8D-C10C1B7867C8}" type="pres">
      <dgm:prSet presAssocID="{1D11C957-E7BC-46BB-BE29-92D20FB191E0}" presName="child3" presStyleLbl="bgAcc1" presStyleIdx="2" presStyleCnt="4"/>
      <dgm:spPr/>
    </dgm:pt>
    <dgm:pt modelId="{FDFAA838-9089-4E4C-B260-C480AC77EDD3}" type="pres">
      <dgm:prSet presAssocID="{1D11C957-E7BC-46BB-BE29-92D20FB191E0}" presName="child3Text" presStyleCnt="0">
        <dgm:presLayoutVars>
          <dgm:bulletEnabled val="1"/>
        </dgm:presLayoutVars>
      </dgm:prSet>
      <dgm:spPr/>
    </dgm:pt>
    <dgm:pt modelId="{980CA9B0-0A3B-4660-8D62-B096C1551DF7}" type="pres">
      <dgm:prSet presAssocID="{1D11C957-E7BC-46BB-BE29-92D20FB191E0}" presName="child4group" presStyleCnt="0"/>
      <dgm:spPr/>
    </dgm:pt>
    <dgm:pt modelId="{2A725B62-5618-4AA7-B946-1B0BD3CEA4B6}" type="pres">
      <dgm:prSet presAssocID="{1D11C957-E7BC-46BB-BE29-92D20FB191E0}" presName="child4" presStyleLbl="bgAcc1" presStyleIdx="3" presStyleCnt="4"/>
      <dgm:spPr/>
    </dgm:pt>
    <dgm:pt modelId="{D5B79851-0D4D-4DC8-BE82-91394A59A86C}" type="pres">
      <dgm:prSet presAssocID="{1D11C957-E7BC-46BB-BE29-92D20FB191E0}" presName="child4Text" presStyleCnt="0">
        <dgm:presLayoutVars>
          <dgm:bulletEnabled val="1"/>
        </dgm:presLayoutVars>
      </dgm:prSet>
      <dgm:spPr/>
    </dgm:pt>
    <dgm:pt modelId="{6915A8BD-96B9-4CC5-9BF3-2D5348E1B43F}" type="pres">
      <dgm:prSet presAssocID="{1D11C957-E7BC-46BB-BE29-92D20FB191E0}" presName="childPlaceholder" presStyleCnt="0"/>
      <dgm:spPr/>
    </dgm:pt>
    <dgm:pt modelId="{4BC9F29C-E743-4C92-B2F8-2DBF925BEA49}" type="pres">
      <dgm:prSet presAssocID="{1D11C957-E7BC-46BB-BE29-92D20FB191E0}" presName="circle" presStyleCnt="0"/>
      <dgm:spPr/>
    </dgm:pt>
    <dgm:pt modelId="{5017126F-6EB8-4215-852E-956A1AD05994}" type="pres">
      <dgm:prSet presAssocID="{1D11C957-E7BC-46BB-BE29-92D20FB191E0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4255CFDE-B620-45D8-972A-1914E31C2C6E}" type="pres">
      <dgm:prSet presAssocID="{1D11C957-E7BC-46BB-BE29-92D20FB191E0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F94A2738-65C7-4188-8FD2-9AC7AB356459}" type="pres">
      <dgm:prSet presAssocID="{1D11C957-E7BC-46BB-BE29-92D20FB191E0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A84D7D64-CE37-46E2-B652-29870E39F6AE}" type="pres">
      <dgm:prSet presAssocID="{1D11C957-E7BC-46BB-BE29-92D20FB191E0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FE44F793-B443-4E73-B3A1-D0C0A3E0160A}" type="pres">
      <dgm:prSet presAssocID="{1D11C957-E7BC-46BB-BE29-92D20FB191E0}" presName="quadrantPlaceholder" presStyleCnt="0"/>
      <dgm:spPr/>
    </dgm:pt>
    <dgm:pt modelId="{2C1DEC17-904F-4042-AC6F-9C29EE041CA3}" type="pres">
      <dgm:prSet presAssocID="{1D11C957-E7BC-46BB-BE29-92D20FB191E0}" presName="center1" presStyleLbl="fgShp" presStyleIdx="0" presStyleCnt="2"/>
      <dgm:spPr/>
    </dgm:pt>
    <dgm:pt modelId="{C55CB28F-1E6D-4686-BB73-BAF9C4AE6EE5}" type="pres">
      <dgm:prSet presAssocID="{1D11C957-E7BC-46BB-BE29-92D20FB191E0}" presName="center2" presStyleLbl="fgShp" presStyleIdx="1" presStyleCnt="2"/>
      <dgm:spPr/>
    </dgm:pt>
  </dgm:ptLst>
  <dgm:cxnLst>
    <dgm:cxn modelId="{F631DE91-3FE3-430A-A720-2DAC879683B4}" srcId="{1D11C957-E7BC-46BB-BE29-92D20FB191E0}" destId="{9701AA94-0343-42BB-8002-CA5E7DDB6579}" srcOrd="0" destOrd="0" parTransId="{992388E0-9EFF-4DD8-83CC-95524997DBC2}" sibTransId="{024DF5B9-3843-4B74-B64E-DCA5EF875250}"/>
    <dgm:cxn modelId="{5AF59235-4AB4-4916-A26D-92A8840B5BE6}" srcId="{9701AA94-0343-42BB-8002-CA5E7DDB6579}" destId="{98C8934C-B1E4-4128-889E-C309F352B5E6}" srcOrd="0" destOrd="0" parTransId="{5775C117-1C72-45D1-907A-81BB65367A78}" sibTransId="{483DF05B-E646-4EE7-99BB-564CEC58EA52}"/>
    <dgm:cxn modelId="{41B9310D-1661-4368-BE95-7F377FBFB70D}" srcId="{1D11C957-E7BC-46BB-BE29-92D20FB191E0}" destId="{60D1C8C4-8827-4A16-8667-A53EA806B6A8}" srcOrd="1" destOrd="0" parTransId="{E56CF1A5-BACA-4FF1-9B7D-108462AC62D8}" sibTransId="{5F536F36-125B-41CC-8D87-D08CF47C37F0}"/>
    <dgm:cxn modelId="{75F1CF8E-EB67-46EF-8704-5F9D7ABF6EC1}" srcId="{60D1C8C4-8827-4A16-8667-A53EA806B6A8}" destId="{25B03307-D5B1-417A-BE6A-9D2EEBD2E46D}" srcOrd="0" destOrd="1" parTransId="{1FC0D6EF-368F-4F60-897A-B490CAEB27E6}" sibTransId="{B0C45522-B0D6-4754-A01E-F7387F0600F5}"/>
    <dgm:cxn modelId="{0507FA23-E647-413C-BA1F-59E359155CD8}" srcId="{1D11C957-E7BC-46BB-BE29-92D20FB191E0}" destId="{57E1CBA1-8C1C-4E17-BF94-7DD6294D7F21}" srcOrd="2" destOrd="0" parTransId="{D5F1FB94-5EF5-49EC-A179-0824CC023830}" sibTransId="{ED9A785E-69E7-4847-B537-A1BD461505D2}"/>
    <dgm:cxn modelId="{86AC8DDE-BAB2-41F5-AF69-F7B4CEAB246F}" srcId="{57E1CBA1-8C1C-4E17-BF94-7DD6294D7F21}" destId="{7ECAEE9C-140E-4EA5-8CD4-3BCB7D407921}" srcOrd="0" destOrd="2" parTransId="{1CE67655-67DE-4728-A608-9463AC1FCE07}" sibTransId="{EF5E891C-4A5A-428F-BCF3-6F79E16C15AD}"/>
    <dgm:cxn modelId="{F2C4D648-4DC3-4663-949C-E1A561E80816}" srcId="{1D11C957-E7BC-46BB-BE29-92D20FB191E0}" destId="{723C99F3-B8A6-4CCF-8860-25D25BAB532D}" srcOrd="3" destOrd="0" parTransId="{97C318AF-24E7-4560-BBFA-122E42DC1410}" sibTransId="{D92754B9-27E7-45A5-84E2-AB37F40B61E0}"/>
    <dgm:cxn modelId="{7A87AF72-B868-4F1E-97CC-9A1BF7D84A56}" srcId="{723C99F3-B8A6-4CCF-8860-25D25BAB532D}" destId="{4CE7BE2C-FCAF-4E3B-8878-4CE8D8927880}" srcOrd="0" destOrd="3" parTransId="{A6E32D40-A4E6-464F-995E-233344F21EA1}" sibTransId="{305E9729-D476-4D6E-98E5-BBD5637EC41D}"/>
    <dgm:cxn modelId="{1B7B1AC8-E627-40E3-9031-F765FD7FCEBD}" type="presOf" srcId="{1D11C957-E7BC-46BB-BE29-92D20FB191E0}" destId="{8BB7C996-EF56-4298-BD15-B9F7CDB4300E}" srcOrd="0" destOrd="0" presId="urn:microsoft.com/office/officeart/2005/8/layout/cycle4"/>
    <dgm:cxn modelId="{1BAA6DDF-87B0-4F2B-9052-1B54F653B12E}" type="presParOf" srcId="{8BB7C996-EF56-4298-BD15-B9F7CDB4300E}" destId="{29C3E21B-79C9-4984-B8E3-8CEAC44F6016}" srcOrd="0" destOrd="0" presId="urn:microsoft.com/office/officeart/2005/8/layout/cycle4"/>
    <dgm:cxn modelId="{C83848E6-CB66-416A-8573-1A0561B86A9D}" type="presParOf" srcId="{29C3E21B-79C9-4984-B8E3-8CEAC44F6016}" destId="{BE5C9E1F-0AB8-4AC2-B0F4-CF4FDFD5B000}" srcOrd="0" destOrd="0" presId="urn:microsoft.com/office/officeart/2005/8/layout/cycle4"/>
    <dgm:cxn modelId="{BE510531-855A-4990-8ECA-D717EF6D58BA}" type="presParOf" srcId="{BE5C9E1F-0AB8-4AC2-B0F4-CF4FDFD5B000}" destId="{F553EB30-3088-4752-AB8E-E142BB4EE8FC}" srcOrd="0" destOrd="0" presId="urn:microsoft.com/office/officeart/2005/8/layout/cycle4"/>
    <dgm:cxn modelId="{CF20AA64-5E3E-4BEF-A118-6E49A67E44B0}" type="presOf" srcId="{98C8934C-B1E4-4128-889E-C309F352B5E6}" destId="{F553EB30-3088-4752-AB8E-E142BB4EE8FC}" srcOrd="0" destOrd="0" presId="urn:microsoft.com/office/officeart/2005/8/layout/cycle4"/>
    <dgm:cxn modelId="{AA692AC3-FA29-4846-9B1A-098BFF618C1C}" type="presParOf" srcId="{BE5C9E1F-0AB8-4AC2-B0F4-CF4FDFD5B000}" destId="{12A43DF5-F96A-4E92-AC53-E67287C3D15F}" srcOrd="1" destOrd="0" presId="urn:microsoft.com/office/officeart/2005/8/layout/cycle4"/>
    <dgm:cxn modelId="{DB6A9F20-6F7F-49D9-A3EA-14235305FEDA}" type="presOf" srcId="{98C8934C-B1E4-4128-889E-C309F352B5E6}" destId="{12A43DF5-F96A-4E92-AC53-E67287C3D15F}" srcOrd="1" destOrd="0" presId="urn:microsoft.com/office/officeart/2005/8/layout/cycle4"/>
    <dgm:cxn modelId="{1883B712-F380-42D3-8155-4BC5EE7AD442}" type="presParOf" srcId="{29C3E21B-79C9-4984-B8E3-8CEAC44F6016}" destId="{61C68D52-2168-4A7A-8DFF-280BF1F8A3F7}" srcOrd="1" destOrd="0" presId="urn:microsoft.com/office/officeart/2005/8/layout/cycle4"/>
    <dgm:cxn modelId="{14B422D5-AB43-4984-9EC5-0F7D1F071FB4}" type="presParOf" srcId="{61C68D52-2168-4A7A-8DFF-280BF1F8A3F7}" destId="{47F79206-283E-4CB9-A6D5-9AF7E64D7654}" srcOrd="0" destOrd="1" presId="urn:microsoft.com/office/officeart/2005/8/layout/cycle4"/>
    <dgm:cxn modelId="{31A8DECE-A3AD-46AC-86C6-7CF65C16F611}" type="presOf" srcId="{25B03307-D5B1-417A-BE6A-9D2EEBD2E46D}" destId="{47F79206-283E-4CB9-A6D5-9AF7E64D7654}" srcOrd="0" destOrd="0" presId="urn:microsoft.com/office/officeart/2005/8/layout/cycle4"/>
    <dgm:cxn modelId="{B4EBFE7F-4D65-4A45-AB17-BA8ECC51AF02}" type="presParOf" srcId="{61C68D52-2168-4A7A-8DFF-280BF1F8A3F7}" destId="{00F2C974-8E38-4F75-A2ED-88C9F4A45C26}" srcOrd="1" destOrd="1" presId="urn:microsoft.com/office/officeart/2005/8/layout/cycle4"/>
    <dgm:cxn modelId="{10F3DD98-8585-451D-8251-388BDB445548}" type="presOf" srcId="{25B03307-D5B1-417A-BE6A-9D2EEBD2E46D}" destId="{00F2C974-8E38-4F75-A2ED-88C9F4A45C26}" srcOrd="1" destOrd="0" presId="urn:microsoft.com/office/officeart/2005/8/layout/cycle4"/>
    <dgm:cxn modelId="{21FDA905-435C-490E-ADD7-394F8E899290}" type="presParOf" srcId="{29C3E21B-79C9-4984-B8E3-8CEAC44F6016}" destId="{1CEDBF04-2696-40D9-B5FC-61A04EAD564A}" srcOrd="2" destOrd="0" presId="urn:microsoft.com/office/officeart/2005/8/layout/cycle4"/>
    <dgm:cxn modelId="{79EDA73E-997C-456B-AEFB-1D01286AC1E2}" type="presParOf" srcId="{1CEDBF04-2696-40D9-B5FC-61A04EAD564A}" destId="{38FFBDCB-78CA-4A0C-BA8D-C10C1B7867C8}" srcOrd="0" destOrd="2" presId="urn:microsoft.com/office/officeart/2005/8/layout/cycle4"/>
    <dgm:cxn modelId="{D7EA1970-EDC2-4542-BF18-E4DE602AAC87}" type="presOf" srcId="{7ECAEE9C-140E-4EA5-8CD4-3BCB7D407921}" destId="{38FFBDCB-78CA-4A0C-BA8D-C10C1B7867C8}" srcOrd="0" destOrd="0" presId="urn:microsoft.com/office/officeart/2005/8/layout/cycle4"/>
    <dgm:cxn modelId="{D8334B41-39A4-4384-A45B-C494463E7BBA}" type="presParOf" srcId="{1CEDBF04-2696-40D9-B5FC-61A04EAD564A}" destId="{FDFAA838-9089-4E4C-B260-C480AC77EDD3}" srcOrd="1" destOrd="2" presId="urn:microsoft.com/office/officeart/2005/8/layout/cycle4"/>
    <dgm:cxn modelId="{67F080C1-8DDF-43E1-806F-256E7E5EFE06}" type="presOf" srcId="{7ECAEE9C-140E-4EA5-8CD4-3BCB7D407921}" destId="{FDFAA838-9089-4E4C-B260-C480AC77EDD3}" srcOrd="1" destOrd="0" presId="urn:microsoft.com/office/officeart/2005/8/layout/cycle4"/>
    <dgm:cxn modelId="{BAB1B418-435B-4994-B11F-1FE64749A898}" type="presParOf" srcId="{29C3E21B-79C9-4984-B8E3-8CEAC44F6016}" destId="{980CA9B0-0A3B-4660-8D62-B096C1551DF7}" srcOrd="3" destOrd="0" presId="urn:microsoft.com/office/officeart/2005/8/layout/cycle4"/>
    <dgm:cxn modelId="{A5FFD1ED-A012-477E-9D14-501D4C46E024}" type="presParOf" srcId="{980CA9B0-0A3B-4660-8D62-B096C1551DF7}" destId="{2A725B62-5618-4AA7-B946-1B0BD3CEA4B6}" srcOrd="0" destOrd="3" presId="urn:microsoft.com/office/officeart/2005/8/layout/cycle4"/>
    <dgm:cxn modelId="{A76481C5-42D4-49C7-B40D-253829A8CE97}" type="presOf" srcId="{4CE7BE2C-FCAF-4E3B-8878-4CE8D8927880}" destId="{2A725B62-5618-4AA7-B946-1B0BD3CEA4B6}" srcOrd="0" destOrd="0" presId="urn:microsoft.com/office/officeart/2005/8/layout/cycle4"/>
    <dgm:cxn modelId="{0F3A27EE-05C5-4AD3-B755-B825AB22AD8A}" type="presParOf" srcId="{980CA9B0-0A3B-4660-8D62-B096C1551DF7}" destId="{D5B79851-0D4D-4DC8-BE82-91394A59A86C}" srcOrd="1" destOrd="3" presId="urn:microsoft.com/office/officeart/2005/8/layout/cycle4"/>
    <dgm:cxn modelId="{F1A20C49-C59B-48A1-BD02-32A1B0F53884}" type="presOf" srcId="{4CE7BE2C-FCAF-4E3B-8878-4CE8D8927880}" destId="{D5B79851-0D4D-4DC8-BE82-91394A59A86C}" srcOrd="1" destOrd="0" presId="urn:microsoft.com/office/officeart/2005/8/layout/cycle4"/>
    <dgm:cxn modelId="{DEA5436A-BF49-4FFC-BE8C-092A816210D5}" type="presParOf" srcId="{29C3E21B-79C9-4984-B8E3-8CEAC44F6016}" destId="{6915A8BD-96B9-4CC5-9BF3-2D5348E1B43F}" srcOrd="4" destOrd="0" presId="urn:microsoft.com/office/officeart/2005/8/layout/cycle4"/>
    <dgm:cxn modelId="{40280FCB-C850-4904-882F-1BDC2709F687}" type="presParOf" srcId="{8BB7C996-EF56-4298-BD15-B9F7CDB4300E}" destId="{4BC9F29C-E743-4C92-B2F8-2DBF925BEA49}" srcOrd="1" destOrd="0" presId="urn:microsoft.com/office/officeart/2005/8/layout/cycle4"/>
    <dgm:cxn modelId="{16D625CF-3F7A-4E17-9CE3-4DFAC0A01632}" type="presParOf" srcId="{4BC9F29C-E743-4C92-B2F8-2DBF925BEA49}" destId="{5017126F-6EB8-4215-852E-956A1AD05994}" srcOrd="0" destOrd="1" presId="urn:microsoft.com/office/officeart/2005/8/layout/cycle4"/>
    <dgm:cxn modelId="{857DC5AC-DD84-422F-99E7-A9BD70E86857}" type="presOf" srcId="{9701AA94-0343-42BB-8002-CA5E7DDB6579}" destId="{5017126F-6EB8-4215-852E-956A1AD05994}" srcOrd="0" destOrd="0" presId="urn:microsoft.com/office/officeart/2005/8/layout/cycle4"/>
    <dgm:cxn modelId="{4DF94B68-5DC0-41C3-B863-3E2518B0629B}" type="presParOf" srcId="{4BC9F29C-E743-4C92-B2F8-2DBF925BEA49}" destId="{4255CFDE-B620-45D8-972A-1914E31C2C6E}" srcOrd="1" destOrd="1" presId="urn:microsoft.com/office/officeart/2005/8/layout/cycle4"/>
    <dgm:cxn modelId="{76BBFF3B-8006-41CB-BC6B-DACBCDC289BB}" type="presOf" srcId="{60D1C8C4-8827-4A16-8667-A53EA806B6A8}" destId="{4255CFDE-B620-45D8-972A-1914E31C2C6E}" srcOrd="0" destOrd="0" presId="urn:microsoft.com/office/officeart/2005/8/layout/cycle4"/>
    <dgm:cxn modelId="{11DED482-6CD1-48DF-823A-4535EEB0A64C}" type="presParOf" srcId="{4BC9F29C-E743-4C92-B2F8-2DBF925BEA49}" destId="{F94A2738-65C7-4188-8FD2-9AC7AB356459}" srcOrd="2" destOrd="1" presId="urn:microsoft.com/office/officeart/2005/8/layout/cycle4"/>
    <dgm:cxn modelId="{22010A39-4D6D-4A38-B1DE-C48F9DEF4A10}" type="presOf" srcId="{57E1CBA1-8C1C-4E17-BF94-7DD6294D7F21}" destId="{F94A2738-65C7-4188-8FD2-9AC7AB356459}" srcOrd="0" destOrd="0" presId="urn:microsoft.com/office/officeart/2005/8/layout/cycle4"/>
    <dgm:cxn modelId="{70217455-A4A3-46C1-ABE6-4FD4C704317F}" type="presParOf" srcId="{4BC9F29C-E743-4C92-B2F8-2DBF925BEA49}" destId="{A84D7D64-CE37-46E2-B652-29870E39F6AE}" srcOrd="3" destOrd="1" presId="urn:microsoft.com/office/officeart/2005/8/layout/cycle4"/>
    <dgm:cxn modelId="{9CD632D1-919F-4A60-9334-AC08E25EC670}" type="presOf" srcId="{723C99F3-B8A6-4CCF-8860-25D25BAB532D}" destId="{A84D7D64-CE37-46E2-B652-29870E39F6AE}" srcOrd="0" destOrd="0" presId="urn:microsoft.com/office/officeart/2005/8/layout/cycle4"/>
    <dgm:cxn modelId="{C6F375A0-B541-4AC9-9F02-06B597EC5E02}" type="presParOf" srcId="{4BC9F29C-E743-4C92-B2F8-2DBF925BEA49}" destId="{FE44F793-B443-4E73-B3A1-D0C0A3E0160A}" srcOrd="4" destOrd="1" presId="urn:microsoft.com/office/officeart/2005/8/layout/cycle4"/>
    <dgm:cxn modelId="{018DE2BC-BF8B-48A3-94BB-4685F333BB50}" type="presParOf" srcId="{8BB7C996-EF56-4298-BD15-B9F7CDB4300E}" destId="{2C1DEC17-904F-4042-AC6F-9C29EE041CA3}" srcOrd="2" destOrd="0" presId="urn:microsoft.com/office/officeart/2005/8/layout/cycle4"/>
    <dgm:cxn modelId="{AA2772A0-2C0D-49A3-947D-12421BCBC6DE}" type="presParOf" srcId="{8BB7C996-EF56-4298-BD15-B9F7CDB4300E}" destId="{C55CB28F-1E6D-4686-BB73-BAF9C4AE6EE5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11C957-E7BC-46BB-BE29-92D20FB191E0}" type="doc">
      <dgm:prSet loTypeId="urn:microsoft.com/office/officeart/2005/8/layout/cycle4" loCatId="relationship" qsTypeId="urn:microsoft.com/office/officeart/2005/8/quickstyle/simple5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9701AA94-0343-42BB-8002-CA5E7DDB6579}">
      <dgm:prSet phldrT="[Text]" phldr="0" custT="0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>
              <a:solidFill>
                <a:srgbClr val="DFA547"/>
              </a:solidFill>
            </a:rPr>
            <a:t>1. </a:t>
          </a:r>
          <a:r>
            <a:rPr lang="en-US" altLang="en-US">
              <a:solidFill>
                <a:srgbClr val="DFA547"/>
              </a:solidFill>
            </a:rPr>
            <a:t>Project Scope</a:t>
          </a:r>
          <a:r>
            <a:rPr lang="en-US" altLang="en-US">
              <a:solidFill>
                <a:srgbClr val="DFA547"/>
              </a:solidFill>
            </a:rPr>
            <a:t/>
          </a:r>
          <a:endParaRPr lang="en-US" altLang="en-US">
            <a:solidFill>
              <a:srgbClr val="DFA547"/>
            </a:solidFill>
          </a:endParaRPr>
        </a:p>
      </dgm:t>
    </dgm:pt>
    <dgm:pt modelId="{992388E0-9EFF-4DD8-83CC-95524997DBC2}" cxnId="{ECC0779B-4F0A-4C7F-AF40-FAA9B34CA75D}" type="parTrans">
      <dgm:prSet/>
      <dgm:spPr/>
      <dgm:t>
        <a:bodyPr/>
        <a:p>
          <a:endParaRPr lang="en-US"/>
        </a:p>
      </dgm:t>
    </dgm:pt>
    <dgm:pt modelId="{024DF5B9-3843-4B74-B64E-DCA5EF875250}" cxnId="{ECC0779B-4F0A-4C7F-AF40-FAA9B34CA75D}" type="sibTrans">
      <dgm:prSet/>
      <dgm:spPr/>
      <dgm:t>
        <a:bodyPr/>
        <a:p>
          <a:endParaRPr lang="en-US"/>
        </a:p>
      </dgm:t>
    </dgm:pt>
    <dgm:pt modelId="{98C8934C-B1E4-4128-889E-C309F352B5E6}">
      <dgm:prSet phldrT="[Text]" phldr="0" custT="0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/>
            <a:t>Define Project </a:t>
          </a:r>
          <a:r>
            <a:rPr lang="en-US" altLang="en-US"/>
            <a:t>and scope</a:t>
          </a:r>
          <a:r>
            <a:rPr lang="en-US" altLang="en-US"/>
            <a:t/>
          </a:r>
          <a:endParaRPr lang="en-US" altLang="en-US"/>
        </a:p>
      </dgm:t>
    </dgm:pt>
    <dgm:pt modelId="{5775C117-1C72-45D1-907A-81BB65367A78}" cxnId="{DC076DB8-F592-4E45-A1B1-1701471BBF2E}" type="parTrans">
      <dgm:prSet/>
      <dgm:spPr/>
      <dgm:t>
        <a:bodyPr/>
        <a:p>
          <a:endParaRPr lang="en-US"/>
        </a:p>
      </dgm:t>
    </dgm:pt>
    <dgm:pt modelId="{483DF05B-E646-4EE7-99BB-564CEC58EA52}" cxnId="{DC076DB8-F592-4E45-A1B1-1701471BBF2E}" type="sibTrans">
      <dgm:prSet/>
      <dgm:spPr/>
      <dgm:t>
        <a:bodyPr/>
        <a:p>
          <a:endParaRPr lang="en-US"/>
        </a:p>
      </dgm:t>
    </dgm:pt>
    <dgm:pt modelId="{60D1C8C4-8827-4A16-8667-A53EA806B6A8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>
              <a:solidFill>
                <a:srgbClr val="DFA547"/>
              </a:solidFill>
            </a:rPr>
            <a:t>2. </a:t>
          </a:r>
          <a:r>
            <a:rPr lang="en-US" altLang="en-US">
              <a:solidFill>
                <a:srgbClr val="DFA547"/>
              </a:solidFill>
            </a:rPr>
            <a:t>Collect Data</a:t>
          </a:r>
          <a:r>
            <a:rPr lang="en-US" altLang="en-US">
              <a:solidFill>
                <a:srgbClr val="DFA547"/>
              </a:solidFill>
            </a:rPr>
            <a:t/>
          </a:r>
          <a:endParaRPr lang="en-US" altLang="en-US">
            <a:solidFill>
              <a:srgbClr val="DFA547"/>
            </a:solidFill>
          </a:endParaRPr>
        </a:p>
      </dgm:t>
    </dgm:pt>
    <dgm:pt modelId="{E56CF1A5-BACA-4FF1-9B7D-108462AC62D8}" cxnId="{D9B76013-7BAD-4613-9A3C-522087F91A3E}" type="parTrans">
      <dgm:prSet/>
      <dgm:spPr/>
      <dgm:t>
        <a:bodyPr/>
        <a:p>
          <a:endParaRPr lang="en-US"/>
        </a:p>
      </dgm:t>
    </dgm:pt>
    <dgm:pt modelId="{5F536F36-125B-41CC-8D87-D08CF47C37F0}" cxnId="{D9B76013-7BAD-4613-9A3C-522087F91A3E}" type="sibTrans">
      <dgm:prSet/>
      <dgm:spPr/>
      <dgm:t>
        <a:bodyPr/>
        <a:p>
          <a:endParaRPr lang="en-US"/>
        </a:p>
      </dgm:t>
    </dgm:pt>
    <dgm:pt modelId="{25B03307-D5B1-417A-BE6A-9D2EEBD2E46D}">
      <dgm:prSet phldrT="[Text]" phldr="0" custT="0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/>
            <a:t>Define Data</a:t>
          </a:r>
          <a:r>
            <a:rPr lang="" altLang="en-US"/>
            <a:t>, Data Sources,</a:t>
          </a:r>
          <a:r>
            <a:rPr lang="en-US" altLang="en-US"/>
            <a:t> and Collect</a:t>
          </a:r>
          <a:r>
            <a:rPr lang="en-US" altLang="en-US"/>
            <a:t/>
          </a:r>
          <a:endParaRPr lang="en-US" altLang="en-US"/>
        </a:p>
      </dgm:t>
    </dgm:pt>
    <dgm:pt modelId="{1FC0D6EF-368F-4F60-897A-B490CAEB27E6}" cxnId="{467958C2-5C79-4191-BE13-E74EEC99AADF}" type="parTrans">
      <dgm:prSet/>
      <dgm:spPr/>
      <dgm:t>
        <a:bodyPr/>
        <a:p>
          <a:endParaRPr lang="en-US"/>
        </a:p>
      </dgm:t>
    </dgm:pt>
    <dgm:pt modelId="{B0C45522-B0D6-4754-A01E-F7387F0600F5}" cxnId="{467958C2-5C79-4191-BE13-E74EEC99AADF}" type="sibTrans">
      <dgm:prSet/>
      <dgm:spPr/>
      <dgm:t>
        <a:bodyPr/>
        <a:p>
          <a:endParaRPr lang="en-US"/>
        </a:p>
      </dgm:t>
    </dgm:pt>
    <dgm:pt modelId="{57E1CBA1-8C1C-4E17-BF94-7DD6294D7F21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3. </a:t>
          </a:r>
          <a:r>
            <a:rPr lang="en-US" altLang="en-US"/>
            <a:t>Train Model</a:t>
          </a:r>
          <a:r>
            <a:rPr lang="en-US" altLang="en-US"/>
            <a:t/>
          </a:r>
          <a:endParaRPr lang="en-US" altLang="en-US"/>
        </a:p>
      </dgm:t>
    </dgm:pt>
    <dgm:pt modelId="{D5F1FB94-5EF5-49EC-A179-0824CC023830}" cxnId="{EB368EE3-D438-4E44-A17E-E8281CF9A97A}" type="parTrans">
      <dgm:prSet/>
      <dgm:spPr/>
      <dgm:t>
        <a:bodyPr/>
        <a:p>
          <a:endParaRPr lang="en-US"/>
        </a:p>
      </dgm:t>
    </dgm:pt>
    <dgm:pt modelId="{ED9A785E-69E7-4847-B537-A1BD461505D2}" cxnId="{EB368EE3-D438-4E44-A17E-E8281CF9A97A}" type="sibTrans">
      <dgm:prSet/>
      <dgm:spPr/>
      <dgm:t>
        <a:bodyPr/>
        <a:p>
          <a:endParaRPr lang="en-US"/>
        </a:p>
      </dgm:t>
    </dgm:pt>
    <dgm:pt modelId="{7ECAEE9C-140E-4EA5-8CD4-3BCB7D407921}">
      <dgm:prSet phldrT="[Text]" phldr="0" custT="0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/>
            <a:t>Training, error analysis &amp; iterative improvement</a:t>
          </a:r>
          <a:r>
            <a:rPr lang="en-US" altLang="en-US"/>
            <a:t/>
          </a:r>
          <a:endParaRPr lang="en-US" altLang="en-US"/>
        </a:p>
      </dgm:t>
    </dgm:pt>
    <dgm:pt modelId="{1CE67655-67DE-4728-A608-9463AC1FCE07}" cxnId="{9846D5F4-0D68-41F2-A4D8-E880B003A55B}" type="parTrans">
      <dgm:prSet/>
      <dgm:spPr/>
      <dgm:t>
        <a:bodyPr/>
        <a:p>
          <a:endParaRPr lang="en-US"/>
        </a:p>
      </dgm:t>
    </dgm:pt>
    <dgm:pt modelId="{EF5E891C-4A5A-428F-BCF3-6F79E16C15AD}" cxnId="{9846D5F4-0D68-41F2-A4D8-E880B003A55B}" type="sibTrans">
      <dgm:prSet/>
      <dgm:spPr/>
      <dgm:t>
        <a:bodyPr/>
        <a:p>
          <a:endParaRPr lang="en-US"/>
        </a:p>
      </dgm:t>
    </dgm:pt>
    <dgm:pt modelId="{723C99F3-B8A6-4CCF-8860-25D25BAB532D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4. </a:t>
          </a:r>
          <a:r>
            <a:rPr lang="en-US" altLang="en-US"/>
            <a:t>Deploy in Production</a:t>
          </a:r>
          <a:r>
            <a:rPr lang="en-US" altLang="en-US"/>
            <a:t/>
          </a:r>
          <a:endParaRPr lang="en-US" altLang="en-US"/>
        </a:p>
      </dgm:t>
    </dgm:pt>
    <dgm:pt modelId="{97C318AF-24E7-4560-BBFA-122E42DC1410}" cxnId="{5AB3AB27-ED61-4C77-9138-8E7C4465F1CD}" type="parTrans">
      <dgm:prSet/>
      <dgm:spPr/>
      <dgm:t>
        <a:bodyPr/>
        <a:p>
          <a:endParaRPr lang="en-US"/>
        </a:p>
      </dgm:t>
    </dgm:pt>
    <dgm:pt modelId="{D92754B9-27E7-45A5-84E2-AB37F40B61E0}" cxnId="{5AB3AB27-ED61-4C77-9138-8E7C4465F1CD}" type="sibTrans">
      <dgm:prSet/>
      <dgm:spPr/>
      <dgm:t>
        <a:bodyPr/>
        <a:p>
          <a:endParaRPr lang="en-US"/>
        </a:p>
      </dgm:t>
    </dgm:pt>
    <dgm:pt modelId="{4CE7BE2C-FCAF-4E3B-8878-4CE8D8927880}">
      <dgm:prSet phldrT="[Text]" phldr="0" custT="0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/>
            <a:t>Deploy, monitor and maintain system</a:t>
          </a:r>
          <a:r>
            <a:rPr lang="en-US" altLang="en-US"/>
            <a:t/>
          </a:r>
          <a:endParaRPr lang="en-US" altLang="en-US"/>
        </a:p>
      </dgm:t>
    </dgm:pt>
    <dgm:pt modelId="{A6E32D40-A4E6-464F-995E-233344F21EA1}" cxnId="{8E081723-B109-4729-AF57-E96138316F1B}" type="parTrans">
      <dgm:prSet/>
      <dgm:spPr/>
      <dgm:t>
        <a:bodyPr/>
        <a:p>
          <a:endParaRPr lang="en-US"/>
        </a:p>
      </dgm:t>
    </dgm:pt>
    <dgm:pt modelId="{305E9729-D476-4D6E-98E5-BBD5637EC41D}" cxnId="{8E081723-B109-4729-AF57-E96138316F1B}" type="sibTrans">
      <dgm:prSet/>
      <dgm:spPr/>
      <dgm:t>
        <a:bodyPr/>
        <a:p>
          <a:endParaRPr lang="en-US"/>
        </a:p>
      </dgm:t>
    </dgm:pt>
    <dgm:pt modelId="{8BB7C996-EF56-4298-BD15-B9F7CDB4300E}" type="pres">
      <dgm:prSet presAssocID="{1D11C957-E7BC-46BB-BE29-92D20FB191E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29C3E21B-79C9-4984-B8E3-8CEAC44F6016}" type="pres">
      <dgm:prSet presAssocID="{1D11C957-E7BC-46BB-BE29-92D20FB191E0}" presName="children" presStyleCnt="0"/>
      <dgm:spPr/>
    </dgm:pt>
    <dgm:pt modelId="{BE5C9E1F-0AB8-4AC2-B0F4-CF4FDFD5B000}" type="pres">
      <dgm:prSet presAssocID="{1D11C957-E7BC-46BB-BE29-92D20FB191E0}" presName="child1group" presStyleCnt="0"/>
      <dgm:spPr/>
    </dgm:pt>
    <dgm:pt modelId="{F553EB30-3088-4752-AB8E-E142BB4EE8FC}" type="pres">
      <dgm:prSet presAssocID="{1D11C957-E7BC-46BB-BE29-92D20FB191E0}" presName="child1" presStyleLbl="bgAcc1" presStyleIdx="0" presStyleCnt="4"/>
      <dgm:spPr/>
    </dgm:pt>
    <dgm:pt modelId="{12A43DF5-F96A-4E92-AC53-E67287C3D15F}" type="pres">
      <dgm:prSet presAssocID="{1D11C957-E7BC-46BB-BE29-92D20FB191E0}" presName="child1Text" presStyleCnt="0">
        <dgm:presLayoutVars>
          <dgm:bulletEnabled val="1"/>
        </dgm:presLayoutVars>
      </dgm:prSet>
      <dgm:spPr/>
    </dgm:pt>
    <dgm:pt modelId="{61C68D52-2168-4A7A-8DFF-280BF1F8A3F7}" type="pres">
      <dgm:prSet presAssocID="{1D11C957-E7BC-46BB-BE29-92D20FB191E0}" presName="child2group" presStyleCnt="0"/>
      <dgm:spPr/>
    </dgm:pt>
    <dgm:pt modelId="{47F79206-283E-4CB9-A6D5-9AF7E64D7654}" type="pres">
      <dgm:prSet presAssocID="{1D11C957-E7BC-46BB-BE29-92D20FB191E0}" presName="child2" presStyleLbl="bgAcc1" presStyleIdx="1" presStyleCnt="4"/>
      <dgm:spPr/>
    </dgm:pt>
    <dgm:pt modelId="{00F2C974-8E38-4F75-A2ED-88C9F4A45C26}" type="pres">
      <dgm:prSet presAssocID="{1D11C957-E7BC-46BB-BE29-92D20FB191E0}" presName="child2Text" presStyleCnt="0">
        <dgm:presLayoutVars>
          <dgm:bulletEnabled val="1"/>
        </dgm:presLayoutVars>
      </dgm:prSet>
      <dgm:spPr/>
    </dgm:pt>
    <dgm:pt modelId="{1CEDBF04-2696-40D9-B5FC-61A04EAD564A}" type="pres">
      <dgm:prSet presAssocID="{1D11C957-E7BC-46BB-BE29-92D20FB191E0}" presName="child3group" presStyleCnt="0"/>
      <dgm:spPr/>
    </dgm:pt>
    <dgm:pt modelId="{38FFBDCB-78CA-4A0C-BA8D-C10C1B7867C8}" type="pres">
      <dgm:prSet presAssocID="{1D11C957-E7BC-46BB-BE29-92D20FB191E0}" presName="child3" presStyleLbl="bgAcc1" presStyleIdx="2" presStyleCnt="4"/>
      <dgm:spPr/>
    </dgm:pt>
    <dgm:pt modelId="{FDFAA838-9089-4E4C-B260-C480AC77EDD3}" type="pres">
      <dgm:prSet presAssocID="{1D11C957-E7BC-46BB-BE29-92D20FB191E0}" presName="child3Text" presStyleCnt="0">
        <dgm:presLayoutVars>
          <dgm:bulletEnabled val="1"/>
        </dgm:presLayoutVars>
      </dgm:prSet>
      <dgm:spPr/>
    </dgm:pt>
    <dgm:pt modelId="{980CA9B0-0A3B-4660-8D62-B096C1551DF7}" type="pres">
      <dgm:prSet presAssocID="{1D11C957-E7BC-46BB-BE29-92D20FB191E0}" presName="child4group" presStyleCnt="0"/>
      <dgm:spPr/>
    </dgm:pt>
    <dgm:pt modelId="{2A725B62-5618-4AA7-B946-1B0BD3CEA4B6}" type="pres">
      <dgm:prSet presAssocID="{1D11C957-E7BC-46BB-BE29-92D20FB191E0}" presName="child4" presStyleLbl="bgAcc1" presStyleIdx="3" presStyleCnt="4"/>
      <dgm:spPr/>
    </dgm:pt>
    <dgm:pt modelId="{D5B79851-0D4D-4DC8-BE82-91394A59A86C}" type="pres">
      <dgm:prSet presAssocID="{1D11C957-E7BC-46BB-BE29-92D20FB191E0}" presName="child4Text" presStyleCnt="0">
        <dgm:presLayoutVars>
          <dgm:bulletEnabled val="1"/>
        </dgm:presLayoutVars>
      </dgm:prSet>
      <dgm:spPr/>
    </dgm:pt>
    <dgm:pt modelId="{6915A8BD-96B9-4CC5-9BF3-2D5348E1B43F}" type="pres">
      <dgm:prSet presAssocID="{1D11C957-E7BC-46BB-BE29-92D20FB191E0}" presName="childPlaceholder" presStyleCnt="0"/>
      <dgm:spPr/>
    </dgm:pt>
    <dgm:pt modelId="{4BC9F29C-E743-4C92-B2F8-2DBF925BEA49}" type="pres">
      <dgm:prSet presAssocID="{1D11C957-E7BC-46BB-BE29-92D20FB191E0}" presName="circle" presStyleCnt="0"/>
      <dgm:spPr/>
    </dgm:pt>
    <dgm:pt modelId="{5017126F-6EB8-4215-852E-956A1AD05994}" type="pres">
      <dgm:prSet presAssocID="{1D11C957-E7BC-46BB-BE29-92D20FB191E0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4255CFDE-B620-45D8-972A-1914E31C2C6E}" type="pres">
      <dgm:prSet presAssocID="{1D11C957-E7BC-46BB-BE29-92D20FB191E0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F94A2738-65C7-4188-8FD2-9AC7AB356459}" type="pres">
      <dgm:prSet presAssocID="{1D11C957-E7BC-46BB-BE29-92D20FB191E0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A84D7D64-CE37-46E2-B652-29870E39F6AE}" type="pres">
      <dgm:prSet presAssocID="{1D11C957-E7BC-46BB-BE29-92D20FB191E0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FE44F793-B443-4E73-B3A1-D0C0A3E0160A}" type="pres">
      <dgm:prSet presAssocID="{1D11C957-E7BC-46BB-BE29-92D20FB191E0}" presName="quadrantPlaceholder" presStyleCnt="0"/>
      <dgm:spPr/>
    </dgm:pt>
    <dgm:pt modelId="{2C1DEC17-904F-4042-AC6F-9C29EE041CA3}" type="pres">
      <dgm:prSet presAssocID="{1D11C957-E7BC-46BB-BE29-92D20FB191E0}" presName="center1" presStyleLbl="fgShp" presStyleIdx="0" presStyleCnt="2"/>
      <dgm:spPr/>
    </dgm:pt>
    <dgm:pt modelId="{C55CB28F-1E6D-4686-BB73-BAF9C4AE6EE5}" type="pres">
      <dgm:prSet presAssocID="{1D11C957-E7BC-46BB-BE29-92D20FB191E0}" presName="center2" presStyleLbl="fgShp" presStyleIdx="1" presStyleCnt="2"/>
      <dgm:spPr/>
    </dgm:pt>
  </dgm:ptLst>
  <dgm:cxnLst>
    <dgm:cxn modelId="{ECC0779B-4F0A-4C7F-AF40-FAA9B34CA75D}" srcId="{1D11C957-E7BC-46BB-BE29-92D20FB191E0}" destId="{9701AA94-0343-42BB-8002-CA5E7DDB6579}" srcOrd="0" destOrd="0" parTransId="{992388E0-9EFF-4DD8-83CC-95524997DBC2}" sibTransId="{024DF5B9-3843-4B74-B64E-DCA5EF875250}"/>
    <dgm:cxn modelId="{DC076DB8-F592-4E45-A1B1-1701471BBF2E}" srcId="{9701AA94-0343-42BB-8002-CA5E7DDB6579}" destId="{98C8934C-B1E4-4128-889E-C309F352B5E6}" srcOrd="0" destOrd="0" parTransId="{5775C117-1C72-45D1-907A-81BB65367A78}" sibTransId="{483DF05B-E646-4EE7-99BB-564CEC58EA52}"/>
    <dgm:cxn modelId="{D9B76013-7BAD-4613-9A3C-522087F91A3E}" srcId="{1D11C957-E7BC-46BB-BE29-92D20FB191E0}" destId="{60D1C8C4-8827-4A16-8667-A53EA806B6A8}" srcOrd="1" destOrd="0" parTransId="{E56CF1A5-BACA-4FF1-9B7D-108462AC62D8}" sibTransId="{5F536F36-125B-41CC-8D87-D08CF47C37F0}"/>
    <dgm:cxn modelId="{467958C2-5C79-4191-BE13-E74EEC99AADF}" srcId="{60D1C8C4-8827-4A16-8667-A53EA806B6A8}" destId="{25B03307-D5B1-417A-BE6A-9D2EEBD2E46D}" srcOrd="0" destOrd="1" parTransId="{1FC0D6EF-368F-4F60-897A-B490CAEB27E6}" sibTransId="{B0C45522-B0D6-4754-A01E-F7387F0600F5}"/>
    <dgm:cxn modelId="{EB368EE3-D438-4E44-A17E-E8281CF9A97A}" srcId="{1D11C957-E7BC-46BB-BE29-92D20FB191E0}" destId="{57E1CBA1-8C1C-4E17-BF94-7DD6294D7F21}" srcOrd="2" destOrd="0" parTransId="{D5F1FB94-5EF5-49EC-A179-0824CC023830}" sibTransId="{ED9A785E-69E7-4847-B537-A1BD461505D2}"/>
    <dgm:cxn modelId="{9846D5F4-0D68-41F2-A4D8-E880B003A55B}" srcId="{57E1CBA1-8C1C-4E17-BF94-7DD6294D7F21}" destId="{7ECAEE9C-140E-4EA5-8CD4-3BCB7D407921}" srcOrd="0" destOrd="2" parTransId="{1CE67655-67DE-4728-A608-9463AC1FCE07}" sibTransId="{EF5E891C-4A5A-428F-BCF3-6F79E16C15AD}"/>
    <dgm:cxn modelId="{5AB3AB27-ED61-4C77-9138-8E7C4465F1CD}" srcId="{1D11C957-E7BC-46BB-BE29-92D20FB191E0}" destId="{723C99F3-B8A6-4CCF-8860-25D25BAB532D}" srcOrd="3" destOrd="0" parTransId="{97C318AF-24E7-4560-BBFA-122E42DC1410}" sibTransId="{D92754B9-27E7-45A5-84E2-AB37F40B61E0}"/>
    <dgm:cxn modelId="{8E081723-B109-4729-AF57-E96138316F1B}" srcId="{723C99F3-B8A6-4CCF-8860-25D25BAB532D}" destId="{4CE7BE2C-FCAF-4E3B-8878-4CE8D8927880}" srcOrd="0" destOrd="3" parTransId="{A6E32D40-A4E6-464F-995E-233344F21EA1}" sibTransId="{305E9729-D476-4D6E-98E5-BBD5637EC41D}"/>
    <dgm:cxn modelId="{4C603578-9285-4B8D-9015-88BE07431F7C}" type="presOf" srcId="{1D11C957-E7BC-46BB-BE29-92D20FB191E0}" destId="{8BB7C996-EF56-4298-BD15-B9F7CDB4300E}" srcOrd="0" destOrd="0" presId="urn:microsoft.com/office/officeart/2005/8/layout/cycle4"/>
    <dgm:cxn modelId="{FF6733A6-A2CF-4096-BF30-C26C67216EAD}" type="presParOf" srcId="{8BB7C996-EF56-4298-BD15-B9F7CDB4300E}" destId="{29C3E21B-79C9-4984-B8E3-8CEAC44F6016}" srcOrd="0" destOrd="0" presId="urn:microsoft.com/office/officeart/2005/8/layout/cycle4"/>
    <dgm:cxn modelId="{8AA1CBB8-444F-4003-AF49-B4441A5C38B8}" type="presParOf" srcId="{29C3E21B-79C9-4984-B8E3-8CEAC44F6016}" destId="{BE5C9E1F-0AB8-4AC2-B0F4-CF4FDFD5B000}" srcOrd="0" destOrd="0" presId="urn:microsoft.com/office/officeart/2005/8/layout/cycle4"/>
    <dgm:cxn modelId="{335C25B9-EA4A-46A2-A3CC-DF89C4028D51}" type="presParOf" srcId="{BE5C9E1F-0AB8-4AC2-B0F4-CF4FDFD5B000}" destId="{F553EB30-3088-4752-AB8E-E142BB4EE8FC}" srcOrd="0" destOrd="0" presId="urn:microsoft.com/office/officeart/2005/8/layout/cycle4"/>
    <dgm:cxn modelId="{A9CD171B-F7C4-4100-A305-52F734CC2D1A}" type="presOf" srcId="{98C8934C-B1E4-4128-889E-C309F352B5E6}" destId="{F553EB30-3088-4752-AB8E-E142BB4EE8FC}" srcOrd="0" destOrd="0" presId="urn:microsoft.com/office/officeart/2005/8/layout/cycle4"/>
    <dgm:cxn modelId="{E47B40E2-AAB2-4DDB-B611-DC561CFBD0F5}" type="presParOf" srcId="{BE5C9E1F-0AB8-4AC2-B0F4-CF4FDFD5B000}" destId="{12A43DF5-F96A-4E92-AC53-E67287C3D15F}" srcOrd="1" destOrd="0" presId="urn:microsoft.com/office/officeart/2005/8/layout/cycle4"/>
    <dgm:cxn modelId="{A232F69A-774B-426C-A002-B8FEFE3E6741}" type="presOf" srcId="{98C8934C-B1E4-4128-889E-C309F352B5E6}" destId="{12A43DF5-F96A-4E92-AC53-E67287C3D15F}" srcOrd="1" destOrd="0" presId="urn:microsoft.com/office/officeart/2005/8/layout/cycle4"/>
    <dgm:cxn modelId="{23A89A50-A923-4AEA-9B1D-428ECE12D726}" type="presParOf" srcId="{29C3E21B-79C9-4984-B8E3-8CEAC44F6016}" destId="{61C68D52-2168-4A7A-8DFF-280BF1F8A3F7}" srcOrd="1" destOrd="0" presId="urn:microsoft.com/office/officeart/2005/8/layout/cycle4"/>
    <dgm:cxn modelId="{8E8016EE-7694-4349-B650-CABE7165A659}" type="presParOf" srcId="{61C68D52-2168-4A7A-8DFF-280BF1F8A3F7}" destId="{47F79206-283E-4CB9-A6D5-9AF7E64D7654}" srcOrd="0" destOrd="1" presId="urn:microsoft.com/office/officeart/2005/8/layout/cycle4"/>
    <dgm:cxn modelId="{CAB7413A-E234-4646-BD44-A210C48EF277}" type="presOf" srcId="{25B03307-D5B1-417A-BE6A-9D2EEBD2E46D}" destId="{47F79206-283E-4CB9-A6D5-9AF7E64D7654}" srcOrd="0" destOrd="0" presId="urn:microsoft.com/office/officeart/2005/8/layout/cycle4"/>
    <dgm:cxn modelId="{4F8B41FE-601A-4BD8-A071-696024C5DBA1}" type="presParOf" srcId="{61C68D52-2168-4A7A-8DFF-280BF1F8A3F7}" destId="{00F2C974-8E38-4F75-A2ED-88C9F4A45C26}" srcOrd="1" destOrd="1" presId="urn:microsoft.com/office/officeart/2005/8/layout/cycle4"/>
    <dgm:cxn modelId="{245CD5D4-0F55-44AB-BF70-87AC98FF8ECB}" type="presOf" srcId="{25B03307-D5B1-417A-BE6A-9D2EEBD2E46D}" destId="{00F2C974-8E38-4F75-A2ED-88C9F4A45C26}" srcOrd="1" destOrd="0" presId="urn:microsoft.com/office/officeart/2005/8/layout/cycle4"/>
    <dgm:cxn modelId="{86E09BCB-CE44-4022-873A-E2540EDEDE7C}" type="presParOf" srcId="{29C3E21B-79C9-4984-B8E3-8CEAC44F6016}" destId="{1CEDBF04-2696-40D9-B5FC-61A04EAD564A}" srcOrd="2" destOrd="0" presId="urn:microsoft.com/office/officeart/2005/8/layout/cycle4"/>
    <dgm:cxn modelId="{D50B92CF-9859-4566-A93C-B596F2EC3C93}" type="presParOf" srcId="{1CEDBF04-2696-40D9-B5FC-61A04EAD564A}" destId="{38FFBDCB-78CA-4A0C-BA8D-C10C1B7867C8}" srcOrd="0" destOrd="2" presId="urn:microsoft.com/office/officeart/2005/8/layout/cycle4"/>
    <dgm:cxn modelId="{C340A499-7827-432E-82B3-3BDA940A5D5A}" type="presOf" srcId="{7ECAEE9C-140E-4EA5-8CD4-3BCB7D407921}" destId="{38FFBDCB-78CA-4A0C-BA8D-C10C1B7867C8}" srcOrd="0" destOrd="0" presId="urn:microsoft.com/office/officeart/2005/8/layout/cycle4"/>
    <dgm:cxn modelId="{9949A6B6-2778-4E3F-93FC-9301A32D5C09}" type="presParOf" srcId="{1CEDBF04-2696-40D9-B5FC-61A04EAD564A}" destId="{FDFAA838-9089-4E4C-B260-C480AC77EDD3}" srcOrd="1" destOrd="2" presId="urn:microsoft.com/office/officeart/2005/8/layout/cycle4"/>
    <dgm:cxn modelId="{EDB03D7C-2546-40FB-B1F5-679C3E2C3AA0}" type="presOf" srcId="{7ECAEE9C-140E-4EA5-8CD4-3BCB7D407921}" destId="{FDFAA838-9089-4E4C-B260-C480AC77EDD3}" srcOrd="1" destOrd="0" presId="urn:microsoft.com/office/officeart/2005/8/layout/cycle4"/>
    <dgm:cxn modelId="{09FF9B67-54E9-4EF8-8775-C5B4E003C1B2}" type="presParOf" srcId="{29C3E21B-79C9-4984-B8E3-8CEAC44F6016}" destId="{980CA9B0-0A3B-4660-8D62-B096C1551DF7}" srcOrd="3" destOrd="0" presId="urn:microsoft.com/office/officeart/2005/8/layout/cycle4"/>
    <dgm:cxn modelId="{466DFC27-8870-401E-8BFB-1AE2404C0863}" type="presParOf" srcId="{980CA9B0-0A3B-4660-8D62-B096C1551DF7}" destId="{2A725B62-5618-4AA7-B946-1B0BD3CEA4B6}" srcOrd="0" destOrd="3" presId="urn:microsoft.com/office/officeart/2005/8/layout/cycle4"/>
    <dgm:cxn modelId="{AA4D2E79-014F-4DCF-85F7-0C157B9AED42}" type="presOf" srcId="{4CE7BE2C-FCAF-4E3B-8878-4CE8D8927880}" destId="{2A725B62-5618-4AA7-B946-1B0BD3CEA4B6}" srcOrd="0" destOrd="0" presId="urn:microsoft.com/office/officeart/2005/8/layout/cycle4"/>
    <dgm:cxn modelId="{E36EE38B-592D-499A-B0E4-1D992161FD2E}" type="presParOf" srcId="{980CA9B0-0A3B-4660-8D62-B096C1551DF7}" destId="{D5B79851-0D4D-4DC8-BE82-91394A59A86C}" srcOrd="1" destOrd="3" presId="urn:microsoft.com/office/officeart/2005/8/layout/cycle4"/>
    <dgm:cxn modelId="{35AAF49E-FFEF-4FE7-9318-D157E1EA5201}" type="presOf" srcId="{4CE7BE2C-FCAF-4E3B-8878-4CE8D8927880}" destId="{D5B79851-0D4D-4DC8-BE82-91394A59A86C}" srcOrd="1" destOrd="0" presId="urn:microsoft.com/office/officeart/2005/8/layout/cycle4"/>
    <dgm:cxn modelId="{B9EB6E99-B534-4918-86BF-8D18BA4A3F75}" type="presParOf" srcId="{29C3E21B-79C9-4984-B8E3-8CEAC44F6016}" destId="{6915A8BD-96B9-4CC5-9BF3-2D5348E1B43F}" srcOrd="4" destOrd="0" presId="urn:microsoft.com/office/officeart/2005/8/layout/cycle4"/>
    <dgm:cxn modelId="{FCACA9E4-A7AC-48E2-BECE-4A5BE7A6E6D5}" type="presParOf" srcId="{8BB7C996-EF56-4298-BD15-B9F7CDB4300E}" destId="{4BC9F29C-E743-4C92-B2F8-2DBF925BEA49}" srcOrd="1" destOrd="0" presId="urn:microsoft.com/office/officeart/2005/8/layout/cycle4"/>
    <dgm:cxn modelId="{E6E253F8-6881-49CA-819D-A098B809BFF9}" type="presParOf" srcId="{4BC9F29C-E743-4C92-B2F8-2DBF925BEA49}" destId="{5017126F-6EB8-4215-852E-956A1AD05994}" srcOrd="0" destOrd="1" presId="urn:microsoft.com/office/officeart/2005/8/layout/cycle4"/>
    <dgm:cxn modelId="{3C5DE91E-B07C-4339-951B-43EC692C1694}" type="presOf" srcId="{9701AA94-0343-42BB-8002-CA5E7DDB6579}" destId="{5017126F-6EB8-4215-852E-956A1AD05994}" srcOrd="0" destOrd="0" presId="urn:microsoft.com/office/officeart/2005/8/layout/cycle4"/>
    <dgm:cxn modelId="{AAFF7E15-53B4-4142-AC2C-B7313D7FA826}" type="presParOf" srcId="{4BC9F29C-E743-4C92-B2F8-2DBF925BEA49}" destId="{4255CFDE-B620-45D8-972A-1914E31C2C6E}" srcOrd="1" destOrd="1" presId="urn:microsoft.com/office/officeart/2005/8/layout/cycle4"/>
    <dgm:cxn modelId="{16CD7E9A-6B76-4881-8165-B5200614A8EB}" type="presOf" srcId="{60D1C8C4-8827-4A16-8667-A53EA806B6A8}" destId="{4255CFDE-B620-45D8-972A-1914E31C2C6E}" srcOrd="0" destOrd="0" presId="urn:microsoft.com/office/officeart/2005/8/layout/cycle4"/>
    <dgm:cxn modelId="{C1664287-903C-4B6D-825E-9697136D5427}" type="presParOf" srcId="{4BC9F29C-E743-4C92-B2F8-2DBF925BEA49}" destId="{F94A2738-65C7-4188-8FD2-9AC7AB356459}" srcOrd="2" destOrd="1" presId="urn:microsoft.com/office/officeart/2005/8/layout/cycle4"/>
    <dgm:cxn modelId="{2AC1C594-C873-4DFB-A4F5-11E932EE9812}" type="presOf" srcId="{57E1CBA1-8C1C-4E17-BF94-7DD6294D7F21}" destId="{F94A2738-65C7-4188-8FD2-9AC7AB356459}" srcOrd="0" destOrd="0" presId="urn:microsoft.com/office/officeart/2005/8/layout/cycle4"/>
    <dgm:cxn modelId="{FB8CCF7A-64EF-4F1A-904C-12933F7090F1}" type="presParOf" srcId="{4BC9F29C-E743-4C92-B2F8-2DBF925BEA49}" destId="{A84D7D64-CE37-46E2-B652-29870E39F6AE}" srcOrd="3" destOrd="1" presId="urn:microsoft.com/office/officeart/2005/8/layout/cycle4"/>
    <dgm:cxn modelId="{EF007CEE-5EE0-4E3A-919D-1DC912A6180C}" type="presOf" srcId="{723C99F3-B8A6-4CCF-8860-25D25BAB532D}" destId="{A84D7D64-CE37-46E2-B652-29870E39F6AE}" srcOrd="0" destOrd="0" presId="urn:microsoft.com/office/officeart/2005/8/layout/cycle4"/>
    <dgm:cxn modelId="{799B3202-2212-46AB-856F-48702286B89D}" type="presParOf" srcId="{4BC9F29C-E743-4C92-B2F8-2DBF925BEA49}" destId="{FE44F793-B443-4E73-B3A1-D0C0A3E0160A}" srcOrd="4" destOrd="1" presId="urn:microsoft.com/office/officeart/2005/8/layout/cycle4"/>
    <dgm:cxn modelId="{B8B226D6-9372-404E-A2AB-C551E2E51188}" type="presParOf" srcId="{8BB7C996-EF56-4298-BD15-B9F7CDB4300E}" destId="{2C1DEC17-904F-4042-AC6F-9C29EE041CA3}" srcOrd="2" destOrd="0" presId="urn:microsoft.com/office/officeart/2005/8/layout/cycle4"/>
    <dgm:cxn modelId="{B667D89D-C5C8-408F-9C70-9AD07367D887}" type="presParOf" srcId="{8BB7C996-EF56-4298-BD15-B9F7CDB4300E}" destId="{C55CB28F-1E6D-4686-BB73-BAF9C4AE6EE5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043992" cy="5418455"/>
        <a:chOff x="0" y="0"/>
        <a:chExt cx="7043992" cy="5418455"/>
      </a:xfrm>
    </dsp:grpSpPr>
    <dsp:sp modelId="{F553EB30-3088-4752-AB8E-E142BB4EE8FC}">
      <dsp:nvSpPr>
        <dsp:cNvPr id="3" name="Rounded Rectangle 2"/>
        <dsp:cNvSpPr/>
      </dsp:nvSpPr>
      <dsp:spPr bwMode="white">
        <a:xfrm>
          <a:off x="542004" y="-2709"/>
          <a:ext cx="2676717" cy="1735640"/>
        </a:xfrm>
        <a:prstGeom prst="roundRect">
          <a:avLst>
            <a:gd name="adj" fmla="val 10000"/>
          </a:avLst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vert="horz" wrap="square" lIns="80010" tIns="80010" rIns="80010" bIns="80010" anchor="t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 algn="ctr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Define Project and scope</a:t>
          </a:r>
          <a:endParaRPr lang="" altLang="en-US">
            <a:solidFill>
              <a:schemeClr val="dk1"/>
            </a:solidFill>
          </a:endParaRPr>
        </a:p>
      </dsp:txBody>
      <dsp:txXfrm>
        <a:off x="542004" y="-2709"/>
        <a:ext cx="2676717" cy="1735640"/>
      </dsp:txXfrm>
    </dsp:sp>
    <dsp:sp modelId="{47F79206-283E-4CB9-A6D5-9AF7E64D7654}">
      <dsp:nvSpPr>
        <dsp:cNvPr id="4" name="Rounded Rectangle 3"/>
        <dsp:cNvSpPr/>
      </dsp:nvSpPr>
      <dsp:spPr bwMode="white">
        <a:xfrm>
          <a:off x="4909279" y="-2709"/>
          <a:ext cx="2676717" cy="1735640"/>
        </a:xfrm>
        <a:prstGeom prst="roundRect">
          <a:avLst>
            <a:gd name="adj" fmla="val 10000"/>
          </a:avLst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vert="horz" wrap="square" lIns="80010" tIns="80010" rIns="80010" bIns="80010" anchor="t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 algn="ctr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Define Data and Collect</a:t>
          </a:r>
          <a:endParaRPr lang="" altLang="en-US">
            <a:solidFill>
              <a:schemeClr val="dk1"/>
            </a:solidFill>
          </a:endParaRPr>
        </a:p>
      </dsp:txBody>
      <dsp:txXfrm>
        <a:off x="4909279" y="-2709"/>
        <a:ext cx="2676717" cy="1735640"/>
      </dsp:txXfrm>
    </dsp:sp>
    <dsp:sp modelId="{38FFBDCB-78CA-4A0C-BA8D-C10C1B7867C8}">
      <dsp:nvSpPr>
        <dsp:cNvPr id="5" name="Rounded Rectangle 4"/>
        <dsp:cNvSpPr/>
      </dsp:nvSpPr>
      <dsp:spPr bwMode="white">
        <a:xfrm>
          <a:off x="4909279" y="3685525"/>
          <a:ext cx="2676717" cy="1735640"/>
        </a:xfrm>
        <a:prstGeom prst="roundRect">
          <a:avLst>
            <a:gd name="adj" fmla="val 10000"/>
          </a:avLst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vert="horz" wrap="square" lIns="80010" tIns="80010" rIns="80010" bIns="80010" anchor="t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 algn="ctr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Training, error analysis &amp; iterative improvement</a:t>
          </a:r>
          <a:endParaRPr lang="" altLang="en-US">
            <a:solidFill>
              <a:schemeClr val="dk1"/>
            </a:solidFill>
          </a:endParaRPr>
        </a:p>
      </dsp:txBody>
      <dsp:txXfrm>
        <a:off x="4909279" y="3685525"/>
        <a:ext cx="2676717" cy="1735640"/>
      </dsp:txXfrm>
    </dsp:sp>
    <dsp:sp modelId="{2A725B62-5618-4AA7-B946-1B0BD3CEA4B6}">
      <dsp:nvSpPr>
        <dsp:cNvPr id="6" name="Rounded Rectangle 5"/>
        <dsp:cNvSpPr/>
      </dsp:nvSpPr>
      <dsp:spPr bwMode="white">
        <a:xfrm>
          <a:off x="542004" y="3685525"/>
          <a:ext cx="2676717" cy="1735640"/>
        </a:xfrm>
        <a:prstGeom prst="roundRect">
          <a:avLst>
            <a:gd name="adj" fmla="val 10000"/>
          </a:avLst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vert="horz" wrap="square" lIns="80010" tIns="80010" rIns="80010" bIns="80010" anchor="t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 algn="ctr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Deploy, monitor and maintain system</a:t>
          </a:r>
          <a:endParaRPr lang="" altLang="en-US">
            <a:solidFill>
              <a:schemeClr val="dk1"/>
            </a:solidFill>
          </a:endParaRPr>
        </a:p>
      </dsp:txBody>
      <dsp:txXfrm>
        <a:off x="542004" y="3685525"/>
        <a:ext cx="2676717" cy="1735640"/>
      </dsp:txXfrm>
    </dsp:sp>
    <dsp:sp modelId="{5017126F-6EB8-4215-852E-956A1AD05994}">
      <dsp:nvSpPr>
        <dsp:cNvPr id="7" name="Pie 6"/>
        <dsp:cNvSpPr/>
      </dsp:nvSpPr>
      <dsp:spPr bwMode="white">
        <a:xfrm>
          <a:off x="1663624" y="308852"/>
          <a:ext cx="2346191" cy="2346191"/>
        </a:xfrm>
        <a:prstGeom prst="pieWedge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42240" tIns="142240" rIns="142240" bIns="14224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1. Project Scope</a:t>
          </a:r>
          <a:endParaRPr lang="" altLang="en-US"/>
        </a:p>
      </dsp:txBody>
      <dsp:txXfrm>
        <a:off x="1663624" y="308852"/>
        <a:ext cx="2346191" cy="2346191"/>
      </dsp:txXfrm>
    </dsp:sp>
    <dsp:sp modelId="{4255CFDE-B620-45D8-972A-1914E31C2C6E}">
      <dsp:nvSpPr>
        <dsp:cNvPr id="8" name="Pie 7"/>
        <dsp:cNvSpPr/>
      </dsp:nvSpPr>
      <dsp:spPr bwMode="white">
        <a:xfrm rot="5400000">
          <a:off x="4118185" y="308852"/>
          <a:ext cx="2346191" cy="2346191"/>
        </a:xfrm>
        <a:prstGeom prst="pieWedge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rot="-5400000" vert="horz" wrap="square" lIns="142240" tIns="142240" rIns="142240" bIns="14224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2. Collect Data</a:t>
          </a:r>
          <a:endParaRPr lang="" altLang="en-US"/>
        </a:p>
      </dsp:txBody>
      <dsp:txXfrm rot="5400000">
        <a:off x="4118185" y="308852"/>
        <a:ext cx="2346191" cy="2346191"/>
      </dsp:txXfrm>
    </dsp:sp>
    <dsp:sp modelId="{F94A2738-65C7-4188-8FD2-9AC7AB356459}">
      <dsp:nvSpPr>
        <dsp:cNvPr id="9" name="Pie 8"/>
        <dsp:cNvSpPr/>
      </dsp:nvSpPr>
      <dsp:spPr bwMode="white">
        <a:xfrm rot="10800000">
          <a:off x="4118185" y="2763412"/>
          <a:ext cx="2346191" cy="2346191"/>
        </a:xfrm>
        <a:prstGeom prst="pieWedge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rot="10800000" vert="horz" wrap="square" lIns="142240" tIns="142240" rIns="142240" bIns="14224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3. Train Model</a:t>
          </a:r>
          <a:endParaRPr lang="" altLang="en-US"/>
        </a:p>
      </dsp:txBody>
      <dsp:txXfrm rot="10800000">
        <a:off x="4118185" y="2763412"/>
        <a:ext cx="2346191" cy="2346191"/>
      </dsp:txXfrm>
    </dsp:sp>
    <dsp:sp modelId="{A84D7D64-CE37-46E2-B652-29870E39F6AE}">
      <dsp:nvSpPr>
        <dsp:cNvPr id="10" name="Pie 9"/>
        <dsp:cNvSpPr/>
      </dsp:nvSpPr>
      <dsp:spPr bwMode="white">
        <a:xfrm rot="16200000">
          <a:off x="1663624" y="2763412"/>
          <a:ext cx="2346191" cy="2346191"/>
        </a:xfrm>
        <a:prstGeom prst="pieWedge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rot="5400000" vert="horz" wrap="square" lIns="142240" tIns="142240" rIns="142240" bIns="14224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4. Deploy in Production</a:t>
          </a:r>
          <a:endParaRPr lang="" altLang="en-US"/>
        </a:p>
      </dsp:txBody>
      <dsp:txXfrm rot="16200000">
        <a:off x="1663624" y="2763412"/>
        <a:ext cx="2346191" cy="2346191"/>
      </dsp:txXfrm>
    </dsp:sp>
    <dsp:sp modelId="{2C1DEC17-904F-4042-AC6F-9C29EE041CA3}">
      <dsp:nvSpPr>
        <dsp:cNvPr id="11" name="Circular Arrow 10"/>
        <dsp:cNvSpPr/>
      </dsp:nvSpPr>
      <dsp:spPr bwMode="white">
        <a:xfrm>
          <a:off x="3658970" y="2221567"/>
          <a:ext cx="810059" cy="704399"/>
        </a:xfrm>
        <a:prstGeom prst="circularArrow">
          <a:avLst/>
        </a:prstGeom>
      </dsp:spPr>
      <dsp:style>
        <a:lnRef idx="0">
          <a:schemeClr val="lt1"/>
        </a:lnRef>
        <a:fillRef idx="3">
          <a:schemeClr val="accent1">
            <a:tint val="60000"/>
          </a:schemeClr>
        </a:fillRef>
        <a:effectRef idx="3">
          <a:scrgbClr r="0" g="0" b="0"/>
        </a:effectRef>
        <a:fontRef idx="minor"/>
      </dsp:style>
      <dsp:txXfrm>
        <a:off x="3658970" y="2221567"/>
        <a:ext cx="810059" cy="704399"/>
      </dsp:txXfrm>
    </dsp:sp>
    <dsp:sp modelId="{C55CB28F-1E6D-4686-BB73-BAF9C4AE6EE5}">
      <dsp:nvSpPr>
        <dsp:cNvPr id="12" name="Circular Arrow 11"/>
        <dsp:cNvSpPr/>
      </dsp:nvSpPr>
      <dsp:spPr bwMode="white">
        <a:xfrm rot="10800000">
          <a:off x="3658970" y="2492489"/>
          <a:ext cx="810059" cy="704399"/>
        </a:xfrm>
        <a:prstGeom prst="circularArrow">
          <a:avLst/>
        </a:prstGeom>
      </dsp:spPr>
      <dsp:style>
        <a:lnRef idx="0">
          <a:schemeClr val="lt1"/>
        </a:lnRef>
        <a:fillRef idx="3">
          <a:schemeClr val="accent1">
            <a:tint val="60000"/>
          </a:schemeClr>
        </a:fillRef>
        <a:effectRef idx="3">
          <a:scrgbClr r="0" g="0" b="0"/>
        </a:effectRef>
        <a:fontRef idx="minor"/>
      </dsp:style>
      <dsp:txXfrm rot="10800000">
        <a:off x="3658970" y="2492489"/>
        <a:ext cx="810059" cy="704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043992" cy="5418455"/>
        <a:chOff x="0" y="0"/>
        <a:chExt cx="7043992" cy="5418455"/>
      </a:xfrm>
    </dsp:grpSpPr>
    <dsp:sp modelId="{F553EB30-3088-4752-AB8E-E142BB4EE8FC}">
      <dsp:nvSpPr>
        <dsp:cNvPr id="3" name="Rounded Rectangle 2"/>
        <dsp:cNvSpPr/>
      </dsp:nvSpPr>
      <dsp:spPr bwMode="white">
        <a:xfrm>
          <a:off x="542004" y="-2709"/>
          <a:ext cx="2676717" cy="1735640"/>
        </a:xfrm>
        <a:prstGeom prst="roundRect">
          <a:avLst>
            <a:gd name="adj" fmla="val 10000"/>
          </a:avLst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vert="horz" wrap="square" lIns="80010" tIns="80010" rIns="80010" bIns="80010" anchor="t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Define Project</a:t>
          </a:r>
          <a:endParaRPr lang="" altLang="en-US">
            <a:solidFill>
              <a:schemeClr val="dk1"/>
            </a:solidFill>
          </a:endParaRPr>
        </a:p>
      </dsp:txBody>
      <dsp:txXfrm>
        <a:off x="542004" y="-2709"/>
        <a:ext cx="2676717" cy="1735640"/>
      </dsp:txXfrm>
    </dsp:sp>
    <dsp:sp modelId="{47F79206-283E-4CB9-A6D5-9AF7E64D7654}">
      <dsp:nvSpPr>
        <dsp:cNvPr id="4" name="Rounded Rectangle 3"/>
        <dsp:cNvSpPr/>
      </dsp:nvSpPr>
      <dsp:spPr bwMode="white">
        <a:xfrm>
          <a:off x="4909279" y="-2709"/>
          <a:ext cx="2676717" cy="1735640"/>
        </a:xfrm>
        <a:prstGeom prst="roundRect">
          <a:avLst>
            <a:gd name="adj" fmla="val 10000"/>
          </a:avLst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vert="horz" wrap="square" lIns="80010" tIns="80010" rIns="80010" bIns="80010" anchor="t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Define Data and Collect</a:t>
          </a:r>
          <a:endParaRPr lang="" altLang="en-US">
            <a:solidFill>
              <a:schemeClr val="dk1"/>
            </a:solidFill>
          </a:endParaRPr>
        </a:p>
      </dsp:txBody>
      <dsp:txXfrm>
        <a:off x="4909279" y="-2709"/>
        <a:ext cx="2676717" cy="1735640"/>
      </dsp:txXfrm>
    </dsp:sp>
    <dsp:sp modelId="{38FFBDCB-78CA-4A0C-BA8D-C10C1B7867C8}">
      <dsp:nvSpPr>
        <dsp:cNvPr id="5" name="Rounded Rectangle 4"/>
        <dsp:cNvSpPr/>
      </dsp:nvSpPr>
      <dsp:spPr bwMode="white">
        <a:xfrm>
          <a:off x="4909279" y="3685525"/>
          <a:ext cx="2676717" cy="1735640"/>
        </a:xfrm>
        <a:prstGeom prst="roundRect">
          <a:avLst>
            <a:gd name="adj" fmla="val 10000"/>
          </a:avLst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vert="horz" wrap="square" lIns="80010" tIns="80010" rIns="80010" bIns="80010" anchor="t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Training, error analysis &amp; iterative improvement</a:t>
          </a:r>
          <a:endParaRPr lang="" altLang="en-US">
            <a:solidFill>
              <a:schemeClr val="dk1"/>
            </a:solidFill>
          </a:endParaRPr>
        </a:p>
      </dsp:txBody>
      <dsp:txXfrm>
        <a:off x="4909279" y="3685525"/>
        <a:ext cx="2676717" cy="1735640"/>
      </dsp:txXfrm>
    </dsp:sp>
    <dsp:sp modelId="{2A725B62-5618-4AA7-B946-1B0BD3CEA4B6}">
      <dsp:nvSpPr>
        <dsp:cNvPr id="6" name="Rounded Rectangle 5"/>
        <dsp:cNvSpPr/>
      </dsp:nvSpPr>
      <dsp:spPr bwMode="white">
        <a:xfrm>
          <a:off x="542004" y="3685525"/>
          <a:ext cx="2676717" cy="1735640"/>
        </a:xfrm>
        <a:prstGeom prst="roundRect">
          <a:avLst>
            <a:gd name="adj" fmla="val 10000"/>
          </a:avLst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vert="horz" wrap="square" lIns="80010" tIns="80010" rIns="80010" bIns="80010" anchor="t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Deploy, monitor and maintain system</a:t>
          </a:r>
          <a:endParaRPr lang="" altLang="en-US">
            <a:solidFill>
              <a:schemeClr val="dk1"/>
            </a:solidFill>
          </a:endParaRPr>
        </a:p>
      </dsp:txBody>
      <dsp:txXfrm>
        <a:off x="542004" y="3685525"/>
        <a:ext cx="2676717" cy="1735640"/>
      </dsp:txXfrm>
    </dsp:sp>
    <dsp:sp modelId="{5017126F-6EB8-4215-852E-956A1AD05994}">
      <dsp:nvSpPr>
        <dsp:cNvPr id="7" name="Pie 6"/>
        <dsp:cNvSpPr/>
      </dsp:nvSpPr>
      <dsp:spPr bwMode="white">
        <a:xfrm>
          <a:off x="1663624" y="308852"/>
          <a:ext cx="2346191" cy="2346191"/>
        </a:xfrm>
        <a:prstGeom prst="pieWedge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42240" tIns="142240" rIns="142240" bIns="14224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Project Scope</a:t>
          </a:r>
          <a:endParaRPr lang="" altLang="en-US"/>
        </a:p>
      </dsp:txBody>
      <dsp:txXfrm>
        <a:off x="1663624" y="308852"/>
        <a:ext cx="2346191" cy="2346191"/>
      </dsp:txXfrm>
    </dsp:sp>
    <dsp:sp modelId="{4255CFDE-B620-45D8-972A-1914E31C2C6E}">
      <dsp:nvSpPr>
        <dsp:cNvPr id="8" name="Pie 7"/>
        <dsp:cNvSpPr/>
      </dsp:nvSpPr>
      <dsp:spPr bwMode="white">
        <a:xfrm rot="5400000">
          <a:off x="4118185" y="308852"/>
          <a:ext cx="2346191" cy="2346191"/>
        </a:xfrm>
        <a:prstGeom prst="pieWedge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rot="-5400000" vert="horz" wrap="square" lIns="142240" tIns="142240" rIns="142240" bIns="14224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Collect Data</a:t>
          </a:r>
          <a:endParaRPr lang="" altLang="en-US"/>
        </a:p>
      </dsp:txBody>
      <dsp:txXfrm rot="5400000">
        <a:off x="4118185" y="308852"/>
        <a:ext cx="2346191" cy="2346191"/>
      </dsp:txXfrm>
    </dsp:sp>
    <dsp:sp modelId="{F94A2738-65C7-4188-8FD2-9AC7AB356459}">
      <dsp:nvSpPr>
        <dsp:cNvPr id="9" name="Pie 8"/>
        <dsp:cNvSpPr/>
      </dsp:nvSpPr>
      <dsp:spPr bwMode="white">
        <a:xfrm rot="10800000">
          <a:off x="4118185" y="2763412"/>
          <a:ext cx="2346191" cy="2346191"/>
        </a:xfrm>
        <a:prstGeom prst="pieWedge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rot="10800000" vert="horz" wrap="square" lIns="142240" tIns="142240" rIns="142240" bIns="14224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Train Model</a:t>
          </a:r>
          <a:endParaRPr lang="" altLang="en-US"/>
        </a:p>
      </dsp:txBody>
      <dsp:txXfrm rot="10800000">
        <a:off x="4118185" y="2763412"/>
        <a:ext cx="2346191" cy="2346191"/>
      </dsp:txXfrm>
    </dsp:sp>
    <dsp:sp modelId="{A84D7D64-CE37-46E2-B652-29870E39F6AE}">
      <dsp:nvSpPr>
        <dsp:cNvPr id="10" name="Pie 9"/>
        <dsp:cNvSpPr/>
      </dsp:nvSpPr>
      <dsp:spPr bwMode="white">
        <a:xfrm rot="16200000">
          <a:off x="1663624" y="2763412"/>
          <a:ext cx="2346191" cy="2346191"/>
        </a:xfrm>
        <a:prstGeom prst="pieWedge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rot="5400000" vert="horz" wrap="square" lIns="142240" tIns="142240" rIns="142240" bIns="14224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Deploy in Production</a:t>
          </a:r>
          <a:endParaRPr lang="" altLang="en-US"/>
        </a:p>
      </dsp:txBody>
      <dsp:txXfrm rot="16200000">
        <a:off x="1663624" y="2763412"/>
        <a:ext cx="2346191" cy="2346191"/>
      </dsp:txXfrm>
    </dsp:sp>
    <dsp:sp modelId="{2C1DEC17-904F-4042-AC6F-9C29EE041CA3}">
      <dsp:nvSpPr>
        <dsp:cNvPr id="11" name="Circular Arrow 10"/>
        <dsp:cNvSpPr/>
      </dsp:nvSpPr>
      <dsp:spPr bwMode="white">
        <a:xfrm>
          <a:off x="3658970" y="2221567"/>
          <a:ext cx="810059" cy="704399"/>
        </a:xfrm>
        <a:prstGeom prst="circularArrow">
          <a:avLst/>
        </a:prstGeom>
      </dsp:spPr>
      <dsp:style>
        <a:lnRef idx="0">
          <a:schemeClr val="lt1"/>
        </a:lnRef>
        <a:fillRef idx="3">
          <a:schemeClr val="accent1">
            <a:tint val="60000"/>
          </a:schemeClr>
        </a:fillRef>
        <a:effectRef idx="3">
          <a:scrgbClr r="0" g="0" b="0"/>
        </a:effectRef>
        <a:fontRef idx="minor"/>
      </dsp:style>
      <dsp:txXfrm>
        <a:off x="3658970" y="2221567"/>
        <a:ext cx="810059" cy="704399"/>
      </dsp:txXfrm>
    </dsp:sp>
    <dsp:sp modelId="{C55CB28F-1E6D-4686-BB73-BAF9C4AE6EE5}">
      <dsp:nvSpPr>
        <dsp:cNvPr id="12" name="Circular Arrow 11"/>
        <dsp:cNvSpPr/>
      </dsp:nvSpPr>
      <dsp:spPr bwMode="white">
        <a:xfrm rot="10800000">
          <a:off x="3658970" y="2492489"/>
          <a:ext cx="810059" cy="704399"/>
        </a:xfrm>
        <a:prstGeom prst="circularArrow">
          <a:avLst/>
        </a:prstGeom>
      </dsp:spPr>
      <dsp:style>
        <a:lnRef idx="0">
          <a:schemeClr val="lt1"/>
        </a:lnRef>
        <a:fillRef idx="3">
          <a:schemeClr val="accent1">
            <a:tint val="60000"/>
          </a:schemeClr>
        </a:fillRef>
        <a:effectRef idx="3">
          <a:scrgbClr r="0" g="0" b="0"/>
        </a:effectRef>
        <a:fontRef idx="minor"/>
      </dsp:style>
      <dsp:txXfrm rot="10800000">
        <a:off x="3658970" y="2492489"/>
        <a:ext cx="810059" cy="704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type="pieWedge" r:blip="" rot="90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type="pieWedge" r:blip="" rot="90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type="pieWedge" r:blip="" rot="180">
                  <dgm:adjLst/>
                </dgm:shape>
              </dgm:if>
              <dgm:else name="Name40">
                <dgm:shape xmlns:r="http://schemas.openxmlformats.org/officeDocument/2006/relationships" type="pieWedge" r:blip="" rot="270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type="pieWedge" r:blip="" rot="270">
                  <dgm:adjLst/>
                </dgm:shape>
              </dgm:if>
              <dgm:else name="Name43">
                <dgm:shape xmlns:r="http://schemas.openxmlformats.org/officeDocument/2006/relationships" type="pieWedge" r:blip="" rot="180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type="leftCircularArrow" r:blip="" rot="180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type="circularArrow" r:blip="" rot="180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type="pieWedge" r:blip="" rot="90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type="pieWedge" r:blip="" rot="90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type="pieWedge" r:blip="" rot="180">
                  <dgm:adjLst/>
                </dgm:shape>
              </dgm:if>
              <dgm:else name="Name40">
                <dgm:shape xmlns:r="http://schemas.openxmlformats.org/officeDocument/2006/relationships" type="pieWedge" r:blip="" rot="270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type="pieWedge" r:blip="" rot="270">
                  <dgm:adjLst/>
                </dgm:shape>
              </dgm:if>
              <dgm:else name="Name43">
                <dgm:shape xmlns:r="http://schemas.openxmlformats.org/officeDocument/2006/relationships" type="pieWedge" r:blip="" rot="180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type="leftCircularArrow" r:blip="" rot="180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type="circularArrow" r:blip="" rot="180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ai4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0" y="1704975"/>
            <a:ext cx="4876800" cy="3448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ai4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8460" y="5511165"/>
            <a:ext cx="1603375" cy="11334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5765" y="744220"/>
            <a:ext cx="3874135" cy="591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 b="1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3. Achievements</a:t>
            </a:r>
            <a:endParaRPr lang="en-US" altLang="en-US" sz="3200" b="1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2150" y="1727835"/>
            <a:ext cx="10807700" cy="362140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1" indent="0" algn="l">
              <a:buNone/>
            </a:pPr>
            <a:r>
              <a:rPr lang="en-US" altLang="en-US" sz="2400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3. 1. Model Training</a:t>
            </a:r>
            <a:endParaRPr lang="en-US" altLang="en-US" sz="2400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  <a:p>
            <a:pPr marL="800100" lvl="1" indent="-342900" algn="l">
              <a:buAutoNum type="arabicPeriod"/>
            </a:pPr>
            <a:endParaRPr lang="en-US" altLang="en-US" sz="2400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  <a:p>
            <a:pPr marL="1257300" lvl="2" indent="-342900" algn="l">
              <a:buFont typeface="Arial" panose="0208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Lato" panose="020F0602020204030203" charset="0"/>
                <a:cs typeface="Lato" panose="020F0602020204030203" charset="0"/>
                <a:sym typeface="+mn-ea"/>
              </a:rPr>
              <a:t>We trained Machine Learning and Deep Learning models, </a:t>
            </a:r>
            <a:r>
              <a:rPr lang="en-US" altLang="en-US" sz="2400">
                <a:solidFill>
                  <a:srgbClr val="DFA547"/>
                </a:solidFill>
                <a:latin typeface="Lato" panose="020F0602020204030203" charset="0"/>
                <a:cs typeface="Lato" panose="020F0602020204030203" charset="0"/>
                <a:sym typeface="+mn-ea"/>
              </a:rPr>
              <a:t>unfortunately that was done in </a:t>
            </a:r>
            <a:r>
              <a:rPr lang="" altLang="en-US" sz="2400">
                <a:solidFill>
                  <a:srgbClr val="DFA547"/>
                </a:solidFill>
                <a:latin typeface="Lato" panose="020F0602020204030203" charset="0"/>
                <a:cs typeface="Lato" panose="020F0602020204030203" charset="0"/>
                <a:sym typeface="+mn-ea"/>
              </a:rPr>
              <a:t>unsuitable</a:t>
            </a:r>
            <a:r>
              <a:rPr lang="en-US" altLang="en-US" sz="2400">
                <a:solidFill>
                  <a:srgbClr val="DFA547"/>
                </a:solidFill>
                <a:latin typeface="Lato" panose="020F0602020204030203" charset="0"/>
                <a:cs typeface="Lato" panose="020F0602020204030203" charset="0"/>
                <a:sym typeface="+mn-ea"/>
              </a:rPr>
              <a:t> data</a:t>
            </a:r>
            <a:r>
              <a:rPr lang="en-US" altLang="en-US" sz="2400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  <a:sym typeface="+mn-ea"/>
              </a:rPr>
              <a:t>.</a:t>
            </a:r>
            <a:endParaRPr lang="en-US" altLang="en-US" sz="2400">
              <a:solidFill>
                <a:schemeClr val="tx1"/>
              </a:solidFill>
              <a:latin typeface="Lato" panose="020F0602020204030203" charset="0"/>
              <a:cs typeface="Lato" panose="020F0602020204030203" charset="0"/>
            </a:endParaRPr>
          </a:p>
          <a:p>
            <a:pPr marL="800100" lvl="1" indent="-342900" algn="l">
              <a:buFont typeface="Arial" panose="02080604020202020204" pitchFamily="34" charset="0"/>
              <a:buChar char="•"/>
            </a:pPr>
            <a:endParaRPr lang="en-US" altLang="en-US" sz="2400">
              <a:solidFill>
                <a:schemeClr val="tx1"/>
              </a:solidFill>
              <a:latin typeface="Lato" panose="020F0602020204030203" charset="0"/>
              <a:cs typeface="Lato" panose="020F0602020204030203" charset="0"/>
            </a:endParaRPr>
          </a:p>
          <a:p>
            <a:pPr indent="0" algn="l">
              <a:buNone/>
            </a:pPr>
            <a:endParaRPr lang="en-US" altLang="en-US" sz="2400">
              <a:solidFill>
                <a:schemeClr val="tx1"/>
              </a:solidFill>
              <a:latin typeface="Lato" panose="020F0602020204030203" charset="0"/>
              <a:cs typeface="Lato" panose="020F0602020204030203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ai4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8460" y="5511165"/>
            <a:ext cx="1603375" cy="11334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795" y="480695"/>
            <a:ext cx="7121525" cy="591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 b="1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3. Achievements [</a:t>
            </a:r>
            <a:r>
              <a:rPr lang="en-US" altLang="en-US" sz="3200" b="1">
                <a:solidFill>
                  <a:srgbClr val="DFA547"/>
                </a:solidFill>
                <a:latin typeface="Lato" panose="020F0602020204030203" charset="0"/>
                <a:cs typeface="Lato" panose="020F0602020204030203" charset="0"/>
              </a:rPr>
              <a:t>Back to step 2</a:t>
            </a:r>
            <a:r>
              <a:rPr lang="en-US" altLang="en-US" sz="3200" b="1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]</a:t>
            </a:r>
            <a:endParaRPr lang="en-US" altLang="en-US" sz="3200" b="1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2475" y="1748155"/>
            <a:ext cx="10807700" cy="519938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1" indent="0" algn="l">
              <a:buNone/>
            </a:pPr>
            <a:r>
              <a:rPr lang="en-US" altLang="en-US" sz="2400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3. 2. Data Collection Phase 2</a:t>
            </a:r>
            <a:endParaRPr lang="en-US" altLang="en-US" sz="2400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  <a:p>
            <a:pPr marL="1257300" lvl="2" indent="-342900" algn="just">
              <a:buFont typeface="Arial" panose="02080604020202020204" pitchFamily="34" charset="0"/>
              <a:buChar char="•"/>
            </a:pPr>
            <a:r>
              <a:rPr lang="en-US" altLang="en-US" sz="2400">
                <a:solidFill>
                  <a:srgbClr val="DFA547"/>
                </a:solidFill>
                <a:latin typeface="Lato" panose="020F0602020204030203" charset="0"/>
                <a:cs typeface="Lato" panose="020F0602020204030203" charset="0"/>
                <a:sym typeface="+mn-ea"/>
              </a:rPr>
              <a:t>Data source</a:t>
            </a:r>
            <a:r>
              <a:rPr lang="en-US" altLang="en-US" sz="2400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  <a:sym typeface="+mn-ea"/>
              </a:rPr>
              <a:t>: </a:t>
            </a:r>
            <a:r>
              <a:rPr lang="en-US" altLang="en-US" sz="2400">
                <a:solidFill>
                  <a:schemeClr val="tx1"/>
                </a:solidFill>
                <a:latin typeface="Lato" panose="020F0602020204030203" charset="0"/>
                <a:cs typeface="Lato" panose="020F0602020204030203" charset="0"/>
                <a:sym typeface="+mn-ea"/>
              </a:rPr>
              <a:t>Aman Regional Refer</a:t>
            </a:r>
            <a:r>
              <a:rPr lang="" altLang="en-US" sz="2400">
                <a:solidFill>
                  <a:schemeClr val="tx1"/>
                </a:solidFill>
                <a:latin typeface="Lato" panose="020F0602020204030203" charset="0"/>
                <a:cs typeface="Lato" panose="020F0602020204030203" charset="0"/>
                <a:sym typeface="+mn-ea"/>
              </a:rPr>
              <a:t>r</a:t>
            </a:r>
            <a:r>
              <a:rPr lang="en-US" altLang="en-US" sz="2400">
                <a:solidFill>
                  <a:schemeClr val="tx1"/>
                </a:solidFill>
                <a:latin typeface="Lato" panose="020F0602020204030203" charset="0"/>
                <a:cs typeface="Lato" panose="020F0602020204030203" charset="0"/>
                <a:sym typeface="+mn-ea"/>
              </a:rPr>
              <a:t>al Hospital</a:t>
            </a:r>
            <a:endParaRPr lang="en-US" altLang="en-US" sz="2400">
              <a:solidFill>
                <a:schemeClr val="tx1"/>
              </a:solidFill>
              <a:latin typeface="Lato" panose="020F0602020204030203" charset="0"/>
              <a:cs typeface="Lato" panose="020F0602020204030203" charset="0"/>
              <a:sym typeface="+mn-ea"/>
            </a:endParaRPr>
          </a:p>
          <a:p>
            <a:pPr marL="1257300" lvl="2" indent="-342900" algn="just">
              <a:buFont typeface="Arial" panose="02080604020202020204" pitchFamily="34" charset="0"/>
              <a:buChar char="•"/>
            </a:pPr>
            <a:r>
              <a:rPr lang="en-US" altLang="en-US" sz="2400">
                <a:solidFill>
                  <a:srgbClr val="DFA547"/>
                </a:solidFill>
                <a:latin typeface="Lato" panose="020F0602020204030203" charset="0"/>
                <a:cs typeface="Lato" panose="020F0602020204030203" charset="0"/>
                <a:sym typeface="+mn-ea"/>
              </a:rPr>
              <a:t>Data category</a:t>
            </a:r>
            <a:r>
              <a:rPr lang="en-US" altLang="en-US" sz="2400">
                <a:solidFill>
                  <a:schemeClr val="tx1"/>
                </a:solidFill>
                <a:latin typeface="Lato" panose="020F0602020204030203" charset="0"/>
                <a:cs typeface="Lato" panose="020F0602020204030203" charset="0"/>
                <a:sym typeface="+mn-ea"/>
              </a:rPr>
              <a:t>: Martenal Patient Records</a:t>
            </a:r>
            <a:endParaRPr lang="en-US" altLang="en-US" sz="2400">
              <a:solidFill>
                <a:schemeClr val="tx1"/>
              </a:solidFill>
              <a:latin typeface="Lato" panose="020F0602020204030203" charset="0"/>
              <a:cs typeface="Lato" panose="020F0602020204030203" charset="0"/>
              <a:sym typeface="+mn-ea"/>
            </a:endParaRPr>
          </a:p>
          <a:p>
            <a:pPr marL="1257300" lvl="2" indent="-342900" algn="just">
              <a:buFont typeface="Arial" panose="02080604020202020204" pitchFamily="34" charset="0"/>
              <a:buChar char="•"/>
            </a:pPr>
            <a:r>
              <a:rPr lang="en-US" altLang="en-US" sz="2400">
                <a:solidFill>
                  <a:srgbClr val="DFA547"/>
                </a:solidFill>
                <a:latin typeface="Lato" panose="020F0602020204030203" charset="0"/>
                <a:cs typeface="Lato" panose="020F0602020204030203" charset="0"/>
                <a:sym typeface="+mn-ea"/>
              </a:rPr>
              <a:t>Years</a:t>
            </a:r>
            <a:r>
              <a:rPr lang="en-US" altLang="en-US" sz="2400">
                <a:solidFill>
                  <a:schemeClr val="tx1"/>
                </a:solidFill>
                <a:latin typeface="Lato" panose="020F0602020204030203" charset="0"/>
                <a:cs typeface="Lato" panose="020F0602020204030203" charset="0"/>
                <a:sym typeface="+mn-ea"/>
              </a:rPr>
              <a:t>: 2021, 2022, 2023</a:t>
            </a:r>
            <a:endParaRPr lang="en-US" altLang="en-US" sz="2400">
              <a:solidFill>
                <a:schemeClr val="tx1"/>
              </a:solidFill>
              <a:latin typeface="Lato" panose="020F0602020204030203" charset="0"/>
              <a:cs typeface="Lato" panose="020F0602020204030203" charset="0"/>
              <a:sym typeface="+mn-ea"/>
            </a:endParaRPr>
          </a:p>
          <a:p>
            <a:pPr marL="1257300" lvl="2" indent="-342900" algn="just">
              <a:buFont typeface="Arial" panose="02080604020202020204" pitchFamily="34" charset="0"/>
              <a:buChar char="•"/>
            </a:pPr>
            <a:r>
              <a:rPr lang="en-US" altLang="en-US" sz="2400">
                <a:solidFill>
                  <a:srgbClr val="DFA547"/>
                </a:solidFill>
                <a:latin typeface="Lato" panose="020F0602020204030203" charset="0"/>
                <a:cs typeface="Lato" panose="020F0602020204030203" charset="0"/>
                <a:sym typeface="+mn-ea"/>
              </a:rPr>
              <a:t>Data count per year</a:t>
            </a:r>
            <a:r>
              <a:rPr lang="en-US" altLang="en-US" sz="2400">
                <a:solidFill>
                  <a:schemeClr val="tx1"/>
                </a:solidFill>
                <a:latin typeface="Lato" panose="020F0602020204030203" charset="0"/>
                <a:cs typeface="Lato" panose="020F0602020204030203" charset="0"/>
                <a:sym typeface="+mn-ea"/>
              </a:rPr>
              <a:t>: </a:t>
            </a:r>
            <a:endParaRPr lang="en-US" altLang="en-US" sz="2400">
              <a:solidFill>
                <a:schemeClr val="tx1"/>
              </a:solidFill>
              <a:latin typeface="Lato" panose="020F0602020204030203" charset="0"/>
              <a:cs typeface="Lato" panose="020F0602020204030203" charset="0"/>
              <a:sym typeface="+mn-ea"/>
            </a:endParaRPr>
          </a:p>
          <a:p>
            <a:pPr marL="1714500" lvl="3" indent="-342900" algn="just">
              <a:buFont typeface="Arial" panose="0208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Lato" panose="020F0602020204030203" charset="0"/>
                <a:cs typeface="Lato" panose="020F0602020204030203" charset="0"/>
                <a:sym typeface="+mn-ea"/>
              </a:rPr>
              <a:t>2021: 559</a:t>
            </a:r>
            <a:endParaRPr lang="en-US" altLang="en-US" sz="2400">
              <a:solidFill>
                <a:schemeClr val="tx1"/>
              </a:solidFill>
              <a:latin typeface="Lato" panose="020F0602020204030203" charset="0"/>
              <a:cs typeface="Lato" panose="020F0602020204030203" charset="0"/>
              <a:sym typeface="+mn-ea"/>
            </a:endParaRPr>
          </a:p>
          <a:p>
            <a:pPr marL="1714500" lvl="3" indent="-342900" algn="just">
              <a:buFont typeface="Arial" panose="0208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Lato" panose="020F0602020204030203" charset="0"/>
                <a:cs typeface="Lato" panose="020F0602020204030203" charset="0"/>
                <a:sym typeface="+mn-ea"/>
              </a:rPr>
              <a:t>2022: 1557</a:t>
            </a:r>
            <a:endParaRPr lang="en-US" altLang="en-US" sz="2400">
              <a:solidFill>
                <a:schemeClr val="tx1"/>
              </a:solidFill>
              <a:latin typeface="Lato" panose="020F0602020204030203" charset="0"/>
              <a:cs typeface="Lato" panose="020F0602020204030203" charset="0"/>
              <a:sym typeface="+mn-ea"/>
            </a:endParaRPr>
          </a:p>
          <a:p>
            <a:pPr marL="1714500" lvl="3" indent="-342900" algn="just">
              <a:buFont typeface="Arial" panose="0208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Lato" panose="020F0602020204030203" charset="0"/>
                <a:cs typeface="Lato" panose="020F0602020204030203" charset="0"/>
                <a:sym typeface="+mn-ea"/>
              </a:rPr>
              <a:t>2023: 272</a:t>
            </a:r>
            <a:endParaRPr lang="en-US" altLang="en-US" sz="2400">
              <a:solidFill>
                <a:schemeClr val="tx1"/>
              </a:solidFill>
              <a:latin typeface="Lato" panose="020F0602020204030203" charset="0"/>
              <a:cs typeface="Lato" panose="020F0602020204030203" charset="0"/>
              <a:sym typeface="+mn-ea"/>
            </a:endParaRPr>
          </a:p>
          <a:p>
            <a:pPr lvl="1" indent="0" algn="just">
              <a:buFont typeface="Arial" panose="02080604020202020204" pitchFamily="34" charset="0"/>
              <a:buNone/>
            </a:pPr>
            <a:r>
              <a:rPr lang="en-US" altLang="en-US" sz="2400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  <a:sym typeface="+mn-ea"/>
              </a:rPr>
              <a:t>3.3. Data Mining From PDFs</a:t>
            </a:r>
            <a:endParaRPr lang="en-US" altLang="en-US" sz="2400">
              <a:solidFill>
                <a:srgbClr val="1973A6"/>
              </a:solidFill>
              <a:latin typeface="Lato" panose="020F0602020204030203" charset="0"/>
              <a:cs typeface="Lato" panose="020F0602020204030203" charset="0"/>
              <a:sym typeface="+mn-ea"/>
            </a:endParaRPr>
          </a:p>
          <a:p>
            <a:pPr lvl="1" indent="0" algn="just">
              <a:buFont typeface="Arial" panose="02080604020202020204" pitchFamily="34" charset="0"/>
              <a:buNone/>
            </a:pPr>
            <a:r>
              <a:rPr lang="en-US" altLang="en-US" sz="2400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  <a:sym typeface="+mn-ea"/>
              </a:rPr>
              <a:t>3.4. Data Labeling</a:t>
            </a:r>
            <a:endParaRPr lang="en-US" altLang="en-US" sz="2400">
              <a:solidFill>
                <a:schemeClr val="tx1"/>
              </a:solidFill>
              <a:latin typeface="Lato" panose="020F0602020204030203" charset="0"/>
              <a:cs typeface="Lato" panose="020F0602020204030203" charset="0"/>
              <a:sym typeface="+mn-ea"/>
            </a:endParaRPr>
          </a:p>
          <a:p>
            <a:pPr marL="800100" lvl="1" indent="-342900" algn="just">
              <a:buFont typeface="Arial" panose="02080604020202020204" pitchFamily="34" charset="0"/>
              <a:buChar char="•"/>
            </a:pPr>
            <a:endParaRPr lang="en-US" altLang="en-US" sz="2400">
              <a:solidFill>
                <a:schemeClr val="tx1"/>
              </a:solidFill>
              <a:latin typeface="Lato" panose="020F0602020204030203" charset="0"/>
              <a:cs typeface="Lato" panose="020F0602020204030203" charset="0"/>
              <a:sym typeface="+mn-ea"/>
            </a:endParaRPr>
          </a:p>
          <a:p>
            <a:pPr marL="800100" lvl="1" indent="-342900" algn="just">
              <a:buFont typeface="Arial" panose="02080604020202020204" pitchFamily="34" charset="0"/>
              <a:buChar char="•"/>
            </a:pPr>
            <a:endParaRPr lang="en-US" altLang="en-US" sz="2400">
              <a:solidFill>
                <a:schemeClr val="tx1"/>
              </a:solidFill>
              <a:latin typeface="Lato" panose="020F0602020204030203" charset="0"/>
              <a:cs typeface="Lato" panose="020F0602020204030203" charset="0"/>
            </a:endParaRPr>
          </a:p>
          <a:p>
            <a:pPr marL="800100" lvl="1" indent="-342900" algn="just">
              <a:buFont typeface="Arial" panose="02080604020202020204" pitchFamily="34" charset="0"/>
              <a:buChar char="•"/>
            </a:pPr>
            <a:endParaRPr lang="en-US" altLang="en-US" sz="2400">
              <a:solidFill>
                <a:schemeClr val="tx1"/>
              </a:solidFill>
              <a:latin typeface="Lato" panose="020F0602020204030203" charset="0"/>
              <a:cs typeface="Lato" panose="020F0602020204030203" charset="0"/>
            </a:endParaRPr>
          </a:p>
          <a:p>
            <a:pPr indent="0" algn="just">
              <a:buNone/>
            </a:pPr>
            <a:endParaRPr lang="en-US" altLang="en-US" sz="2400">
              <a:solidFill>
                <a:schemeClr val="tx1"/>
              </a:solidFill>
              <a:latin typeface="Lato" panose="020F0602020204030203" charset="0"/>
              <a:cs typeface="Lato" panose="020F0602020204030203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ai4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8460" y="5511165"/>
            <a:ext cx="1603375" cy="11334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75255" y="2061210"/>
            <a:ext cx="6572885" cy="292925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ctr">
              <a:buNone/>
            </a:pPr>
            <a:r>
              <a:rPr lang="en-US" altLang="en-US" sz="3200" b="1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4. Challenges </a:t>
            </a:r>
            <a:endParaRPr lang="en-US" altLang="en-US" sz="3200" b="1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ai4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8460" y="5511165"/>
            <a:ext cx="1603375" cy="11334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2555" y="360045"/>
            <a:ext cx="3296920" cy="591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 b="1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4. Challenges</a:t>
            </a:r>
            <a:endParaRPr lang="en-US" altLang="en-US" sz="3200" b="1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8480" y="1905000"/>
            <a:ext cx="11468735" cy="443928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>
              <a:buNone/>
            </a:pPr>
            <a:r>
              <a:rPr lang="en-US" altLang="en-US" sz="2400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4. 1. Project Oriented Challenges</a:t>
            </a:r>
            <a:endParaRPr lang="en-US" altLang="en-US" sz="2400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  <a:p>
            <a:pPr indent="0" algn="l">
              <a:buNone/>
            </a:pPr>
            <a:endParaRPr lang="en-US" altLang="en-US" sz="2400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  <a:p>
            <a:pPr indent="0" algn="l">
              <a:buNone/>
            </a:pPr>
            <a:r>
              <a:rPr lang="en-US" altLang="en-US" sz="2400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      Main Challenge: </a:t>
            </a:r>
            <a:endParaRPr lang="en-US" altLang="en-US" sz="2400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  <a:p>
            <a:pPr indent="0" algn="l">
              <a:buNone/>
            </a:pPr>
            <a:endParaRPr lang="en-US" altLang="en-US" sz="2400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  <a:p>
            <a:pPr marL="1371600" lvl="2" indent="-457200" algn="l">
              <a:buAutoNum type="arabicPeriod"/>
            </a:pPr>
            <a:r>
              <a:rPr lang="en-US" altLang="en-US" sz="2400">
                <a:solidFill>
                  <a:srgbClr val="DFA547"/>
                </a:solidFill>
                <a:latin typeface="Lato" panose="020F0602020204030203" charset="0"/>
                <a:cs typeface="Lato" panose="020F0602020204030203" charset="0"/>
              </a:rPr>
              <a:t>Lack of proper/</a:t>
            </a:r>
            <a:r>
              <a:rPr lang="" altLang="en-US" sz="2400">
                <a:solidFill>
                  <a:srgbClr val="DFA547"/>
                </a:solidFill>
                <a:latin typeface="Lato" panose="020F0602020204030203" charset="0"/>
                <a:cs typeface="Lato" panose="020F0602020204030203" charset="0"/>
              </a:rPr>
              <a:t>suitable</a:t>
            </a:r>
            <a:r>
              <a:rPr lang="en-US" altLang="en-US" sz="2400">
                <a:solidFill>
                  <a:srgbClr val="DFA547"/>
                </a:solidFill>
                <a:latin typeface="Lato" panose="020F0602020204030203" charset="0"/>
                <a:cs typeface="Lato" panose="020F0602020204030203" charset="0"/>
              </a:rPr>
              <a:t> dataset for model training</a:t>
            </a:r>
            <a:r>
              <a:rPr lang="en-US" altLang="en-US" sz="2400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.</a:t>
            </a:r>
            <a:endParaRPr lang="en-US" altLang="en-US" sz="2400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  <a:p>
            <a:pPr indent="0" algn="l">
              <a:buNone/>
            </a:pPr>
            <a:endParaRPr lang="en-US" altLang="en-US" sz="2400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  <a:p>
            <a:pPr indent="0" algn="l">
              <a:buNone/>
            </a:pPr>
            <a:r>
              <a:rPr lang="en-US" altLang="en-US" sz="2400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      Possible causes:</a:t>
            </a:r>
            <a:endParaRPr lang="en-US" altLang="en-US" sz="2400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  <a:p>
            <a:pPr marL="800100" lvl="1" indent="-342900" algn="l">
              <a:buAutoNum type="arabicPeriod"/>
            </a:pPr>
            <a:endParaRPr lang="en-US" altLang="en-US" sz="2400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  <a:p>
            <a:pPr marL="1257300" lvl="2" indent="-342900" algn="l">
              <a:buAutoNum type="arabicPeriod"/>
            </a:pPr>
            <a:r>
              <a:rPr lang="en-US" altLang="en-US" sz="2400">
                <a:solidFill>
                  <a:schemeClr val="tx1"/>
                </a:solidFill>
                <a:latin typeface="Lato" panose="020F0602020204030203" charset="0"/>
                <a:cs typeface="Lato" panose="020F0602020204030203" charset="0"/>
              </a:rPr>
              <a:t>The first two steps in ML cycle where partially implemented which led to:</a:t>
            </a:r>
            <a:endParaRPr lang="en-US" altLang="en-US" sz="2400">
              <a:solidFill>
                <a:schemeClr val="tx1"/>
              </a:solidFill>
              <a:latin typeface="Lato" panose="020F0602020204030203" charset="0"/>
              <a:cs typeface="Lato" panose="020F0602020204030203" charset="0"/>
            </a:endParaRPr>
          </a:p>
          <a:p>
            <a:pPr marL="1714500" lvl="3" indent="-342900" algn="l">
              <a:buAutoNum type="arabicPeriod"/>
            </a:pPr>
            <a:r>
              <a:rPr lang="en-US" altLang="en-US" sz="2400">
                <a:solidFill>
                  <a:srgbClr val="DFA547"/>
                </a:solidFill>
                <a:latin typeface="Lato" panose="020F0602020204030203" charset="0"/>
                <a:cs typeface="Lato" panose="020F0602020204030203" charset="0"/>
                <a:sym typeface="+mn-ea"/>
              </a:rPr>
              <a:t>Absence of proper ready dataset as expected</a:t>
            </a:r>
            <a:r>
              <a:rPr lang="en-US" altLang="en-US" sz="2400">
                <a:solidFill>
                  <a:schemeClr val="tx1"/>
                </a:solidFill>
                <a:latin typeface="Lato" panose="020F0602020204030203" charset="0"/>
                <a:cs typeface="Lato" panose="020F0602020204030203" charset="0"/>
              </a:rPr>
              <a:t> </a:t>
            </a:r>
            <a:endParaRPr lang="en-US" altLang="en-US" sz="2400">
              <a:solidFill>
                <a:schemeClr val="tx1"/>
              </a:solidFill>
              <a:latin typeface="Lato" panose="020F0602020204030203" charset="0"/>
              <a:cs typeface="Lato" panose="020F0602020204030203" charset="0"/>
            </a:endParaRPr>
          </a:p>
          <a:p>
            <a:pPr marL="1257300" lvl="2" indent="-342900" algn="l">
              <a:buAutoNum type="arabicPeriod"/>
            </a:pPr>
            <a:r>
              <a:rPr lang="" altLang="en-US" sz="2400">
                <a:solidFill>
                  <a:schemeClr val="tx1"/>
                </a:solidFill>
                <a:latin typeface="Lato" panose="020F0602020204030203" charset="0"/>
                <a:cs typeface="Lato" panose="020F0602020204030203" charset="0"/>
              </a:rPr>
              <a:t>Low/No engagement :</a:t>
            </a:r>
            <a:endParaRPr lang="" altLang="en-US" sz="2400">
              <a:solidFill>
                <a:schemeClr val="tx1"/>
              </a:solidFill>
              <a:latin typeface="Lato" panose="020F0602020204030203" charset="0"/>
              <a:cs typeface="Lato" panose="020F0602020204030203" charset="0"/>
            </a:endParaRPr>
          </a:p>
          <a:p>
            <a:pPr marL="1714500" lvl="3" indent="-342900" algn="l">
              <a:buAutoNum type="arabicPeriod"/>
            </a:pPr>
            <a:r>
              <a:rPr lang="" altLang="en-US" sz="2400">
                <a:solidFill>
                  <a:schemeClr val="tx1"/>
                </a:solidFill>
                <a:latin typeface="Lato" panose="020F0602020204030203" charset="0"/>
                <a:cs typeface="Lato" panose="020F0602020204030203" charset="0"/>
              </a:rPr>
              <a:t> P</a:t>
            </a:r>
            <a:r>
              <a:rPr lang="en-US" altLang="en-US" sz="2400">
                <a:solidFill>
                  <a:schemeClr val="tx1"/>
                </a:solidFill>
                <a:latin typeface="Lato" panose="020F0602020204030203" charset="0"/>
                <a:cs typeface="Lato" panose="020F0602020204030203" charset="0"/>
              </a:rPr>
              <a:t>roject orientation discussion/meetings with domain experts </a:t>
            </a:r>
            <a:r>
              <a:rPr lang="en-US" altLang="en-US" sz="2400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[</a:t>
            </a:r>
            <a:r>
              <a:rPr lang="en-US" altLang="en-US" sz="2400">
                <a:solidFill>
                  <a:srgbClr val="DFA547"/>
                </a:solidFill>
                <a:latin typeface="Lato" panose="020F0602020204030203" charset="0"/>
                <a:cs typeface="Lato" panose="020F0602020204030203" charset="0"/>
              </a:rPr>
              <a:t>specifically in data collection areas</a:t>
            </a:r>
            <a:r>
              <a:rPr lang="en-US" altLang="en-US" sz="2400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].</a:t>
            </a:r>
            <a:endParaRPr lang="en-US" altLang="en-US" sz="2400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  <a:p>
            <a:pPr marL="1714500" lvl="3" indent="-342900" algn="l">
              <a:buAutoNum type="arabicPeriod"/>
            </a:pPr>
            <a:r>
              <a:rPr lang="" altLang="en-US" sz="2400">
                <a:solidFill>
                  <a:schemeClr val="tx1"/>
                </a:solidFill>
                <a:latin typeface="Lato" panose="020F0602020204030203" charset="0"/>
                <a:cs typeface="Lato" panose="020F0602020204030203" charset="0"/>
              </a:rPr>
              <a:t>E</a:t>
            </a:r>
            <a:r>
              <a:rPr lang="en-US" altLang="en-US" sz="2400">
                <a:solidFill>
                  <a:schemeClr val="tx1"/>
                </a:solidFill>
                <a:latin typeface="Lato" panose="020F0602020204030203" charset="0"/>
                <a:cs typeface="Lato" panose="020F0602020204030203" charset="0"/>
              </a:rPr>
              <a:t>arly stages developers engagement</a:t>
            </a:r>
            <a:r>
              <a:rPr lang="en-US" altLang="en-US" sz="2400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 [</a:t>
            </a:r>
            <a:r>
              <a:rPr lang="en-US" altLang="en-US" sz="2400">
                <a:solidFill>
                  <a:srgbClr val="DFA547"/>
                </a:solidFill>
                <a:latin typeface="Lato" panose="020F0602020204030203" charset="0"/>
                <a:cs typeface="Lato" panose="020F0602020204030203" charset="0"/>
              </a:rPr>
              <a:t>Step 1 &amp; 2</a:t>
            </a:r>
            <a:r>
              <a:rPr lang="en-US" altLang="en-US" sz="2400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].	</a:t>
            </a:r>
            <a:endParaRPr lang="en-US" altLang="en-US" sz="2400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  <a:p>
            <a:pPr lvl="1" indent="0" algn="just">
              <a:buFont typeface="Arial" panose="02080604020202020204" pitchFamily="34" charset="0"/>
              <a:buNone/>
            </a:pPr>
            <a:endParaRPr lang="en-US" altLang="en-US" sz="2400">
              <a:solidFill>
                <a:schemeClr val="tx1"/>
              </a:solidFill>
              <a:latin typeface="Lato" panose="020F0602020204030203" charset="0"/>
              <a:cs typeface="Lato" panose="020F0602020204030203" charset="0"/>
            </a:endParaRPr>
          </a:p>
          <a:p>
            <a:pPr indent="0" algn="just">
              <a:buNone/>
            </a:pPr>
            <a:endParaRPr lang="en-US" altLang="en-US" sz="2400">
              <a:solidFill>
                <a:schemeClr val="tx1"/>
              </a:solidFill>
              <a:latin typeface="Lato" panose="020F0602020204030203" charset="0"/>
              <a:cs typeface="Lato" panose="020F0602020204030203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ai4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8460" y="5511165"/>
            <a:ext cx="1603375" cy="11334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0570" y="1934845"/>
            <a:ext cx="10893425" cy="415607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>
              <a:buNone/>
            </a:pPr>
            <a:r>
              <a:rPr lang="en-US" altLang="en-US" sz="2400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4. 2. General  Challenges</a:t>
            </a:r>
            <a:endParaRPr lang="en-US" altLang="en-US" sz="2400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  <a:p>
            <a:pPr indent="0" algn="l">
              <a:buNone/>
            </a:pPr>
            <a:endParaRPr lang="en-US" altLang="en-US" sz="2400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  <a:p>
            <a:pPr indent="0" algn="l">
              <a:buNone/>
            </a:pPr>
            <a:endParaRPr lang="en-US" altLang="en-US" sz="2400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  <a:p>
            <a:pPr marL="800100" lvl="1" indent="-342900" algn="l">
              <a:buAutoNum type="arabicPeriod"/>
            </a:pPr>
            <a:r>
              <a:rPr lang="en-US" altLang="en-US" sz="2400">
                <a:solidFill>
                  <a:srgbClr val="DFA547"/>
                </a:solidFill>
                <a:latin typeface="Lato" panose="020F0602020204030203" charset="0"/>
                <a:cs typeface="Lato" panose="020F0602020204030203" charset="0"/>
              </a:rPr>
              <a:t>Unreliable</a:t>
            </a:r>
            <a:r>
              <a:rPr lang="en-US" altLang="en-US" sz="2400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:</a:t>
            </a:r>
            <a:endParaRPr lang="en-US" altLang="en-US" sz="2400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  <a:p>
            <a:pPr marL="1257300" lvl="2" indent="-342900" algn="l">
              <a:buAutoNum type="arabicPeriod"/>
            </a:pPr>
            <a:r>
              <a:rPr lang="en-US" altLang="en-US" sz="2400">
                <a:solidFill>
                  <a:schemeClr val="tx1"/>
                </a:solidFill>
                <a:latin typeface="Lato" panose="020F0602020204030203" charset="0"/>
                <a:cs typeface="Lato" panose="020F0602020204030203" charset="0"/>
              </a:rPr>
              <a:t>Internet.</a:t>
            </a:r>
            <a:endParaRPr lang="en-US" altLang="en-US" sz="2400">
              <a:solidFill>
                <a:schemeClr val="tx1"/>
              </a:solidFill>
              <a:latin typeface="Lato" panose="020F0602020204030203" charset="0"/>
              <a:cs typeface="Lato" panose="020F0602020204030203" charset="0"/>
            </a:endParaRPr>
          </a:p>
          <a:p>
            <a:pPr marL="1257300" lvl="2" indent="-342900" algn="l">
              <a:buAutoNum type="arabicPeriod"/>
            </a:pPr>
            <a:r>
              <a:rPr lang="en-US" altLang="en-US" sz="2400">
                <a:solidFill>
                  <a:schemeClr val="tx1"/>
                </a:solidFill>
                <a:latin typeface="Lato" panose="020F0602020204030203" charset="0"/>
                <a:cs typeface="Lato" panose="020F0602020204030203" charset="0"/>
              </a:rPr>
              <a:t>Computational resources</a:t>
            </a:r>
            <a:r>
              <a:rPr lang="en-US" altLang="en-US" sz="2400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.</a:t>
            </a:r>
            <a:endParaRPr lang="en-US" altLang="en-US" sz="2400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  <a:p>
            <a:pPr marL="342900" lvl="0" indent="-342900" algn="l">
              <a:buAutoNum type="arabicPeriod"/>
            </a:pPr>
            <a:endParaRPr lang="en-US" altLang="en-US" sz="2400">
              <a:solidFill>
                <a:schemeClr val="tx1"/>
              </a:solidFill>
              <a:latin typeface="Lato" panose="020F0602020204030203" charset="0"/>
              <a:cs typeface="Lato" panose="020F0602020204030203" charset="0"/>
            </a:endParaRPr>
          </a:p>
          <a:p>
            <a:pPr indent="0" algn="just">
              <a:buNone/>
            </a:pPr>
            <a:endParaRPr lang="en-US" altLang="en-US" sz="2400">
              <a:solidFill>
                <a:schemeClr val="tx1"/>
              </a:solidFill>
              <a:latin typeface="Lato" panose="020F0602020204030203" charset="0"/>
              <a:cs typeface="Lato" panose="020F0602020204030203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2555" y="360045"/>
            <a:ext cx="3296920" cy="591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 b="1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4. Challenges</a:t>
            </a:r>
            <a:endParaRPr lang="en-US" altLang="en-US" sz="3200" b="1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ai4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8460" y="5511165"/>
            <a:ext cx="1603375" cy="11334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75255" y="2061210"/>
            <a:ext cx="6572885" cy="292925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ctr">
              <a:buNone/>
            </a:pPr>
            <a:r>
              <a:rPr lang="en-US" altLang="en-US" sz="3200" b="1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5. Suggestions </a:t>
            </a:r>
            <a:endParaRPr lang="en-US" altLang="en-US" sz="3200" b="1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ai4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8460" y="5511165"/>
            <a:ext cx="1603375" cy="11334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5765" y="490855"/>
            <a:ext cx="3874135" cy="591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 b="1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5. Suggestions</a:t>
            </a:r>
            <a:endParaRPr lang="en-US" altLang="en-US" sz="3200" b="1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7695" y="1158875"/>
            <a:ext cx="10947400" cy="548576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>
              <a:buNone/>
            </a:pPr>
            <a:endParaRPr lang="en-US" altLang="en-US" sz="2400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  <a:p>
            <a:pPr marL="342900" indent="-342900" algn="l">
              <a:buAutoNum type="arabicPeriod"/>
            </a:pPr>
            <a:endParaRPr lang="en-US" altLang="en-US" sz="2400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  <a:p>
            <a:pPr marL="800100" lvl="1" indent="-342900" algn="l">
              <a:buFont typeface="Arial" panose="0208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Lato" panose="020F0602020204030203" charset="0"/>
                <a:cs typeface="Lato" panose="020F0602020204030203" charset="0"/>
              </a:rPr>
              <a:t>As Machine Learning development is a </a:t>
            </a:r>
            <a:r>
              <a:rPr lang="en-US" altLang="en-US" sz="2400">
                <a:solidFill>
                  <a:srgbClr val="DFA547"/>
                </a:solidFill>
                <a:latin typeface="Lato" panose="020F0602020204030203" charset="0"/>
                <a:cs typeface="Lato" panose="020F0602020204030203" charset="0"/>
              </a:rPr>
              <a:t>highly iterative task</a:t>
            </a:r>
            <a:r>
              <a:rPr lang="en-US" altLang="en-US" sz="2400">
                <a:solidFill>
                  <a:schemeClr val="tx1"/>
                </a:solidFill>
                <a:latin typeface="Lato" panose="020F0602020204030203" charset="0"/>
                <a:cs typeface="Lato" panose="020F0602020204030203" charset="0"/>
              </a:rPr>
              <a:t> </a:t>
            </a:r>
            <a:r>
              <a:rPr lang="en-US" sz="2400">
                <a:solidFill>
                  <a:schemeClr val="tx1"/>
                </a:solidFill>
                <a:latin typeface="Lato" panose="020F0602020204030203" charset="0"/>
                <a:cs typeface="Lato" panose="020F0602020204030203" charset="0"/>
              </a:rPr>
              <a:t>in many aspects such as:</a:t>
            </a:r>
            <a:endParaRPr lang="en-US" sz="2400">
              <a:solidFill>
                <a:schemeClr val="tx1"/>
              </a:solidFill>
              <a:latin typeface="Lato" panose="020F0602020204030203" charset="0"/>
              <a:cs typeface="Lato" panose="020F0602020204030203" charset="0"/>
            </a:endParaRPr>
          </a:p>
          <a:p>
            <a:pPr marL="1257300" lvl="2" indent="-342900" algn="l">
              <a:buFont typeface="Arial" panose="0208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Lato" panose="020F0602020204030203" charset="0"/>
                <a:cs typeface="Lato" panose="020F0602020204030203" charset="0"/>
              </a:rPr>
              <a:t>Coming up with a fully flushed out </a:t>
            </a:r>
            <a:r>
              <a:rPr lang="en-US" sz="2400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data mining</a:t>
            </a:r>
            <a:r>
              <a:rPr lang="en-US" sz="2400">
                <a:solidFill>
                  <a:schemeClr val="tx1"/>
                </a:solidFill>
                <a:latin typeface="Lato" panose="020F0602020204030203" charset="0"/>
                <a:cs typeface="Lato" panose="020F0602020204030203" charset="0"/>
              </a:rPr>
              <a:t>  technique.</a:t>
            </a:r>
            <a:endParaRPr lang="en-US" sz="2400">
              <a:solidFill>
                <a:schemeClr val="tx1"/>
              </a:solidFill>
              <a:latin typeface="Lato" panose="020F0602020204030203" charset="0"/>
              <a:cs typeface="Lato" panose="020F0602020204030203" charset="0"/>
            </a:endParaRPr>
          </a:p>
          <a:p>
            <a:pPr marL="1257300" lvl="2" indent="-342900" algn="l">
              <a:buFont typeface="Arial" panose="0208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Lato" panose="020F0602020204030203" charset="0"/>
                <a:cs typeface="Lato" panose="020F0602020204030203" charset="0"/>
                <a:sym typeface="+mn-ea"/>
              </a:rPr>
              <a:t>Model </a:t>
            </a:r>
            <a:r>
              <a:rPr lang="en-US" altLang="en-US" sz="2400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  <a:sym typeface="+mn-ea"/>
              </a:rPr>
              <a:t>hyperparameters</a:t>
            </a:r>
            <a:r>
              <a:rPr lang="" altLang="en-US" sz="2400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  <a:sym typeface="+mn-ea"/>
              </a:rPr>
              <a:t>.</a:t>
            </a:r>
            <a:endParaRPr lang="en-US" altLang="en-US" sz="2400">
              <a:solidFill>
                <a:schemeClr val="tx1"/>
              </a:solidFill>
              <a:latin typeface="Lato" panose="020F0602020204030203" charset="0"/>
              <a:cs typeface="Lato" panose="020F0602020204030203" charset="0"/>
              <a:sym typeface="+mn-ea"/>
            </a:endParaRPr>
          </a:p>
          <a:p>
            <a:pPr marL="1257300" lvl="2" indent="-342900" algn="l">
              <a:buFont typeface="Arial" panose="0208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Lato" panose="020F0602020204030203" charset="0"/>
                <a:cs typeface="Lato" panose="020F0602020204030203" charset="0"/>
                <a:sym typeface="+mn-ea"/>
              </a:rPr>
              <a:t>Model </a:t>
            </a:r>
            <a:r>
              <a:rPr lang="en-US" altLang="en-US" sz="2400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  <a:sym typeface="+mn-ea"/>
              </a:rPr>
              <a:t>architecture</a:t>
            </a:r>
            <a:r>
              <a:rPr lang="" altLang="en-US" sz="2400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  <a:sym typeface="+mn-ea"/>
              </a:rPr>
              <a:t>.</a:t>
            </a:r>
            <a:endParaRPr lang="en-US" altLang="en-US" sz="2400">
              <a:solidFill>
                <a:srgbClr val="1973A6"/>
              </a:solidFill>
              <a:latin typeface="Lato" panose="020F0602020204030203" charset="0"/>
              <a:cs typeface="Lato" panose="020F0602020204030203" charset="0"/>
              <a:sym typeface="+mn-ea"/>
            </a:endParaRPr>
          </a:p>
          <a:p>
            <a:pPr marL="1257300" lvl="2" indent="-342900" algn="l">
              <a:buFont typeface="Arial" panose="0208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Lato" panose="020F0602020204030203" charset="0"/>
                <a:cs typeface="Lato" panose="020F0602020204030203" charset="0"/>
                <a:sym typeface="+mn-ea"/>
              </a:rPr>
              <a:t>Performance </a:t>
            </a:r>
            <a:r>
              <a:rPr lang="en-US" altLang="en-US" sz="2400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  <a:sym typeface="+mn-ea"/>
              </a:rPr>
              <a:t>metrics</a:t>
            </a:r>
            <a:r>
              <a:rPr lang="" altLang="en-US" sz="2400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  <a:sym typeface="+mn-ea"/>
              </a:rPr>
              <a:t>.</a:t>
            </a:r>
            <a:endParaRPr lang="en-US" altLang="en-US" sz="2400">
              <a:solidFill>
                <a:schemeClr val="tx1"/>
              </a:solidFill>
              <a:latin typeface="Lato" panose="020F0602020204030203" charset="0"/>
              <a:cs typeface="Lato" panose="020F0602020204030203" charset="0"/>
              <a:sym typeface="+mn-ea"/>
            </a:endParaRPr>
          </a:p>
          <a:p>
            <a:pPr lvl="2" indent="-342900" algn="l">
              <a:buFont typeface="Arial" panose="02080604020202020204" pitchFamily="34" charset="0"/>
              <a:buChar char="•"/>
            </a:pPr>
            <a:endParaRPr lang="en-US" altLang="en-US" sz="2400">
              <a:solidFill>
                <a:schemeClr val="tx1"/>
              </a:solidFill>
              <a:latin typeface="Lato" panose="020F0602020204030203" charset="0"/>
              <a:cs typeface="Lato" panose="020F0602020204030203" charset="0"/>
            </a:endParaRPr>
          </a:p>
          <a:p>
            <a:pPr marL="800100" lvl="1" indent="-342900" algn="l">
              <a:buFont typeface="Arial" panose="0208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Lato" panose="020F0602020204030203" charset="0"/>
                <a:cs typeface="Lato" panose="020F0602020204030203" charset="0"/>
              </a:rPr>
              <a:t> 	We think it is very helpful with the </a:t>
            </a:r>
            <a:r>
              <a:rPr lang="en-US" altLang="en-US" sz="2400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available data</a:t>
            </a:r>
            <a:r>
              <a:rPr lang="en-US" altLang="en-US" sz="2400">
                <a:solidFill>
                  <a:schemeClr val="tx1"/>
                </a:solidFill>
                <a:latin typeface="Lato" panose="020F0602020204030203" charset="0"/>
                <a:cs typeface="Lato" panose="020F0602020204030203" charset="0"/>
              </a:rPr>
              <a:t> to take on emprical experiments (</a:t>
            </a:r>
            <a:r>
              <a:rPr lang="en-US" altLang="en-US" sz="2400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train initial model</a:t>
            </a:r>
            <a:r>
              <a:rPr lang="en-US" altLang="en-US" sz="2400">
                <a:solidFill>
                  <a:schemeClr val="tx1"/>
                </a:solidFill>
                <a:latin typeface="Lato" panose="020F0602020204030203" charset="0"/>
                <a:cs typeface="Lato" panose="020F0602020204030203" charset="0"/>
              </a:rPr>
              <a:t>) then work for </a:t>
            </a:r>
            <a:r>
              <a:rPr lang="en-US" altLang="en-US" sz="2400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improvement</a:t>
            </a:r>
            <a:r>
              <a:rPr lang="en-US" altLang="en-US" sz="2400">
                <a:solidFill>
                  <a:schemeClr val="tx1"/>
                </a:solidFill>
                <a:latin typeface="Lato" panose="020F0602020204030203" charset="0"/>
                <a:cs typeface="Lato" panose="020F0602020204030203" charset="0"/>
              </a:rPr>
              <a:t> which will help making decision whenever </a:t>
            </a:r>
            <a:r>
              <a:rPr lang="en-US" altLang="en-US" sz="2400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multiple options</a:t>
            </a:r>
            <a:r>
              <a:rPr lang="en-US" altLang="en-US" sz="2400">
                <a:solidFill>
                  <a:schemeClr val="tx1"/>
                </a:solidFill>
                <a:latin typeface="Lato" panose="020F0602020204030203" charset="0"/>
                <a:cs typeface="Lato" panose="020F0602020204030203" charset="0"/>
              </a:rPr>
              <a:t> are available and it's hard to know the </a:t>
            </a:r>
            <a:r>
              <a:rPr lang="en-US" altLang="en-US" sz="2400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best choice</a:t>
            </a:r>
            <a:r>
              <a:rPr lang="en-US" altLang="en-US" sz="2400">
                <a:solidFill>
                  <a:schemeClr val="tx1"/>
                </a:solidFill>
                <a:latin typeface="Lato" panose="020F0602020204030203" charset="0"/>
                <a:cs typeface="Lato" panose="020F0602020204030203" charset="0"/>
              </a:rPr>
              <a:t> in advance.</a:t>
            </a:r>
            <a:endParaRPr lang="en-US" altLang="en-US" sz="2400">
              <a:solidFill>
                <a:schemeClr val="tx1"/>
              </a:solidFill>
              <a:latin typeface="Lato" panose="020F0602020204030203" charset="0"/>
              <a:cs typeface="Lato" panose="020F0602020204030203" charset="0"/>
            </a:endParaRPr>
          </a:p>
          <a:p>
            <a:pPr marL="800100" lvl="1" indent="-342900" algn="l">
              <a:buFont typeface="Arial" panose="0208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Lato" panose="020F0602020204030203" charset="0"/>
                <a:cs typeface="Lato" panose="020F0602020204030203" charset="0"/>
              </a:rPr>
              <a:t>We can </a:t>
            </a:r>
            <a:r>
              <a:rPr lang="en-US" altLang="en-US" sz="2400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run experiments</a:t>
            </a:r>
            <a:r>
              <a:rPr lang="en-US" altLang="en-US" sz="2400">
                <a:solidFill>
                  <a:schemeClr val="tx1"/>
                </a:solidFill>
                <a:latin typeface="Lato" panose="020F0602020204030203" charset="0"/>
                <a:cs typeface="Lato" panose="020F0602020204030203" charset="0"/>
              </a:rPr>
              <a:t> to get data quickly about the </a:t>
            </a:r>
            <a:r>
              <a:rPr lang="en-US" altLang="en-US" sz="2400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performance of different options</a:t>
            </a:r>
            <a:r>
              <a:rPr lang="en-US" altLang="en-US" sz="2400">
                <a:solidFill>
                  <a:schemeClr val="tx1"/>
                </a:solidFill>
                <a:latin typeface="Lato" panose="020F0602020204030203" charset="0"/>
                <a:cs typeface="Lato" panose="020F0602020204030203" charset="0"/>
              </a:rPr>
              <a:t>.</a:t>
            </a:r>
            <a:endParaRPr lang="en-US" altLang="en-US" sz="2400">
              <a:solidFill>
                <a:schemeClr val="tx1"/>
              </a:solidFill>
              <a:latin typeface="Lato" panose="020F0602020204030203" charset="0"/>
              <a:cs typeface="Lato" panose="020F0602020204030203" charset="0"/>
            </a:endParaRPr>
          </a:p>
          <a:p>
            <a:pPr marL="800100" lvl="1" indent="-342900" algn="l">
              <a:buFont typeface="Arial" panose="0208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Lato" panose="020F0602020204030203" charset="0"/>
                <a:cs typeface="Lato" panose="020F0602020204030203" charset="0"/>
              </a:rPr>
              <a:t>Will help getting </a:t>
            </a:r>
            <a:r>
              <a:rPr lang="en-US" altLang="en-US" sz="2400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earlier feedback</a:t>
            </a:r>
            <a:r>
              <a:rPr lang="en-US" altLang="en-US" sz="2400">
                <a:solidFill>
                  <a:schemeClr val="tx1"/>
                </a:solidFill>
                <a:latin typeface="Lato" panose="020F0602020204030203" charset="0"/>
                <a:cs typeface="Lato" panose="020F0602020204030203" charset="0"/>
              </a:rPr>
              <a:t> from users(</a:t>
            </a:r>
            <a:r>
              <a:rPr lang="en-US" altLang="en-US" sz="2400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stakeholders</a:t>
            </a:r>
            <a:r>
              <a:rPr lang="en-US" altLang="en-US" sz="2400">
                <a:solidFill>
                  <a:schemeClr val="tx1"/>
                </a:solidFill>
                <a:latin typeface="Lato" panose="020F0602020204030203" charset="0"/>
                <a:cs typeface="Lato" panose="020F0602020204030203" charset="0"/>
              </a:rPr>
              <a:t>).</a:t>
            </a:r>
            <a:endParaRPr lang="en-US" altLang="en-US" sz="2400">
              <a:solidFill>
                <a:schemeClr val="tx1"/>
              </a:solidFill>
              <a:latin typeface="Lato" panose="020F0602020204030203" charset="0"/>
              <a:cs typeface="Lato" panose="020F0602020204030203" charset="0"/>
            </a:endParaRPr>
          </a:p>
          <a:p>
            <a:pPr marL="800100" lvl="1" indent="-342900" algn="l">
              <a:buFont typeface="Arial" panose="02080604020202020204" pitchFamily="34" charset="0"/>
              <a:buChar char="•"/>
            </a:pPr>
            <a:endParaRPr lang="en-US" altLang="en-US" sz="2400">
              <a:solidFill>
                <a:schemeClr val="tx1"/>
              </a:solidFill>
              <a:latin typeface="Lato" panose="020F0602020204030203" charset="0"/>
              <a:cs typeface="Lato" panose="020F0602020204030203" charset="0"/>
            </a:endParaRPr>
          </a:p>
          <a:p>
            <a:pPr indent="0" algn="l">
              <a:buNone/>
            </a:pPr>
            <a:endParaRPr lang="en-US" altLang="en-US" sz="2400">
              <a:solidFill>
                <a:schemeClr val="tx1"/>
              </a:solidFill>
              <a:latin typeface="Lato" panose="020F0602020204030203" charset="0"/>
              <a:cs typeface="Lato" panose="020F0602020204030203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ai4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8460" y="5511165"/>
            <a:ext cx="1603375" cy="11334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06165" y="994410"/>
            <a:ext cx="5793105" cy="529526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>
              <a:buNone/>
            </a:pPr>
            <a:r>
              <a:rPr lang="en-US" altLang="en-US" sz="3200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Prepared By:</a:t>
            </a:r>
            <a:endParaRPr lang="en-US" altLang="en-US" sz="3200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  <a:p>
            <a:pPr indent="0" algn="l">
              <a:buNone/>
            </a:pPr>
            <a:endParaRPr lang="en-US" altLang="en-US" sz="3200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  <a:p>
            <a:pPr marL="1428750" lvl="2" indent="-514350" algn="l">
              <a:buAutoNum type="arabicPeriod"/>
            </a:pPr>
            <a:r>
              <a:rPr lang="en-US" altLang="en-US" sz="2400">
                <a:solidFill>
                  <a:schemeClr val="tx1"/>
                </a:solidFill>
                <a:latin typeface="Lato" panose="020F0602020204030203" charset="0"/>
                <a:cs typeface="Lato" panose="020F0602020204030203" charset="0"/>
              </a:rPr>
              <a:t>Zephania Reuben</a:t>
            </a:r>
            <a:endParaRPr lang="en-US" altLang="en-US" sz="2400">
              <a:solidFill>
                <a:schemeClr val="tx1"/>
              </a:solidFill>
              <a:latin typeface="Lato" panose="020F0602020204030203" charset="0"/>
              <a:cs typeface="Lato" panose="020F0602020204030203" charset="0"/>
            </a:endParaRPr>
          </a:p>
          <a:p>
            <a:pPr marL="1428750" lvl="2" indent="-514350" algn="l">
              <a:buAutoNum type="arabicPeriod"/>
            </a:pPr>
            <a:r>
              <a:rPr lang="en-US" altLang="en-US" sz="2400">
                <a:solidFill>
                  <a:schemeClr val="tx1"/>
                </a:solidFill>
                <a:latin typeface="Lato" panose="020F0602020204030203" charset="0"/>
                <a:cs typeface="Lato" panose="020F0602020204030203" charset="0"/>
              </a:rPr>
              <a:t>William Haule </a:t>
            </a:r>
            <a:endParaRPr lang="en-US" altLang="en-US" sz="2400">
              <a:solidFill>
                <a:schemeClr val="tx1"/>
              </a:solidFill>
              <a:latin typeface="Lato" panose="020F0602020204030203" charset="0"/>
              <a:cs typeface="Lato" panose="020F0602020204030203" charset="0"/>
            </a:endParaRPr>
          </a:p>
          <a:p>
            <a:pPr marL="1428750" lvl="2" indent="-514350" algn="l">
              <a:buAutoNum type="arabicPeriod"/>
            </a:pPr>
            <a:endParaRPr lang="en-US" altLang="en-US" sz="2400">
              <a:solidFill>
                <a:schemeClr val="tx1"/>
              </a:solidFill>
              <a:latin typeface="Lato" panose="020F0602020204030203" charset="0"/>
              <a:cs typeface="Lato" panose="020F0602020204030203" charset="0"/>
            </a:endParaRPr>
          </a:p>
          <a:p>
            <a:pPr marL="1428750" lvl="2" indent="-514350" algn="l">
              <a:buAutoNum type="arabicPeriod"/>
            </a:pPr>
            <a:endParaRPr lang="en-US" altLang="en-US" sz="2400">
              <a:solidFill>
                <a:schemeClr val="tx1"/>
              </a:solidFill>
              <a:latin typeface="Lato" panose="020F0602020204030203" charset="0"/>
              <a:cs typeface="Lato" panose="020F0602020204030203" charset="0"/>
            </a:endParaRPr>
          </a:p>
          <a:p>
            <a:pPr marL="1428750" lvl="2" indent="-514350" algn="l">
              <a:buAutoNum type="arabicPeriod"/>
            </a:pPr>
            <a:endParaRPr lang="en-US" altLang="en-US" sz="2400">
              <a:solidFill>
                <a:schemeClr val="tx1"/>
              </a:solidFill>
              <a:latin typeface="Lato" panose="020F0602020204030203" charset="0"/>
              <a:cs typeface="Lato" panose="020F0602020204030203" charset="0"/>
            </a:endParaRPr>
          </a:p>
          <a:p>
            <a:pPr marL="1428750" lvl="2" indent="-514350" algn="l">
              <a:buAutoNum type="arabicPeriod"/>
            </a:pPr>
            <a:endParaRPr lang="en-US" altLang="en-US" sz="2400">
              <a:solidFill>
                <a:schemeClr val="tx1"/>
              </a:solidFill>
              <a:latin typeface="Lato" panose="020F0602020204030203" charset="0"/>
              <a:cs typeface="Lato" panose="020F0602020204030203" charset="0"/>
            </a:endParaRPr>
          </a:p>
          <a:p>
            <a:pPr marL="1428750" lvl="2" indent="-514350" algn="l">
              <a:buAutoNum type="arabicPeriod"/>
            </a:pPr>
            <a:endParaRPr lang="en-US" altLang="en-US" sz="2400">
              <a:solidFill>
                <a:schemeClr val="tx1"/>
              </a:solidFill>
              <a:latin typeface="Lato" panose="020F0602020204030203" charset="0"/>
              <a:cs typeface="Lato" panose="020F0602020204030203" charset="0"/>
            </a:endParaRPr>
          </a:p>
          <a:p>
            <a:pPr lvl="2" indent="0" algn="l">
              <a:buNone/>
            </a:pPr>
            <a:r>
              <a:rPr lang="en-US" altLang="en-US" sz="2400">
                <a:solidFill>
                  <a:schemeClr val="tx1"/>
                </a:solidFill>
                <a:latin typeface="Lato" panose="020F0602020204030203" charset="0"/>
                <a:cs typeface="Lato" panose="020F0602020204030203" charset="0"/>
              </a:rPr>
              <a:t>         @</a:t>
            </a:r>
            <a:r>
              <a:rPr lang="en-US" altLang="en-US" sz="2400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2023</a:t>
            </a:r>
            <a:endParaRPr lang="en-US" altLang="en-US" sz="2400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ai4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0" y="1704975"/>
            <a:ext cx="4876800" cy="3448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ai4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8460" y="5511165"/>
            <a:ext cx="1603375" cy="11334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58060" y="3133090"/>
            <a:ext cx="7676515" cy="59182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 b="1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PROJECT REPORT </a:t>
            </a:r>
            <a:endParaRPr lang="en-US" altLang="en-US" sz="3200" b="1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ai4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8460" y="5511165"/>
            <a:ext cx="1603375" cy="11334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252095" y="745490"/>
            <a:ext cx="3874135" cy="591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 b="1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Outline</a:t>
            </a:r>
            <a:endParaRPr lang="en-US" altLang="en-US" sz="3200" b="1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06600" y="1869440"/>
            <a:ext cx="6572885" cy="426466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 algn="l">
              <a:buAutoNum type="arabicPeriod"/>
            </a:pPr>
            <a:r>
              <a:rPr lang="en-US" altLang="en-US" sz="3200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Introduction</a:t>
            </a:r>
            <a:endParaRPr lang="en-US" altLang="en-US" sz="3200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  <a:p>
            <a:pPr marL="342900" indent="-342900" algn="l">
              <a:buAutoNum type="arabicPeriod"/>
            </a:pPr>
            <a:endParaRPr lang="en-US" altLang="en-US" sz="3200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  <a:p>
            <a:pPr marL="342900" indent="-342900" algn="l">
              <a:buAutoNum type="arabicPeriod"/>
            </a:pPr>
            <a:r>
              <a:rPr lang="en-US" altLang="en-US" sz="3200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Milestones</a:t>
            </a:r>
            <a:endParaRPr lang="en-US" altLang="en-US" sz="3200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  <a:p>
            <a:pPr marL="342900" indent="-342900" algn="l">
              <a:buAutoNum type="arabicPeriod"/>
            </a:pPr>
            <a:endParaRPr lang="en-US" altLang="en-US" sz="3200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  <a:p>
            <a:pPr marL="342900" indent="-342900" algn="l">
              <a:buAutoNum type="arabicPeriod"/>
            </a:pPr>
            <a:r>
              <a:rPr lang="en-US" altLang="en-US" sz="3200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Achievements</a:t>
            </a:r>
            <a:endParaRPr lang="en-US" altLang="en-US" sz="3200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  <a:p>
            <a:pPr marL="342900" indent="-342900" algn="l">
              <a:buAutoNum type="arabicPeriod"/>
            </a:pPr>
            <a:endParaRPr lang="en-US" altLang="en-US" sz="3200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  <a:p>
            <a:pPr marL="342900" lvl="0" indent="-342900" algn="l">
              <a:buAutoNum type="arabicPeriod"/>
            </a:pPr>
            <a:r>
              <a:rPr lang="en-US" altLang="en-US" sz="3200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Challenges</a:t>
            </a:r>
            <a:endParaRPr lang="en-US" altLang="en-US" sz="3200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  <a:p>
            <a:pPr marL="342900" lvl="0" indent="-342900" algn="l">
              <a:buAutoNum type="arabicPeriod"/>
            </a:pPr>
            <a:endParaRPr lang="en-US" altLang="en-US" sz="3200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  <a:p>
            <a:pPr marL="342900" lvl="0" indent="-342900" algn="l">
              <a:buAutoNum type="arabicPeriod"/>
            </a:pPr>
            <a:r>
              <a:rPr lang="en-US" altLang="en-US" sz="3200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Suggestions</a:t>
            </a:r>
            <a:endParaRPr lang="en-US" altLang="en-US" sz="3200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ai4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8460" y="5511165"/>
            <a:ext cx="1603375" cy="11334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75255" y="2061210"/>
            <a:ext cx="6572885" cy="292925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ctr">
              <a:buNone/>
            </a:pPr>
            <a:r>
              <a:rPr lang="en-US" altLang="en-US" sz="3200" b="1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1. Introduction</a:t>
            </a:r>
            <a:endParaRPr lang="en-US" altLang="en-US" sz="3200" b="1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ai4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8460" y="5511165"/>
            <a:ext cx="1603375" cy="11334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1115" y="744220"/>
            <a:ext cx="3874135" cy="591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 b="1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1. Introduction</a:t>
            </a:r>
            <a:endParaRPr lang="en-US" altLang="en-US" sz="3200" b="1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2150" y="1918970"/>
            <a:ext cx="10807700" cy="343027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 algn="l">
              <a:buAutoNum type="arabicPeriod"/>
            </a:pPr>
            <a:r>
              <a:rPr lang="en-US" altLang="en-US" sz="2400" b="1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1. Use case</a:t>
            </a:r>
            <a:endParaRPr lang="en-US" altLang="en-US" sz="2400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  <a:p>
            <a:pPr marL="342900" indent="-342900" algn="l">
              <a:buAutoNum type="arabicPeriod"/>
            </a:pPr>
            <a:endParaRPr lang="en-US" altLang="en-US" sz="2400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  <a:p>
            <a:pPr lvl="1" indent="0" algn="just">
              <a:buNone/>
            </a:pPr>
            <a:r>
              <a:rPr lang="en-US" altLang="en-US" sz="2400">
                <a:solidFill>
                  <a:schemeClr val="tx1"/>
                </a:solidFill>
                <a:latin typeface="Lato" panose="020F0602020204030203" charset="0"/>
                <a:cs typeface="Lato" panose="020F0602020204030203" charset="0"/>
              </a:rPr>
              <a:t>Holistic Approach for </a:t>
            </a:r>
            <a:r>
              <a:rPr lang="en-US" altLang="en-US" sz="2400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Early Detection of Maternal</a:t>
            </a:r>
            <a:r>
              <a:rPr lang="en-US" altLang="en-US" sz="2400">
                <a:solidFill>
                  <a:schemeClr val="tx1"/>
                </a:solidFill>
                <a:latin typeface="Lato" panose="020F0602020204030203" charset="0"/>
                <a:cs typeface="Lato" panose="020F0602020204030203" charset="0"/>
              </a:rPr>
              <a:t>, </a:t>
            </a:r>
            <a:r>
              <a:rPr lang="en-US" altLang="en-US" sz="2400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Perinatal</a:t>
            </a:r>
            <a:r>
              <a:rPr lang="en-US" altLang="en-US" sz="2400">
                <a:solidFill>
                  <a:schemeClr val="tx1"/>
                </a:solidFill>
                <a:latin typeface="Lato" panose="020F0602020204030203" charset="0"/>
                <a:cs typeface="Lato" panose="020F0602020204030203" charset="0"/>
              </a:rPr>
              <a:t> and </a:t>
            </a:r>
            <a:r>
              <a:rPr lang="en-US" altLang="en-US" sz="2400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Child Health Risks</a:t>
            </a:r>
            <a:r>
              <a:rPr lang="en-US" altLang="en-US" sz="2400">
                <a:solidFill>
                  <a:schemeClr val="tx1"/>
                </a:solidFill>
                <a:latin typeface="Lato" panose="020F0602020204030203" charset="0"/>
                <a:cs typeface="Lato" panose="020F0602020204030203" charset="0"/>
              </a:rPr>
              <a:t> and their </a:t>
            </a:r>
            <a:r>
              <a:rPr lang="en-US" altLang="en-US" sz="2400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Timely Management</a:t>
            </a:r>
            <a:r>
              <a:rPr lang="en-US" altLang="en-US" sz="2400">
                <a:solidFill>
                  <a:schemeClr val="tx1"/>
                </a:solidFill>
                <a:latin typeface="Lato" panose="020F0602020204030203" charset="0"/>
                <a:cs typeface="Lato" panose="020F0602020204030203" charset="0"/>
              </a:rPr>
              <a:t> using </a:t>
            </a:r>
            <a:r>
              <a:rPr lang="en-US" altLang="en-US" sz="2400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Artificial Intelligence</a:t>
            </a:r>
            <a:r>
              <a:rPr lang="en-US" altLang="en-US" sz="2400">
                <a:solidFill>
                  <a:schemeClr val="tx1"/>
                </a:solidFill>
                <a:latin typeface="Lato" panose="020F0602020204030203" charset="0"/>
                <a:cs typeface="Lato" panose="020F0602020204030203" charset="0"/>
              </a:rPr>
              <a:t>.</a:t>
            </a:r>
            <a:endParaRPr lang="en-US" altLang="en-US" sz="2400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  <a:p>
            <a:pPr indent="0" algn="just">
              <a:buNone/>
            </a:pPr>
            <a:endParaRPr lang="en-US" altLang="en-US" sz="2400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  <a:p>
            <a:pPr indent="0" algn="just">
              <a:buNone/>
            </a:pPr>
            <a:r>
              <a:rPr lang="en-US" altLang="en-US" sz="2400" b="1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1. 2. Objective</a:t>
            </a:r>
            <a:endParaRPr lang="en-US" altLang="en-US" sz="2400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  <a:p>
            <a:pPr indent="0" algn="just">
              <a:buNone/>
            </a:pPr>
            <a:endParaRPr lang="en-US" altLang="en-US" sz="2400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  <a:p>
            <a:pPr lvl="1" indent="0" algn="just">
              <a:buNone/>
            </a:pPr>
            <a:r>
              <a:rPr lang="en-US" altLang="en-US" sz="2400">
                <a:solidFill>
                  <a:schemeClr val="tx1"/>
                </a:solidFill>
                <a:latin typeface="Lato" panose="020F0602020204030203" charset="0"/>
                <a:cs typeface="Lato" panose="020F0602020204030203" charset="0"/>
              </a:rPr>
              <a:t>Maternal mortality rate reduction aligned to </a:t>
            </a:r>
            <a:r>
              <a:rPr lang="en-US" altLang="en-US" sz="2400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agenda 2030</a:t>
            </a:r>
            <a:r>
              <a:rPr lang="en-US" altLang="en-US" sz="2400">
                <a:solidFill>
                  <a:schemeClr val="tx1"/>
                </a:solidFill>
                <a:latin typeface="Lato" panose="020F0602020204030203" charset="0"/>
                <a:cs typeface="Lato" panose="020F0602020204030203" charset="0"/>
              </a:rPr>
              <a:t> (</a:t>
            </a:r>
            <a:r>
              <a:rPr lang="en-US" altLang="en-US" sz="2400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SDGs</a:t>
            </a:r>
            <a:r>
              <a:rPr lang="en-US" altLang="en-US" sz="2400">
                <a:solidFill>
                  <a:schemeClr val="tx1"/>
                </a:solidFill>
                <a:latin typeface="Lato" panose="020F0602020204030203" charset="0"/>
                <a:cs typeface="Lato" panose="020F0602020204030203" charset="0"/>
              </a:rPr>
              <a:t>).</a:t>
            </a:r>
            <a:endParaRPr lang="en-US" altLang="en-US" sz="2400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ai4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8460" y="5511165"/>
            <a:ext cx="1603375" cy="11334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75255" y="2061210"/>
            <a:ext cx="6572885" cy="292925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ctr">
              <a:buNone/>
            </a:pPr>
            <a:r>
              <a:rPr lang="en-US" altLang="en-US" sz="3200" b="1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2. Milestones (In a nutshell) </a:t>
            </a:r>
            <a:endParaRPr lang="en-US" altLang="en-US" sz="3200" b="1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ai4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8460" y="5511165"/>
            <a:ext cx="1603375" cy="1133475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/>
        </p:nvGraphicFramePr>
        <p:xfrm>
          <a:off x="2032000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ai4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8460" y="5511165"/>
            <a:ext cx="1603375" cy="11334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75255" y="2061210"/>
            <a:ext cx="6572885" cy="292925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ctr">
              <a:buNone/>
            </a:pPr>
            <a:r>
              <a:rPr lang="en-US" altLang="en-US" sz="3200" b="1">
                <a:solidFill>
                  <a:srgbClr val="1973A6"/>
                </a:solidFill>
                <a:latin typeface="Lato" panose="020F0602020204030203" charset="0"/>
                <a:cs typeface="Lato" panose="020F0602020204030203" charset="0"/>
              </a:rPr>
              <a:t>3. Achievements </a:t>
            </a:r>
            <a:endParaRPr lang="en-US" altLang="en-US" sz="3200" b="1">
              <a:solidFill>
                <a:srgbClr val="1973A6"/>
              </a:solidFill>
              <a:latin typeface="Lato" panose="020F0602020204030203" charset="0"/>
              <a:cs typeface="Lato" panose="020F0602020204030203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ai4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8460" y="5511165"/>
            <a:ext cx="1603375" cy="1133475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/>
        </p:nvGraphicFramePr>
        <p:xfrm>
          <a:off x="2032000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1992</Words>
  <Application>WPS Presentation</Application>
  <PresentationFormat>宽屏</PresentationFormat>
  <Paragraphs>114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SimSun</vt:lpstr>
      <vt:lpstr>Wingdings</vt:lpstr>
      <vt:lpstr>DejaVu Sans</vt:lpstr>
      <vt:lpstr>Lato</vt:lpstr>
      <vt:lpstr>微软雅黑</vt:lpstr>
      <vt:lpstr>Droid Sans Fallback</vt:lpstr>
      <vt:lpstr>Arial Unicode MS</vt:lpstr>
      <vt:lpstr>SimSun</vt:lpstr>
      <vt:lpstr>Calibri Light</vt:lpstr>
      <vt:lpstr>Calibri</vt:lpstr>
      <vt:lpstr>MT Extra</vt:lpstr>
      <vt:lpstr>esint10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nsoma</cp:lastModifiedBy>
  <cp:revision>81</cp:revision>
  <dcterms:created xsi:type="dcterms:W3CDTF">2023-03-16T17:01:12Z</dcterms:created>
  <dcterms:modified xsi:type="dcterms:W3CDTF">2023-03-16T17:01:12Z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