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>
      <p:cViewPr varScale="1">
        <p:scale>
          <a:sx n="98" d="100"/>
          <a:sy n="98" d="100"/>
        </p:scale>
        <p:origin x="3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5586" y="1412777"/>
            <a:ext cx="7992888" cy="1470025"/>
          </a:xfrm>
        </p:spPr>
        <p:txBody>
          <a:bodyPr/>
          <a:lstStyle>
            <a:lvl1pPr algn="l">
              <a:defRPr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PLACE 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0666" y="2883051"/>
            <a:ext cx="4945470" cy="1914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PLACE YOUR </a:t>
            </a:r>
            <a:br>
              <a:rPr lang="en-US" dirty="0"/>
            </a:br>
            <a:r>
              <a:rPr lang="en-US" dirty="0"/>
              <a:t>SUB-TITLE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5586" y="4797153"/>
            <a:ext cx="2133600" cy="365125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9/28/21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en-US" dirty="0"/>
              <a:t>PLACE YOUR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41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41"/>
          </a:xfrm>
        </p:spPr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0496"/>
            <a:ext cx="2133600" cy="270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7ADB-4FB9-482D-A1A4-E1F489B212F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0496"/>
            <a:ext cx="2133600" cy="270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Assessing drift uncertainty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Graig Sutherland</a:t>
            </a:r>
          </a:p>
          <a:p>
            <a:r>
              <a:rPr lang="en-US" dirty="0"/>
              <a:t>Nancy </a:t>
            </a:r>
            <a:r>
              <a:rPr lang="en-US" dirty="0" err="1"/>
              <a:t>Soontiens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uncertainty (variance)</a:t>
            </a:r>
          </a:p>
          <a:p>
            <a:r>
              <a:rPr lang="en-US" dirty="0"/>
              <a:t>Windage tuning paper</a:t>
            </a:r>
          </a:p>
          <a:p>
            <a:r>
              <a:rPr lang="en-US" dirty="0"/>
              <a:t>Dispersion using </a:t>
            </a:r>
            <a:r>
              <a:rPr lang="en-US" dirty="0" err="1"/>
              <a:t>Smagorinsky</a:t>
            </a:r>
            <a:endParaRPr lang="en-US" dirty="0"/>
          </a:p>
          <a:p>
            <a:r>
              <a:rPr lang="en-US" dirty="0"/>
              <a:t>FSLE-</a:t>
            </a:r>
            <a:r>
              <a:rPr lang="en-US" dirty="0" err="1"/>
              <a:t>TReX</a:t>
            </a:r>
            <a:endParaRPr lang="en-US" dirty="0"/>
          </a:p>
          <a:p>
            <a:r>
              <a:rPr lang="en-US" dirty="0"/>
              <a:t>Nancy’s error maps</a:t>
            </a:r>
          </a:p>
        </p:txBody>
      </p:sp>
    </p:spTree>
    <p:extLst>
      <p:ext uri="{BB962C8B-B14F-4D97-AF65-F5344CB8AC3E}">
        <p14:creationId xmlns:p14="http://schemas.microsoft.com/office/powerpoint/2010/main" val="19550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0" dirty="0"/>
                  <a:t>Model the difference between drift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b="0" dirty="0"/>
                  <a:t>) and (model) ocean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b="0" dirty="0"/>
                  <a:t>) as a linear function of the wind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⍺</a:t>
                </a:r>
                <a:r>
                  <a:rPr lang="en-US" dirty="0"/>
                  <a:t> compensates for missing physics:</a:t>
                </a:r>
              </a:p>
              <a:p>
                <a:pPr lvl="1"/>
                <a:r>
                  <a:rPr lang="en-US" dirty="0"/>
                  <a:t>Stokes drift, direct forcing on drifter</a:t>
                </a:r>
              </a:p>
              <a:p>
                <a:r>
                  <a:rPr lang="en-US" b="1" dirty="0"/>
                  <a:t>⍺</a:t>
                </a:r>
                <a:r>
                  <a:rPr lang="en-US" dirty="0"/>
                  <a:t> compensates for uncertainties:</a:t>
                </a:r>
              </a:p>
              <a:p>
                <a:pPr lvl="1"/>
                <a:r>
                  <a:rPr lang="en-US" dirty="0"/>
                  <a:t>Roughness length, eddy viscosity, sub-grid variability, wind variability</a:t>
                </a:r>
              </a:p>
              <a:p>
                <a:r>
                  <a:rPr lang="en-US" dirty="0"/>
                  <a:t>Interpolating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drifter position and time allows for the calculation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that would give a perfect prediction.</a:t>
                </a:r>
              </a:p>
              <a:p>
                <a:r>
                  <a:rPr lang="en-US" dirty="0"/>
                  <a:t>Idea: Mean and variance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will tell us something about bias and uncertainty.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2241" r="-15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7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Drifter Release June 2018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42189E8-43EC-E64F-8708-951A392C6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64" y="1417638"/>
            <a:ext cx="6112871" cy="3880643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461624" y="5298281"/>
            <a:ext cx="4110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Surface: </a:t>
            </a:r>
            <a:r>
              <a:rPr lang="en-CA" dirty="0" err="1"/>
              <a:t>Osker</a:t>
            </a:r>
            <a:r>
              <a:rPr lang="en-CA" dirty="0"/>
              <a:t> and </a:t>
            </a:r>
            <a:r>
              <a:rPr lang="en-CA" dirty="0" err="1"/>
              <a:t>iSphere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Intermediate: Roby and SCT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Drogued</a:t>
            </a:r>
            <a:r>
              <a:rPr lang="en-CA" dirty="0"/>
              <a:t>: CODE, SVP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BEC2E-DB07-1E43-96E4-352A721F5F61}"/>
              </a:ext>
            </a:extLst>
          </p:cNvPr>
          <p:cNvSpPr txBox="1"/>
          <p:nvPr/>
        </p:nvSpPr>
        <p:spPr>
          <a:xfrm>
            <a:off x="4572000" y="5298281"/>
            <a:ext cx="411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 ⍺ using two operational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ECCC: RIOPS + 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METNO: NORSHELF + AROME</a:t>
            </a:r>
          </a:p>
        </p:txBody>
      </p:sp>
    </p:spTree>
    <p:extLst>
      <p:ext uri="{BB962C8B-B14F-4D97-AF65-F5344CB8AC3E}">
        <p14:creationId xmlns:p14="http://schemas.microsoft.com/office/powerpoint/2010/main" val="32154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D8E-86BD-A340-9A4C-887AE173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Histogram for surface drifters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3B996-6BF2-6B4D-91F4-20556F323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89" y="1417638"/>
            <a:ext cx="4834822" cy="38817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CD800-35A2-6943-BFC4-DDC5F613BDF4}"/>
              </a:ext>
            </a:extLst>
          </p:cNvPr>
          <p:cNvSpPr txBox="1"/>
          <p:nvPr/>
        </p:nvSpPr>
        <p:spPr>
          <a:xfrm>
            <a:off x="457200" y="529939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Both models give similar mean and 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bias is similar to other studies looking at surface drift</a:t>
            </a:r>
          </a:p>
        </p:txBody>
      </p:sp>
    </p:spTree>
    <p:extLst>
      <p:ext uri="{BB962C8B-B14F-4D97-AF65-F5344CB8AC3E}">
        <p14:creationId xmlns:p14="http://schemas.microsoft.com/office/powerpoint/2010/main" val="302043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D838-2903-E346-A99E-596EBFC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Histogram for </a:t>
            </a:r>
            <a:r>
              <a:rPr lang="en-CA" dirty="0" err="1"/>
              <a:t>drogued</a:t>
            </a:r>
            <a:r>
              <a:rPr lang="en-CA" dirty="0"/>
              <a:t> drifters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9F24A-61B1-B241-B8F8-BC2FE0B61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0" y="1417638"/>
            <a:ext cx="4845600" cy="38804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B8709-5C93-184B-A48F-607BC84D2C5C}"/>
              </a:ext>
            </a:extLst>
          </p:cNvPr>
          <p:cNvSpPr txBox="1"/>
          <p:nvPr/>
        </p:nvSpPr>
        <p:spPr>
          <a:xfrm>
            <a:off x="457200" y="529939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CODE has small bias (due to Stokes drift) and SVP has no bias (as expected)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Standard deviation is comparable to that of surface drifters</a:t>
            </a:r>
          </a:p>
        </p:txBody>
      </p:sp>
    </p:spTree>
    <p:extLst>
      <p:ext uri="{BB962C8B-B14F-4D97-AF65-F5344CB8AC3E}">
        <p14:creationId xmlns:p14="http://schemas.microsoft.com/office/powerpoint/2010/main" val="256554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F386-42E4-AA4F-8DC4-DCD80428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Rotary spectra </a:t>
            </a:r>
            <a:r>
              <a:rPr lang="en-CA" dirty="0" err="1"/>
              <a:t>osker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BAA98-72C9-4A40-99D6-51F3B88E1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17638"/>
            <a:ext cx="5334000" cy="3467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B3BCD-65E4-2B41-A0C1-73CB6BC30927}"/>
              </a:ext>
            </a:extLst>
          </p:cNvPr>
          <p:cNvSpPr txBox="1"/>
          <p:nvPr/>
        </p:nvSpPr>
        <p:spPr>
          <a:xfrm>
            <a:off x="457200" y="5299396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 rotary spectra of 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Energy mostly at mean due to bias and at inertial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energy at inertial frequency is most likely due to correcting errors in magnitude and/or phase of the inertial response of ocean model</a:t>
            </a:r>
          </a:p>
        </p:txBody>
      </p:sp>
    </p:spTree>
    <p:extLst>
      <p:ext uri="{BB962C8B-B14F-4D97-AF65-F5344CB8AC3E}">
        <p14:creationId xmlns:p14="http://schemas.microsoft.com/office/powerpoint/2010/main" val="232481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609F-A648-204F-8C31-80AC624C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Rotary spectra of SVP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5B8CF-AC71-D14D-9821-E933C89E2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17638"/>
            <a:ext cx="5372100" cy="3467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B968A-86F2-6C47-98A7-55FEF0A08584}"/>
              </a:ext>
            </a:extLst>
          </p:cNvPr>
          <p:cNvSpPr txBox="1"/>
          <p:nvPr/>
        </p:nvSpPr>
        <p:spPr>
          <a:xfrm>
            <a:off x="457200" y="529939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energy is now near inertial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bias in ECCC at 15 m is in direction suggesting error in eddy viscosity</a:t>
            </a:r>
          </a:p>
        </p:txBody>
      </p:sp>
    </p:spTree>
    <p:extLst>
      <p:ext uri="{BB962C8B-B14F-4D97-AF65-F5344CB8AC3E}">
        <p14:creationId xmlns:p14="http://schemas.microsoft.com/office/powerpoint/2010/main" val="399194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CC_Presentaion_Generic Shapes_Standard(50-150)" id="{1753B3D5-5B60-FE4B-B7AC-3825147B02CF}" vid="{57532444-BA27-9844-87EB-7F5D1265D6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0B20BB41BF245A74357C5242D202F" ma:contentTypeVersion="10" ma:contentTypeDescription="Create a new document." ma:contentTypeScope="" ma:versionID="1d63c453300229499d35ee3cdb122db5">
  <xsd:schema xmlns:xsd="http://www.w3.org/2001/XMLSchema" xmlns:xs="http://www.w3.org/2001/XMLSchema" xmlns:p="http://schemas.microsoft.com/office/2006/metadata/properties" xmlns:ns3="acbb3e5d-5d9a-41a2-b23c-a652c639d82c" xmlns:ns4="b6e7370b-7179-4676-9a6f-0d2482e7e8cc" targetNamespace="http://schemas.microsoft.com/office/2006/metadata/properties" ma:root="true" ma:fieldsID="d0431d3bfc2050b05195e48dfbe7c542" ns3:_="" ns4:_="">
    <xsd:import namespace="acbb3e5d-5d9a-41a2-b23c-a652c639d82c"/>
    <xsd:import namespace="b6e7370b-7179-4676-9a6f-0d2482e7e8cc"/>
    <xsd:element name="properties">
      <xsd:complexType>
        <xsd:sequence>
          <xsd:element name="documentManagement">
            <xsd:complexType>
              <xsd:all>
                <xsd:element ref="ns3:Type_x0020_of_x0020_Document" minOccurs="0"/>
                <xsd:element ref="ns3:Branch" minOccurs="0"/>
                <xsd:element ref="ns3:Zone" minOccurs="0"/>
                <xsd:element ref="ns3:URL" minOccurs="0"/>
                <xsd:element ref="ns3:URL_x0020_of_x0020_the_x0020_document" minOccurs="0"/>
                <xsd:element ref="ns3:Last_x0020_Updates" minOccurs="0"/>
                <xsd:element ref="ns4:SharedWithUsers" minOccurs="0"/>
                <xsd:element ref="ns3:Langu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b3e5d-5d9a-41a2-b23c-a652c639d82c" elementFormDefault="qualified">
    <xsd:import namespace="http://schemas.microsoft.com/office/2006/documentManagement/types"/>
    <xsd:import namespace="http://schemas.microsoft.com/office/infopath/2007/PartnerControls"/>
    <xsd:element name="Type_x0020_of_x0020_Document" ma:index="9" nillable="true" ma:displayName="Type of Document" ma:format="Dropdown" ma:internalName="Type_x0020_of_x0020_Document">
      <xsd:simpleType>
        <xsd:restriction base="dms:Choice">
          <xsd:enumeration value="Intranet Document Library - Communications Branch"/>
          <xsd:enumeration value="Intranet Document Library - Departmental (Non-Branch Specific)"/>
        </xsd:restriction>
      </xsd:simpleType>
    </xsd:element>
    <xsd:element name="Branch" ma:index="10" nillable="true" ma:displayName="Branch" ma:format="Dropdown" ma:internalName="Branch">
      <xsd:simpleType>
        <xsd:restriction base="dms:Choice">
          <xsd:enumeration value="Audit &amp; Evaluation"/>
          <xsd:enumeration value="Communicaitons"/>
          <xsd:enumeration value="Intranet"/>
        </xsd:restriction>
      </xsd:simpleType>
    </xsd:element>
    <xsd:element name="Zone" ma:index="11" nillable="true" ma:displayName="Zone" ma:default="AE-VE" ma:format="Dropdown" ma:internalName="Zone">
      <xsd:simpleType>
        <xsd:restriction base="dms:Choice">
          <xsd:enumeration value="AE-VE"/>
          <xsd:enumeration value="Communications"/>
          <xsd:enumeration value="Guide"/>
          <xsd:enumeration value="Communautés-Communities"/>
        </xsd:restriction>
      </xsd:simpleType>
    </xsd:element>
    <xsd:element name="URL" ma:index="12" nillable="true" ma:displayName="URL - on Intranet Document Location" ma:description="Please add the link where the document is located on Intranet" ma:format="Hyperlink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URL_x0020_of_x0020_the_x0020_document" ma:index="13" nillable="true" ma:displayName="URL of the document" ma:description="Please add document URL." ma:format="Hyperlink" ma:internalName="URL_x0020_of_x0020_the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ast_x0020_Updates" ma:index="14" nillable="true" ma:displayName="Last Updates" ma:format="DateOnly" ma:internalName="Last_x0020_Updates">
      <xsd:simpleType>
        <xsd:restriction base="dms:DateTime"/>
      </xsd:simpleType>
    </xsd:element>
    <xsd:element name="Language" ma:index="16" nillable="true" ma:displayName="Language" ma:default="English" ma:format="Dropdown" ma:internalName="Language">
      <xsd:simpleType>
        <xsd:restriction base="dms:Choice">
          <xsd:enumeration value="English"/>
          <xsd:enumeration value="French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7370b-7179-4676-9a6f-0d2482e7e8c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 of Document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ranch xmlns="acbb3e5d-5d9a-41a2-b23c-a652c639d82c" xsi:nil="true"/>
    <URL_x0020_of_x0020_the_x0020_document xmlns="acbb3e5d-5d9a-41a2-b23c-a652c639d82c">
      <Url xsi:nil="true"/>
      <Description xsi:nil="true"/>
    </URL_x0020_of_x0020_the_x0020_document>
    <Zone xmlns="acbb3e5d-5d9a-41a2-b23c-a652c639d82c">AE-VE</Zone>
    <Last_x0020_Updates xmlns="acbb3e5d-5d9a-41a2-b23c-a652c639d82c" xsi:nil="true"/>
    <URL xmlns="acbb3e5d-5d9a-41a2-b23c-a652c639d82c">
      <Url xsi:nil="true"/>
      <Description xsi:nil="true"/>
    </URL>
    <Type_x0020_of_x0020_Document xmlns="acbb3e5d-5d9a-41a2-b23c-a652c639d82c" xsi:nil="true"/>
    <Language xmlns="acbb3e5d-5d9a-41a2-b23c-a652c639d82c">English</Languag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5073C6-8F39-4D0C-98A3-3188256BBC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bb3e5d-5d9a-41a2-b23c-a652c639d82c"/>
    <ds:schemaRef ds:uri="b6e7370b-7179-4676-9a6f-0d2482e7e8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17B7C4-7C08-4A59-890F-4719C7EEBD0B}">
  <ds:schemaRefs>
    <ds:schemaRef ds:uri="http://purl.org/dc/dcmitype/"/>
    <ds:schemaRef ds:uri="http://schemas.openxmlformats.org/package/2006/metadata/core-properties"/>
    <ds:schemaRef ds:uri="acbb3e5d-5d9a-41a2-b23c-a652c639d82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b6e7370b-7179-4676-9a6f-0d2482e7e8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FEA80A5-E996-4AFB-AE99-8EED984C9B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4475</TotalTime>
  <Words>304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 Math</vt:lpstr>
      <vt:lpstr>Office Theme</vt:lpstr>
      <vt:lpstr>Assessing drift uncertainty</vt:lpstr>
      <vt:lpstr>outline</vt:lpstr>
      <vt:lpstr>Drift modeling</vt:lpstr>
      <vt:lpstr>Drifter Release June 2018</vt:lpstr>
      <vt:lpstr>Histogram for surface drifters</vt:lpstr>
      <vt:lpstr>Histogram for drogued drifters</vt:lpstr>
      <vt:lpstr>Rotary spectra osker</vt:lpstr>
      <vt:lpstr>Rotary spectra of SVP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drift uncertainty</dc:title>
  <dc:creator>Sutherland,Graigory (ECCC)</dc:creator>
  <cp:lastModifiedBy>Sutherland,Graigory (ECCC)</cp:lastModifiedBy>
  <cp:revision>2</cp:revision>
  <dcterms:created xsi:type="dcterms:W3CDTF">2021-09-28T13:18:05Z</dcterms:created>
  <dcterms:modified xsi:type="dcterms:W3CDTF">2021-10-01T15:53:23Z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0x01010075D0B20BB41BF245A74357C5242D202F</vt:lpwstr>
  </property>
</Properties>
</file>