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72" r:id="rId14"/>
    <p:sldId id="273" r:id="rId15"/>
    <p:sldId id="274" r:id="rId16"/>
    <p:sldId id="275" r:id="rId17"/>
    <p:sldId id="264" r:id="rId18"/>
    <p:sldId id="265" r:id="rId19"/>
    <p:sldId id="278" r:id="rId20"/>
    <p:sldId id="277" r:id="rId21"/>
    <p:sldId id="26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>
      <p:cViewPr>
        <p:scale>
          <a:sx n="69" d="100"/>
          <a:sy n="69" d="100"/>
        </p:scale>
        <p:origin x="4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28BFE-5696-48E1-B238-D04A1C88E3F2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D6D6-7134-4D7B-80F7-49B745E4E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8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5586" y="1412777"/>
            <a:ext cx="7992888" cy="1470025"/>
          </a:xfrm>
        </p:spPr>
        <p:txBody>
          <a:bodyPr/>
          <a:lstStyle>
            <a:lvl1pPr algn="l">
              <a:defRPr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0666" y="2883051"/>
            <a:ext cx="4945470" cy="1914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PLACE YOUR </a:t>
            </a:r>
            <a:br>
              <a:rPr lang="en-US" dirty="0"/>
            </a:br>
            <a:r>
              <a:rPr lang="en-US" dirty="0"/>
              <a:t>SUB-TITLE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5586" y="4797153"/>
            <a:ext cx="2133600" cy="365125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10/6/2021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41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41"/>
          </a:xfrm>
        </p:spPr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ncy.Soontiens@dfo-mpo.gc.ca" TargetMode="External"/><Relationship Id="rId2" Type="http://schemas.openxmlformats.org/officeDocument/2006/relationships/hyperlink" Target="mailto:Graigory.Sutherland@ec.gc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 drift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666" y="2883051"/>
            <a:ext cx="4945470" cy="11220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Graig Sutherland</a:t>
            </a:r>
          </a:p>
          <a:p>
            <a:r>
              <a:rPr lang="en-US" dirty="0"/>
              <a:t>Nancy </a:t>
            </a:r>
            <a:r>
              <a:rPr lang="en-US" dirty="0" err="1"/>
              <a:t>Soontiens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50912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Graigory.Sutherland@ec.gc.ca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Nancy.Soontiens@dfo-mpo.gc.ca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Correction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each drifter track</a:t>
                </a:r>
              </a:p>
              <a:p>
                <a:pPr lvl="1"/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to produce an “adjusted velocity” as follows: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𝒂𝒅𝒋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𝒂𝒅𝒋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to produce maps of velocity error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63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CIOPSE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4688"/>
            <a:ext cx="8229600" cy="4096986"/>
          </a:xfrm>
        </p:spPr>
      </p:pic>
    </p:spTree>
    <p:extLst>
      <p:ext uri="{BB962C8B-B14F-4D97-AF65-F5344CB8AC3E}">
        <p14:creationId xmlns:p14="http://schemas.microsoft.com/office/powerpoint/2010/main" val="191690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GSL500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4688"/>
            <a:ext cx="8229600" cy="4096986"/>
          </a:xfrm>
        </p:spPr>
      </p:pic>
    </p:spTree>
    <p:extLst>
      <p:ext uri="{BB962C8B-B14F-4D97-AF65-F5344CB8AC3E}">
        <p14:creationId xmlns:p14="http://schemas.microsoft.com/office/powerpoint/2010/main" val="86345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Error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4" y="2060848"/>
            <a:ext cx="4491615" cy="36269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849"/>
            <a:ext cx="4458774" cy="36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/>
              <p:nvPr/>
            </p:nvSpPr>
            <p:spPr>
              <a:xfrm>
                <a:off x="429033" y="5661249"/>
                <a:ext cx="3603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=1.18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33" y="5661249"/>
                <a:ext cx="360326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194" y="5853598"/>
                <a:ext cx="2190343" cy="58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94" y="5853598"/>
                <a:ext cx="2190343" cy="584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/>
              <p:nvPr/>
            </p:nvSpPr>
            <p:spPr>
              <a:xfrm>
                <a:off x="5220072" y="5643838"/>
                <a:ext cx="3603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=1.36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643838"/>
                <a:ext cx="360326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975488" y="1616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CIOPSE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29707" y="157640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GSL500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851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9091-A38D-CB48-8958-9075C248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Finite Scale Lyapunov Exponent (FSLE)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13DA4-569E-9E44-9E57-8543AA727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An alternative approach to relative dispersion is to use the separation distance as the independent variable and average exit times</a:t>
                </a:r>
              </a:p>
              <a:p>
                <a:r>
                  <a:rPr lang="en-CA" dirty="0"/>
                  <a:t>Choose distances that increase multiplicatively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Assuming exponential increase between bins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13DA4-569E-9E44-9E57-8543AA727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91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311-CAA8-844C-B273-7FC3480C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 – Gulf of St. Lawrence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EA8B2-F406-5144-9AAE-84F14A958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Calculate FSLE from 232 drifters deployed (26796 unique pairs) in the Gulf of St. Lawrence</a:t>
                </a:r>
              </a:p>
              <a:p>
                <a:r>
                  <a:rPr lang="en-CA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CA" dirty="0"/>
                  <a:t> 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CA" dirty="0"/>
              </a:p>
              <a:p>
                <a:r>
                  <a:rPr lang="en-CA" dirty="0"/>
                  <a:t>Calculate FSLE from simulated trajectories (MLDP particle tracking software) using 3 model configurations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CIOPSE + HRDPS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GSL500 + HRDPS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GSL500 + RELOC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EA8B2-F406-5144-9AAE-84F14A958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7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FSLE: CIOPS + HRDPS</a:t>
            </a: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65CC40B-D9F9-5A4E-B959-D1518639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4118996" cy="452596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35F43-1587-BA43-AC33-AA170BA78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2815"/>
            <a:ext cx="4118996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141763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0% </a:t>
            </a:r>
            <a:r>
              <a:rPr lang="en-US" dirty="0" err="1" smtClean="0"/>
              <a:t>windage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34612" y="145629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% </a:t>
            </a:r>
            <a:r>
              <a:rPr lang="en-US" dirty="0" err="1" smtClean="0"/>
              <a:t>windage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46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FSLe</a:t>
            </a:r>
            <a:r>
              <a:rPr lang="en-US" dirty="0" smtClean="0"/>
              <a:t>: GSL500 + HRDPS</a:t>
            </a: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0C5E7A-122A-B14F-8DDE-96A4D3305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8"/>
            <a:ext cx="4118996" cy="452596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E7166-FA43-2A45-B453-21AB70AE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04" y="1593093"/>
            <a:ext cx="411899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0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656B-91E8-FD4B-ACF6-FDC4A6A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GSL500 + RELOC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82D56-BBE4-3445-AAF0-60CC4758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17638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416705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model uncertainty using different types of drifters</a:t>
            </a:r>
          </a:p>
          <a:p>
            <a:r>
              <a:rPr lang="en-US" dirty="0" smtClean="0"/>
              <a:t>Calculate a bias correction as a linear function of the wind</a:t>
            </a:r>
          </a:p>
          <a:p>
            <a:r>
              <a:rPr lang="en-US" dirty="0" smtClean="0"/>
              <a:t>FSLE represent scale dependent dispersion </a:t>
            </a:r>
          </a:p>
          <a:p>
            <a:r>
              <a:rPr lang="en-US" dirty="0" smtClean="0"/>
              <a:t>Higher resolution models improve dispersion at larger scales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639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uncertainty of surface currents is important to know for many marine operations</a:t>
            </a:r>
          </a:p>
          <a:p>
            <a:r>
              <a:rPr lang="en-US" dirty="0" smtClean="0"/>
              <a:t>Most abundant source of surface current data is in the form of </a:t>
            </a:r>
            <a:r>
              <a:rPr lang="en-US" dirty="0" err="1" smtClean="0"/>
              <a:t>Lagrangian</a:t>
            </a:r>
            <a:r>
              <a:rPr lang="en-US" dirty="0" smtClean="0"/>
              <a:t> drifters</a:t>
            </a:r>
          </a:p>
          <a:p>
            <a:r>
              <a:rPr lang="en-US" dirty="0" smtClean="0"/>
              <a:t>Present a couple methods of assessing ocean model uncertainty with drifter data</a:t>
            </a:r>
          </a:p>
          <a:p>
            <a:r>
              <a:rPr lang="en-US" dirty="0" smtClean="0"/>
              <a:t>Look at both bias and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uncertainty using drifters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0" dirty="0"/>
                  <a:t>Model the difference between drift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="0" dirty="0"/>
                  <a:t>) and (model) ocean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="0" dirty="0"/>
                  <a:t>) as a linear function of the wind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missing physics:</a:t>
                </a:r>
              </a:p>
              <a:p>
                <a:pPr lvl="1"/>
                <a:r>
                  <a:rPr lang="en-US" dirty="0"/>
                  <a:t>Stokes drift, direct forcing on drifter</a:t>
                </a:r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uncertainties:</a:t>
                </a:r>
              </a:p>
              <a:p>
                <a:pPr lvl="1"/>
                <a:r>
                  <a:rPr lang="en-US" dirty="0"/>
                  <a:t>Roughness length, eddy viscosity, sub-grid variability, wind variability</a:t>
                </a:r>
              </a:p>
              <a:p>
                <a:r>
                  <a:rPr lang="en-US" dirty="0"/>
                  <a:t>Interpolating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drifter position and time allows for the calculation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that would give a perfect prediction.</a:t>
                </a:r>
              </a:p>
              <a:p>
                <a:r>
                  <a:rPr lang="en-US" dirty="0"/>
                  <a:t>Idea: Mean and variance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will tell us something about bias and uncertainty.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2241" r="-15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Drifter Release June 2018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42189E8-43EC-E64F-8708-951A392C6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64" y="1417638"/>
            <a:ext cx="6112871" cy="3880643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461624" y="5298281"/>
            <a:ext cx="411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Surface: </a:t>
            </a:r>
            <a:r>
              <a:rPr lang="en-CA" dirty="0" err="1"/>
              <a:t>Osker</a:t>
            </a:r>
            <a:r>
              <a:rPr lang="en-CA" dirty="0"/>
              <a:t> and </a:t>
            </a:r>
            <a:r>
              <a:rPr lang="en-CA" dirty="0" err="1"/>
              <a:t>iSphere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Intermediate: Roby and SCT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Drogued</a:t>
            </a:r>
            <a:r>
              <a:rPr lang="en-CA" dirty="0"/>
              <a:t>: CODE, SVP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BEC2E-DB07-1E43-96E4-352A721F5F61}"/>
              </a:ext>
            </a:extLst>
          </p:cNvPr>
          <p:cNvSpPr txBox="1"/>
          <p:nvPr/>
        </p:nvSpPr>
        <p:spPr>
          <a:xfrm>
            <a:off x="4572000" y="5298281"/>
            <a:ext cx="411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⍺ using two operational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ECCC: RIOPS + 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METNO: NORSHELF + AROME</a:t>
            </a:r>
          </a:p>
        </p:txBody>
      </p:sp>
    </p:spTree>
    <p:extLst>
      <p:ext uri="{BB962C8B-B14F-4D97-AF65-F5344CB8AC3E}">
        <p14:creationId xmlns:p14="http://schemas.microsoft.com/office/powerpoint/2010/main" val="32154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D8E-86BD-A340-9A4C-887AE173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surface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3B996-6BF2-6B4D-91F4-20556F32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61003"/>
            <a:ext cx="5328592" cy="42781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CD800-35A2-6943-BFC4-DDC5F613BDF4}"/>
              </a:ext>
            </a:extLst>
          </p:cNvPr>
          <p:cNvSpPr txBox="1"/>
          <p:nvPr/>
        </p:nvSpPr>
        <p:spPr>
          <a:xfrm>
            <a:off x="457200" y="558924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Both models give similar mean and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is similar to other studies looking at surface drift</a:t>
            </a:r>
          </a:p>
        </p:txBody>
      </p:sp>
    </p:spTree>
    <p:extLst>
      <p:ext uri="{BB962C8B-B14F-4D97-AF65-F5344CB8AC3E}">
        <p14:creationId xmlns:p14="http://schemas.microsoft.com/office/powerpoint/2010/main" val="302043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D838-2903-E346-A99E-596EBFC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</a:t>
            </a:r>
            <a:r>
              <a:rPr lang="en-CA" dirty="0" err="1"/>
              <a:t>drogued</a:t>
            </a:r>
            <a:r>
              <a:rPr lang="en-CA" dirty="0"/>
              <a:t>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9F24A-61B1-B241-B8F8-BC2FE0B61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82" y="1124744"/>
            <a:ext cx="5347836" cy="42926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B8709-5C93-184B-A48F-607BC84D2C5C}"/>
              </a:ext>
            </a:extLst>
          </p:cNvPr>
          <p:cNvSpPr txBox="1"/>
          <p:nvPr/>
        </p:nvSpPr>
        <p:spPr>
          <a:xfrm>
            <a:off x="457200" y="52993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CODE has small bias (due to Stokes drift) and SVP has no bias (as expected)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Standard deviation is comparable to that of surface drifters</a:t>
            </a:r>
          </a:p>
        </p:txBody>
      </p:sp>
    </p:spTree>
    <p:extLst>
      <p:ext uri="{BB962C8B-B14F-4D97-AF65-F5344CB8AC3E}">
        <p14:creationId xmlns:p14="http://schemas.microsoft.com/office/powerpoint/2010/main" val="256554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F386-42E4-AA4F-8DC4-DCD8042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</a:t>
            </a:r>
            <a:r>
              <a:rPr lang="en-CA" dirty="0" err="1"/>
              <a:t>osker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BAA98-72C9-4A40-99D6-51F3B88E1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17638"/>
            <a:ext cx="5334000" cy="346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B3BCD-65E4-2B41-A0C1-73CB6BC30927}"/>
              </a:ext>
            </a:extLst>
          </p:cNvPr>
          <p:cNvSpPr txBox="1"/>
          <p:nvPr/>
        </p:nvSpPr>
        <p:spPr>
          <a:xfrm>
            <a:off x="457200" y="529939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rotary spectra of 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Energy mostly at mean due to bias and at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energy at inertial frequency is most likely due to correcting errors in magnitude and/or phase of the inertial response of ocean model</a:t>
            </a:r>
          </a:p>
        </p:txBody>
      </p:sp>
    </p:spTree>
    <p:extLst>
      <p:ext uri="{BB962C8B-B14F-4D97-AF65-F5344CB8AC3E}">
        <p14:creationId xmlns:p14="http://schemas.microsoft.com/office/powerpoint/2010/main" val="23248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609F-A648-204F-8C31-80AC624C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of SVP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5B8CF-AC71-D14D-9821-E933C89E2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17638"/>
            <a:ext cx="5372100" cy="346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B968A-86F2-6C47-98A7-55FEF0A08584}"/>
              </a:ext>
            </a:extLst>
          </p:cNvPr>
          <p:cNvSpPr txBox="1"/>
          <p:nvPr/>
        </p:nvSpPr>
        <p:spPr>
          <a:xfrm>
            <a:off x="457200" y="529939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energy is now near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in ECCC at 15 m is in direction suggesting error in eddy viscosity</a:t>
            </a:r>
          </a:p>
        </p:txBody>
      </p:sp>
    </p:spTree>
    <p:extLst>
      <p:ext uri="{BB962C8B-B14F-4D97-AF65-F5344CB8AC3E}">
        <p14:creationId xmlns:p14="http://schemas.microsoft.com/office/powerpoint/2010/main" val="399194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MEOPAR </a:t>
            </a:r>
            <a:r>
              <a:rPr lang="en-US" dirty="0" err="1" smtClean="0"/>
              <a:t>Trex</a:t>
            </a:r>
            <a:r>
              <a:rPr lang="en-US" dirty="0" smtClean="0"/>
              <a:t> Sept 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92033"/>
            <a:ext cx="6848870" cy="42062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BEC2E-DB07-1E43-96E4-352A721F5F61}"/>
              </a:ext>
            </a:extLst>
          </p:cNvPr>
          <p:cNvSpPr txBox="1"/>
          <p:nvPr/>
        </p:nvSpPr>
        <p:spPr>
          <a:xfrm>
            <a:off x="4679504" y="5267503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Calculate </a:t>
            </a:r>
            <a:r>
              <a:rPr lang="en-CA" dirty="0"/>
              <a:t>⍺ using </a:t>
            </a:r>
            <a:r>
              <a:rPr lang="en-CA" dirty="0" smtClean="0"/>
              <a:t>two ocean/atmosphere modelling systems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1/36 </a:t>
            </a:r>
            <a:r>
              <a:rPr lang="en-CA" dirty="0" err="1" smtClean="0"/>
              <a:t>deg</a:t>
            </a:r>
            <a:r>
              <a:rPr lang="en-CA" dirty="0" smtClean="0"/>
              <a:t> CIOPSE + 1km RELOC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500m GSL + 1km RELOC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113331" y="5267503"/>
            <a:ext cx="4566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~200 drifters released in St. Lawrence Estuary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Surface</a:t>
            </a:r>
            <a:r>
              <a:rPr lang="en-CA" dirty="0"/>
              <a:t>: </a:t>
            </a:r>
            <a:r>
              <a:rPr lang="en-CA" dirty="0" err="1" smtClean="0"/>
              <a:t>Osker</a:t>
            </a:r>
            <a:r>
              <a:rPr lang="en-CA" dirty="0" smtClean="0"/>
              <a:t>, </a:t>
            </a:r>
            <a:r>
              <a:rPr lang="en-CA" dirty="0" err="1" smtClean="0"/>
              <a:t>iSphere</a:t>
            </a:r>
            <a:r>
              <a:rPr lang="en-CA" dirty="0" smtClean="0"/>
              <a:t>, ISMER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Intermediate</a:t>
            </a:r>
            <a:r>
              <a:rPr lang="en-CA" dirty="0"/>
              <a:t>: </a:t>
            </a:r>
            <a:r>
              <a:rPr lang="en-CA" dirty="0" smtClean="0"/>
              <a:t>SCT, </a:t>
            </a:r>
            <a:r>
              <a:rPr lang="en-CA" dirty="0"/>
              <a:t>UBC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Drogued</a:t>
            </a:r>
            <a:r>
              <a:rPr lang="en-CA" dirty="0" smtClean="0"/>
              <a:t>: CARTHE</a:t>
            </a:r>
            <a:r>
              <a:rPr lang="en-CA" dirty="0"/>
              <a:t>, CODE</a:t>
            </a:r>
            <a:r>
              <a:rPr lang="en-CA" dirty="0" smtClean="0"/>
              <a:t>, </a:t>
            </a:r>
            <a:r>
              <a:rPr lang="en-CA" dirty="0" err="1" smtClean="0"/>
              <a:t>iSVP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4504044" y="654656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https://meopar.ca/research/tracer-release-experiment/</a:t>
            </a:r>
          </a:p>
        </p:txBody>
      </p:sp>
    </p:spTree>
    <p:extLst>
      <p:ext uri="{BB962C8B-B14F-4D97-AF65-F5344CB8AC3E}">
        <p14:creationId xmlns:p14="http://schemas.microsoft.com/office/powerpoint/2010/main" val="89792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CC_Presentaion_Generic Shapes_Standard(50-150)" id="{1753B3D5-5B60-FE4B-B7AC-3825147B02CF}" vid="{57532444-BA27-9844-87EB-7F5D1265D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0B20BB41BF245A74357C5242D202F" ma:contentTypeVersion="10" ma:contentTypeDescription="Create a new document." ma:contentTypeScope="" ma:versionID="1d63c453300229499d35ee3cdb122db5">
  <xsd:schema xmlns:xsd="http://www.w3.org/2001/XMLSchema" xmlns:xs="http://www.w3.org/2001/XMLSchema" xmlns:p="http://schemas.microsoft.com/office/2006/metadata/properties" xmlns:ns3="acbb3e5d-5d9a-41a2-b23c-a652c639d82c" xmlns:ns4="b6e7370b-7179-4676-9a6f-0d2482e7e8cc" targetNamespace="http://schemas.microsoft.com/office/2006/metadata/properties" ma:root="true" ma:fieldsID="d0431d3bfc2050b05195e48dfbe7c542" ns3:_="" ns4:_="">
    <xsd:import namespace="acbb3e5d-5d9a-41a2-b23c-a652c639d82c"/>
    <xsd:import namespace="b6e7370b-7179-4676-9a6f-0d2482e7e8cc"/>
    <xsd:element name="properties">
      <xsd:complexType>
        <xsd:sequence>
          <xsd:element name="documentManagement">
            <xsd:complexType>
              <xsd:all>
                <xsd:element ref="ns3:Type_x0020_of_x0020_Document" minOccurs="0"/>
                <xsd:element ref="ns3:Branch" minOccurs="0"/>
                <xsd:element ref="ns3:Zone" minOccurs="0"/>
                <xsd:element ref="ns3:URL" minOccurs="0"/>
                <xsd:element ref="ns3:URL_x0020_of_x0020_the_x0020_document" minOccurs="0"/>
                <xsd:element ref="ns3:Last_x0020_Updates" minOccurs="0"/>
                <xsd:element ref="ns4:SharedWithUsers" minOccurs="0"/>
                <xsd:element ref="ns3:Langu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3e5d-5d9a-41a2-b23c-a652c639d82c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9" nillable="true" ma:displayName="Type of Document" ma:format="Dropdown" ma:internalName="Type_x0020_of_x0020_Document">
      <xsd:simpleType>
        <xsd:restriction base="dms:Choice">
          <xsd:enumeration value="Intranet Document Library - Communications Branch"/>
          <xsd:enumeration value="Intranet Document Library - Departmental (Non-Branch Specific)"/>
        </xsd:restriction>
      </xsd:simpleType>
    </xsd:element>
    <xsd:element name="Branch" ma:index="10" nillable="true" ma:displayName="Branch" ma:format="Dropdown" ma:internalName="Branch">
      <xsd:simpleType>
        <xsd:restriction base="dms:Choice">
          <xsd:enumeration value="Audit &amp; Evaluation"/>
          <xsd:enumeration value="Communicaitons"/>
          <xsd:enumeration value="Intranet"/>
        </xsd:restriction>
      </xsd:simpleType>
    </xsd:element>
    <xsd:element name="Zone" ma:index="11" nillable="true" ma:displayName="Zone" ma:default="AE-VE" ma:format="Dropdown" ma:internalName="Zone">
      <xsd:simpleType>
        <xsd:restriction base="dms:Choice">
          <xsd:enumeration value="AE-VE"/>
          <xsd:enumeration value="Communications"/>
          <xsd:enumeration value="Guide"/>
          <xsd:enumeration value="Communautés-Communities"/>
        </xsd:restriction>
      </xsd:simpleType>
    </xsd:element>
    <xsd:element name="URL" ma:index="12" nillable="true" ma:displayName="URL - on Intranet Document Location" ma:description="Please add the link where the document is located on Intranet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RL_x0020_of_x0020_the_x0020_document" ma:index="13" nillable="true" ma:displayName="URL of the document" ma:description="Please add document URL." ma:format="Hyperlink" ma:internalName="URL_x0020_of_x0020_the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st_x0020_Updates" ma:index="14" nillable="true" ma:displayName="Last Updates" ma:format="DateOnly" ma:internalName="Last_x0020_Updates">
      <xsd:simpleType>
        <xsd:restriction base="dms:DateTime"/>
      </xsd:simpleType>
    </xsd:element>
    <xsd:element name="Language" ma:index="16" nillable="true" ma:displayName="Language" ma:default="English" ma:format="Dropdown" ma:internalName="Language">
      <xsd:simpleType>
        <xsd:restriction base="dms:Choice">
          <xsd:enumeration value="English"/>
          <xsd:enumeration value="French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7370b-7179-4676-9a6f-0d2482e7e8c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 of Documen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anch xmlns="acbb3e5d-5d9a-41a2-b23c-a652c639d82c" xsi:nil="true"/>
    <URL_x0020_of_x0020_the_x0020_document xmlns="acbb3e5d-5d9a-41a2-b23c-a652c639d82c">
      <Url xsi:nil="true"/>
      <Description xsi:nil="true"/>
    </URL_x0020_of_x0020_the_x0020_document>
    <Zone xmlns="acbb3e5d-5d9a-41a2-b23c-a652c639d82c">AE-VE</Zone>
    <Last_x0020_Updates xmlns="acbb3e5d-5d9a-41a2-b23c-a652c639d82c" xsi:nil="true"/>
    <URL xmlns="acbb3e5d-5d9a-41a2-b23c-a652c639d82c">
      <Url xsi:nil="true"/>
      <Description xsi:nil="true"/>
    </URL>
    <Type_x0020_of_x0020_Document xmlns="acbb3e5d-5d9a-41a2-b23c-a652c639d82c" xsi:nil="true"/>
    <Language xmlns="acbb3e5d-5d9a-41a2-b23c-a652c639d82c">English</Language>
  </documentManagement>
</p:properties>
</file>

<file path=customXml/itemProps1.xml><?xml version="1.0" encoding="utf-8"?>
<ds:datastoreItem xmlns:ds="http://schemas.openxmlformats.org/officeDocument/2006/customXml" ds:itemID="{3FEA80A5-E996-4AFB-AE99-8EED984C9B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5073C6-8F39-4D0C-98A3-3188256BBC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b3e5d-5d9a-41a2-b23c-a652c639d82c"/>
    <ds:schemaRef ds:uri="b6e7370b-7179-4676-9a6f-0d2482e7e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17B7C4-7C08-4A59-890F-4719C7EEBD0B}">
  <ds:schemaRefs>
    <ds:schemaRef ds:uri="http://purl.org/dc/dcmitype/"/>
    <ds:schemaRef ds:uri="http://schemas.openxmlformats.org/package/2006/metadata/core-properties"/>
    <ds:schemaRef ds:uri="acbb3e5d-5d9a-41a2-b23c-a652c639d82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b6e7370b-7179-4676-9a6f-0d2482e7e8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7116</TotalTime>
  <Words>796</Words>
  <Application>Microsoft Office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Assessing drift uncertainty</vt:lpstr>
      <vt:lpstr>Introduction</vt:lpstr>
      <vt:lpstr>Assessing uncertainty using drifters</vt:lpstr>
      <vt:lpstr>Drifter Release June 2018</vt:lpstr>
      <vt:lpstr>Histogram for surface drifters</vt:lpstr>
      <vt:lpstr>Histogram for drogued drifters</vt:lpstr>
      <vt:lpstr>Rotary spectra osker</vt:lpstr>
      <vt:lpstr>Rotary spectra of SVP</vt:lpstr>
      <vt:lpstr>MEOPAR Trex Sept 2020</vt:lpstr>
      <vt:lpstr>BIAS Correction</vt:lpstr>
      <vt:lpstr>CIOPSE </vt:lpstr>
      <vt:lpstr>GSL500</vt:lpstr>
      <vt:lpstr>SPEED Error</vt:lpstr>
      <vt:lpstr>Finite Scale Lyapunov Exponent (FSLE)</vt:lpstr>
      <vt:lpstr>FSLE – Gulf of St. Lawrence</vt:lpstr>
      <vt:lpstr>FSLE: CIOPS + HRDPS</vt:lpstr>
      <vt:lpstr>FSLe: GSL500 + HRDPS</vt:lpstr>
      <vt:lpstr>FSLE: GSL500 + RELOC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drift uncertainty</dc:title>
  <dc:creator>Sutherland,Graigory (ECCC)</dc:creator>
  <cp:lastModifiedBy>Sutherland,Graigory (ECCC)</cp:lastModifiedBy>
  <cp:revision>24</cp:revision>
  <dcterms:created xsi:type="dcterms:W3CDTF">2021-09-28T13:18:05Z</dcterms:created>
  <dcterms:modified xsi:type="dcterms:W3CDTF">2021-10-06T14:07:31Z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0x01010075D0B20BB41BF245A74357C5242D202F</vt:lpwstr>
  </property>
  <property fmtid="{D5CDD505-2E9C-101B-9397-08002B2CF9AE}" pid="3" name="MSIP_Label_1bfb733f-faef-464c-9b6d-731b56f94973_Enabled">
    <vt:lpwstr>true</vt:lpwstr>
  </property>
  <property fmtid="{D5CDD505-2E9C-101B-9397-08002B2CF9AE}" pid="4" name="MSIP_Label_1bfb733f-faef-464c-9b6d-731b56f94973_SetDate">
    <vt:lpwstr>2021-10-05T18:21:16Z</vt:lpwstr>
  </property>
  <property fmtid="{D5CDD505-2E9C-101B-9397-08002B2CF9AE}" pid="5" name="MSIP_Label_1bfb733f-faef-464c-9b6d-731b56f94973_Method">
    <vt:lpwstr>Standard</vt:lpwstr>
  </property>
  <property fmtid="{D5CDD505-2E9C-101B-9397-08002B2CF9AE}" pid="6" name="MSIP_Label_1bfb733f-faef-464c-9b6d-731b56f94973_Name">
    <vt:lpwstr>Unclass - Non-Classifié</vt:lpwstr>
  </property>
  <property fmtid="{D5CDD505-2E9C-101B-9397-08002B2CF9AE}" pid="7" name="MSIP_Label_1bfb733f-faef-464c-9b6d-731b56f94973_SiteId">
    <vt:lpwstr>1594fdae-a1d9-4405-915d-011467234338</vt:lpwstr>
  </property>
  <property fmtid="{D5CDD505-2E9C-101B-9397-08002B2CF9AE}" pid="8" name="MSIP_Label_1bfb733f-faef-464c-9b6d-731b56f94973_ActionId">
    <vt:lpwstr>f1d17872-9387-4279-bc86-4a3373f46909</vt:lpwstr>
  </property>
  <property fmtid="{D5CDD505-2E9C-101B-9397-08002B2CF9AE}" pid="9" name="MSIP_Label_1bfb733f-faef-464c-9b6d-731b56f94973_ContentBits">
    <vt:lpwstr>0</vt:lpwstr>
  </property>
</Properties>
</file>