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2" r:id="rId14"/>
    <p:sldId id="273" r:id="rId15"/>
    <p:sldId id="274" r:id="rId16"/>
    <p:sldId id="275" r:id="rId17"/>
    <p:sldId id="276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>
      <p:cViewPr>
        <p:scale>
          <a:sx n="69" d="100"/>
          <a:sy n="69" d="100"/>
        </p:scale>
        <p:origin x="122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586" y="1412777"/>
            <a:ext cx="7992888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0666" y="2883051"/>
            <a:ext cx="494547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PLACE YOUR </a:t>
            </a:r>
            <a:br>
              <a:rPr lang="en-US" dirty="0"/>
            </a:br>
            <a:r>
              <a:rPr lang="en-US" dirty="0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5586" y="4797153"/>
            <a:ext cx="21336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10/5/2021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41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41"/>
          </a:xfrm>
        </p:spPr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drift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Graig Sutherland</a:t>
            </a:r>
          </a:p>
          <a:p>
            <a:r>
              <a:rPr lang="en-US" dirty="0"/>
              <a:t>Nancy </a:t>
            </a:r>
            <a:r>
              <a:rPr lang="en-US" dirty="0" err="1"/>
              <a:t>Soontiens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each drifter track</a:t>
                </a:r>
              </a:p>
              <a:p>
                <a:pPr lvl="1"/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produce an “adjusted velocity” as follows: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produce maps of velocity error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63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CIOPSE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4688"/>
            <a:ext cx="8229600" cy="4096986"/>
          </a:xfrm>
        </p:spPr>
      </p:pic>
    </p:spTree>
    <p:extLst>
      <p:ext uri="{BB962C8B-B14F-4D97-AF65-F5344CB8AC3E}">
        <p14:creationId xmlns:p14="http://schemas.microsoft.com/office/powerpoint/2010/main" val="191690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GSL500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4688"/>
            <a:ext cx="8229600" cy="4096986"/>
          </a:xfrm>
        </p:spPr>
      </p:pic>
    </p:spTree>
    <p:extLst>
      <p:ext uri="{BB962C8B-B14F-4D97-AF65-F5344CB8AC3E}">
        <p14:creationId xmlns:p14="http://schemas.microsoft.com/office/powerpoint/2010/main" val="86345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" y="2060848"/>
            <a:ext cx="4491615" cy="36269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849"/>
            <a:ext cx="4458774" cy="360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429033" y="5661249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=1.18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33" y="5661249"/>
                <a:ext cx="360326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85194" y="5853598"/>
                <a:ext cx="2190343" cy="58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94" y="5853598"/>
                <a:ext cx="2190343" cy="584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5220072" y="5643838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=1.36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643838"/>
                <a:ext cx="36032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975488" y="1616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CIOPSE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29707" y="157640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GSL500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51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ROTARY </a:t>
            </a:r>
            <a:r>
              <a:rPr lang="en-US" dirty="0" err="1" smtClean="0"/>
              <a:t>SPECTRa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091-A38D-CB48-8958-9075C24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Finite Scale Lyapunov Exponent (FSLE)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An alternative approach to relative dispersion is to use the separation distance as the independent variable and average exit times</a:t>
                </a:r>
              </a:p>
              <a:p>
                <a:r>
                  <a:rPr lang="en-CA" dirty="0"/>
                  <a:t>Choose distances that increase multiplicatively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Assuming exponential increase between bins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&gt; 0 implies chaos. Can also be used to assess scale dependence of dispersion</a:t>
                </a:r>
              </a:p>
              <a:p>
                <a:r>
                  <a:rPr lang="en-CA" dirty="0"/>
                  <a:t>If rms separation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 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3641" r="-1852" b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1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311-CAA8-844C-B273-7FC3480C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 – Gulf of St. Lawrence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Calculate FSLE from 232 drifters deployed (26796 unique pairs) in the Gulf of St. Lawrence</a:t>
                </a:r>
              </a:p>
              <a:p>
                <a:r>
                  <a:rPr lang="en-CA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CA" dirty="0"/>
                  <a:t> 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CA" dirty="0"/>
              </a:p>
              <a:p>
                <a:r>
                  <a:rPr lang="en-CA" dirty="0"/>
                  <a:t>Calculate FSLE from simulated trajectories (MLDP particle tracking software) using 3 model configurations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CIOPSE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RELOC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AEC8-8A68-1E4F-A8CA-703AFD78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CIOPSE + HRDPS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CC40B-D9F9-5A4E-B959-D1518639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67900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972D-CF09-EF48-9459-41D7DE39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HRDPS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C5E7A-122A-B14F-8DDE-96A4D3305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178288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656B-91E8-FD4B-ACF6-FDC4A6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RELOC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82D56-BBE4-3445-AAF0-60CC4758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416705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uncertainty (variance)</a:t>
            </a:r>
          </a:p>
          <a:p>
            <a:r>
              <a:rPr lang="en-US" dirty="0"/>
              <a:t>Windage tuning paper</a:t>
            </a:r>
          </a:p>
          <a:p>
            <a:r>
              <a:rPr lang="en-US" dirty="0"/>
              <a:t>FSLE-</a:t>
            </a:r>
            <a:r>
              <a:rPr lang="en-US" dirty="0" err="1"/>
              <a:t>TReX</a:t>
            </a:r>
            <a:endParaRPr lang="en-US" dirty="0"/>
          </a:p>
          <a:p>
            <a:r>
              <a:rPr lang="en-US" dirty="0"/>
              <a:t>Nancy’s error maps</a:t>
            </a:r>
          </a:p>
        </p:txBody>
      </p:sp>
    </p:spTree>
    <p:extLst>
      <p:ext uri="{BB962C8B-B14F-4D97-AF65-F5344CB8AC3E}">
        <p14:creationId xmlns:p14="http://schemas.microsoft.com/office/powerpoint/2010/main" val="195508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AFE-71E9-A34A-A279-787547BB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FSLE: CIOPSE + HRDPS + 2% wind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35F43-1587-BA43-AC33-AA170BA7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88541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242-F71A-6F4D-A57B-09C6E6C4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HRDPS + 2% wind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E7166-FA43-2A45-B453-21AB70AE0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02" y="1600200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39147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uncertainty using drifters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Model the difference between drift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/>
                  <a:t>) and (model) ocean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dirty="0"/>
                  <a:t>) as a linear function of the wind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missing physics:</a:t>
                </a:r>
              </a:p>
              <a:p>
                <a:pPr lvl="1"/>
                <a:r>
                  <a:rPr lang="en-US" dirty="0"/>
                  <a:t>Stokes drift, direct forcing on drifter</a:t>
                </a:r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uncertainties:</a:t>
                </a:r>
              </a:p>
              <a:p>
                <a:pPr lvl="1"/>
                <a:r>
                  <a:rPr lang="en-US" dirty="0"/>
                  <a:t>Roughness length, eddy viscosity, sub-grid variability, wind variability</a:t>
                </a:r>
              </a:p>
              <a:p>
                <a:r>
                  <a:rPr lang="en-US" dirty="0"/>
                  <a:t>Interpolating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drifter position and time allows for the calculation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that would give a perfect prediction.</a:t>
                </a:r>
              </a:p>
              <a:p>
                <a:r>
                  <a:rPr lang="en-US" dirty="0"/>
                  <a:t>Idea: Mean and 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will tell us something about bias and uncertainty.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241" r="-1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Drifter Release June 2018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2189E8-43EC-E64F-8708-951A392C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417638"/>
            <a:ext cx="6112871" cy="388064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461624" y="5298281"/>
            <a:ext cx="411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Surface: </a:t>
            </a:r>
            <a:r>
              <a:rPr lang="en-CA" dirty="0" err="1"/>
              <a:t>Osker</a:t>
            </a:r>
            <a:r>
              <a:rPr lang="en-CA" dirty="0"/>
              <a:t> and </a:t>
            </a:r>
            <a:r>
              <a:rPr lang="en-CA" dirty="0" err="1"/>
              <a:t>iSphere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Intermediate: Roby and SCT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Drogued</a:t>
            </a:r>
            <a:r>
              <a:rPr lang="en-CA" dirty="0"/>
              <a:t>: CODE, SVP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572000" y="529828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⍺ using two operational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ECCC: RIOPS + 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METNO: NORSHELF + AROME</a:t>
            </a:r>
          </a:p>
        </p:txBody>
      </p:sp>
    </p:spTree>
    <p:extLst>
      <p:ext uri="{BB962C8B-B14F-4D97-AF65-F5344CB8AC3E}">
        <p14:creationId xmlns:p14="http://schemas.microsoft.com/office/powerpoint/2010/main" val="32154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8E-86BD-A340-9A4C-887AE17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surface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B996-6BF2-6B4D-91F4-20556F32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89" y="1417638"/>
            <a:ext cx="4834822" cy="3881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CD800-35A2-6943-BFC4-DDC5F613BDF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give similar mean and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is similar to other studies looking at surface drift</a:t>
            </a:r>
          </a:p>
        </p:txBody>
      </p:sp>
    </p:spTree>
    <p:extLst>
      <p:ext uri="{BB962C8B-B14F-4D97-AF65-F5344CB8AC3E}">
        <p14:creationId xmlns:p14="http://schemas.microsoft.com/office/powerpoint/2010/main" val="30204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D838-2903-E346-A99E-596EBFC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</a:t>
            </a:r>
            <a:r>
              <a:rPr lang="en-CA" dirty="0" err="1"/>
              <a:t>drogued</a:t>
            </a:r>
            <a:r>
              <a:rPr lang="en-CA" dirty="0"/>
              <a:t>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9F24A-61B1-B241-B8F8-BC2FE0B6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0" y="1417638"/>
            <a:ext cx="4845600" cy="3880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8709-5C93-184B-A48F-607BC84D2C5C}"/>
              </a:ext>
            </a:extLst>
          </p:cNvPr>
          <p:cNvSpPr txBox="1"/>
          <p:nvPr/>
        </p:nvSpPr>
        <p:spPr>
          <a:xfrm>
            <a:off x="457200" y="5299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has small bias (due to Stokes drift) and SVP has no bias (as 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deviation is comparable to that of surface drifters</a:t>
            </a:r>
          </a:p>
        </p:txBody>
      </p:sp>
    </p:spTree>
    <p:extLst>
      <p:ext uri="{BB962C8B-B14F-4D97-AF65-F5344CB8AC3E}">
        <p14:creationId xmlns:p14="http://schemas.microsoft.com/office/powerpoint/2010/main" val="25655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386-42E4-AA4F-8DC4-DCD8042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</a:t>
            </a:r>
            <a:r>
              <a:rPr lang="en-CA" dirty="0" err="1"/>
              <a:t>osker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BAA98-72C9-4A40-99D6-51F3B88E1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17638"/>
            <a:ext cx="53340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B3BCD-65E4-2B41-A0C1-73CB6BC30927}"/>
              </a:ext>
            </a:extLst>
          </p:cNvPr>
          <p:cNvSpPr txBox="1"/>
          <p:nvPr/>
        </p:nvSpPr>
        <p:spPr>
          <a:xfrm>
            <a:off x="457200" y="529939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rotary spectra of 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Energy mostly at mean due to bias and at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energy at inertial frequency is most likely due to correcting errors in magnitude and/or phase of the inertial response of ocean model</a:t>
            </a:r>
          </a:p>
        </p:txBody>
      </p:sp>
    </p:spTree>
    <p:extLst>
      <p:ext uri="{BB962C8B-B14F-4D97-AF65-F5344CB8AC3E}">
        <p14:creationId xmlns:p14="http://schemas.microsoft.com/office/powerpoint/2010/main" val="2324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09F-A648-204F-8C31-80AC624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of SVP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B8CF-AC71-D14D-9821-E933C89E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17638"/>
            <a:ext cx="53721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968A-86F2-6C47-98A7-55FEF0A0858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energy is now near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in ECCC at 15 m is in direction suggesting error in eddy viscosity</a:t>
            </a:r>
          </a:p>
        </p:txBody>
      </p:sp>
    </p:spTree>
    <p:extLst>
      <p:ext uri="{BB962C8B-B14F-4D97-AF65-F5344CB8AC3E}">
        <p14:creationId xmlns:p14="http://schemas.microsoft.com/office/powerpoint/2010/main" val="39919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MEOPAR </a:t>
            </a:r>
            <a:r>
              <a:rPr lang="en-US" dirty="0" err="1" smtClean="0"/>
              <a:t>Trex</a:t>
            </a:r>
            <a:r>
              <a:rPr lang="en-US" dirty="0" smtClean="0"/>
              <a:t> Sept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92033"/>
            <a:ext cx="6848870" cy="42062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679504" y="5267503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Calculate </a:t>
            </a:r>
            <a:r>
              <a:rPr lang="en-CA" dirty="0"/>
              <a:t>⍺ using </a:t>
            </a:r>
            <a:r>
              <a:rPr lang="en-CA" dirty="0" smtClean="0"/>
              <a:t>two ocean/atmosphere modelling systems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1/36 </a:t>
            </a:r>
            <a:r>
              <a:rPr lang="en-CA" dirty="0" err="1" smtClean="0"/>
              <a:t>deg</a:t>
            </a:r>
            <a:r>
              <a:rPr lang="en-CA" dirty="0" smtClean="0"/>
              <a:t> CIOPSE + 1km RELOC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500m GSL + 1km RELOC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113331" y="5267503"/>
            <a:ext cx="4566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~200 drifters released in St. Lawrence Estuary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Surface</a:t>
            </a:r>
            <a:r>
              <a:rPr lang="en-CA" dirty="0"/>
              <a:t>: </a:t>
            </a:r>
            <a:r>
              <a:rPr lang="en-CA" dirty="0" err="1" smtClean="0"/>
              <a:t>Osker</a:t>
            </a:r>
            <a:r>
              <a:rPr lang="en-CA" dirty="0" smtClean="0"/>
              <a:t>, </a:t>
            </a:r>
            <a:r>
              <a:rPr lang="en-CA" dirty="0" err="1" smtClean="0"/>
              <a:t>iSphere</a:t>
            </a:r>
            <a:r>
              <a:rPr lang="en-CA" dirty="0" smtClean="0"/>
              <a:t>, ISMER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Intermediate</a:t>
            </a:r>
            <a:r>
              <a:rPr lang="en-CA" dirty="0"/>
              <a:t>: </a:t>
            </a:r>
            <a:r>
              <a:rPr lang="en-CA" dirty="0" smtClean="0"/>
              <a:t>SCT, </a:t>
            </a:r>
            <a:r>
              <a:rPr lang="en-CA" dirty="0"/>
              <a:t>UBC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Drogued</a:t>
            </a:r>
            <a:r>
              <a:rPr lang="en-CA" dirty="0" smtClean="0"/>
              <a:t>: CARTHE</a:t>
            </a:r>
            <a:r>
              <a:rPr lang="en-CA" dirty="0"/>
              <a:t>, CODE</a:t>
            </a:r>
            <a:r>
              <a:rPr lang="en-CA" dirty="0" smtClean="0"/>
              <a:t>, </a:t>
            </a:r>
            <a:r>
              <a:rPr lang="en-CA" dirty="0" err="1" smtClean="0"/>
              <a:t>iSVP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4504044" y="65465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https://meopar.ca/research/tracer-release-experiment/</a:t>
            </a:r>
          </a:p>
        </p:txBody>
      </p:sp>
    </p:spTree>
    <p:extLst>
      <p:ext uri="{BB962C8B-B14F-4D97-AF65-F5344CB8AC3E}">
        <p14:creationId xmlns:p14="http://schemas.microsoft.com/office/powerpoint/2010/main" val="89792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CC_Presentaion_Generic Shapes_Standard(50-150)" id="{1753B3D5-5B60-FE4B-B7AC-3825147B02CF}" vid="{57532444-BA27-9844-87EB-7F5D1265D6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20BB41BF245A74357C5242D202F" ma:contentTypeVersion="10" ma:contentTypeDescription="Create a new document." ma:contentTypeScope="" ma:versionID="1d63c453300229499d35ee3cdb122db5">
  <xsd:schema xmlns:xsd="http://www.w3.org/2001/XMLSchema" xmlns:xs="http://www.w3.org/2001/XMLSchema" xmlns:p="http://schemas.microsoft.com/office/2006/metadata/properties" xmlns:ns3="acbb3e5d-5d9a-41a2-b23c-a652c639d82c" xmlns:ns4="b6e7370b-7179-4676-9a6f-0d2482e7e8cc" targetNamespace="http://schemas.microsoft.com/office/2006/metadata/properties" ma:root="true" ma:fieldsID="d0431d3bfc2050b05195e48dfbe7c542" ns3:_="" ns4:_="">
    <xsd:import namespace="acbb3e5d-5d9a-41a2-b23c-a652c639d82c"/>
    <xsd:import namespace="b6e7370b-7179-4676-9a6f-0d2482e7e8cc"/>
    <xsd:element name="properties">
      <xsd:complexType>
        <xsd:sequence>
          <xsd:element name="documentManagement">
            <xsd:complexType>
              <xsd:all>
                <xsd:element ref="ns3:Type_x0020_of_x0020_Document" minOccurs="0"/>
                <xsd:element ref="ns3:Branch" minOccurs="0"/>
                <xsd:element ref="ns3:Zone" minOccurs="0"/>
                <xsd:element ref="ns3:URL" minOccurs="0"/>
                <xsd:element ref="ns3:URL_x0020_of_x0020_the_x0020_document" minOccurs="0"/>
                <xsd:element ref="ns3:Last_x0020_Updates" minOccurs="0"/>
                <xsd:element ref="ns4:SharedWithUsers" minOccurs="0"/>
                <xsd:element ref="ns3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3e5d-5d9a-41a2-b23c-a652c639d82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9" nillable="true" ma:displayName="Type of Document" ma:format="Dropdown" ma:internalName="Type_x0020_of_x0020_Document">
      <xsd:simpleType>
        <xsd:restriction base="dms:Choice">
          <xsd:enumeration value="Intranet Document Library - Communications Branch"/>
          <xsd:enumeration value="Intranet Document Library - Departmental (Non-Branch Specific)"/>
        </xsd:restriction>
      </xsd:simpleType>
    </xsd:element>
    <xsd:element name="Branch" ma:index="10" nillable="true" ma:displayName="Branch" ma:format="Dropdown" ma:internalName="Branch">
      <xsd:simpleType>
        <xsd:restriction base="dms:Choice">
          <xsd:enumeration value="Audit &amp; Evaluation"/>
          <xsd:enumeration value="Communicaitons"/>
          <xsd:enumeration value="Intranet"/>
        </xsd:restriction>
      </xsd:simpleType>
    </xsd:element>
    <xsd:element name="Zone" ma:index="11" nillable="true" ma:displayName="Zone" ma:default="AE-VE" ma:format="Dropdown" ma:internalName="Zone">
      <xsd:simpleType>
        <xsd:restriction base="dms:Choice">
          <xsd:enumeration value="AE-VE"/>
          <xsd:enumeration value="Communications"/>
          <xsd:enumeration value="Guide"/>
          <xsd:enumeration value="Communautés-Communities"/>
        </xsd:restriction>
      </xsd:simpleType>
    </xsd:element>
    <xsd:element name="URL" ma:index="12" nillable="true" ma:displayName="URL - on Intranet Document Location" ma:description="Please add the link where the document is located on Intranet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RL_x0020_of_x0020_the_x0020_document" ma:index="13" nillable="true" ma:displayName="URL of the document" ma:description="Please add document URL." ma:format="Hyperlink" ma:internalName="URL_x0020_of_x0020_the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_x0020_Updates" ma:index="14" nillable="true" ma:displayName="Last Updates" ma:format="DateOnly" ma:internalName="Last_x0020_Updates">
      <xsd:simpleType>
        <xsd:restriction base="dms:DateTime"/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7370b-7179-4676-9a6f-0d2482e7e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 of Documen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ch xmlns="acbb3e5d-5d9a-41a2-b23c-a652c639d82c" xsi:nil="true"/>
    <URL_x0020_of_x0020_the_x0020_document xmlns="acbb3e5d-5d9a-41a2-b23c-a652c639d82c">
      <Url xsi:nil="true"/>
      <Description xsi:nil="true"/>
    </URL_x0020_of_x0020_the_x0020_document>
    <Zone xmlns="acbb3e5d-5d9a-41a2-b23c-a652c639d82c">AE-VE</Zone>
    <Last_x0020_Updates xmlns="acbb3e5d-5d9a-41a2-b23c-a652c639d82c" xsi:nil="true"/>
    <URL xmlns="acbb3e5d-5d9a-41a2-b23c-a652c639d82c">
      <Url xsi:nil="true"/>
      <Description xsi:nil="true"/>
    </URL>
    <Type_x0020_of_x0020_Document xmlns="acbb3e5d-5d9a-41a2-b23c-a652c639d82c" xsi:nil="true"/>
    <Language xmlns="acbb3e5d-5d9a-41a2-b23c-a652c639d82c">English</Language>
  </documentManagement>
</p:properties>
</file>

<file path=customXml/itemProps1.xml><?xml version="1.0" encoding="utf-8"?>
<ds:datastoreItem xmlns:ds="http://schemas.openxmlformats.org/officeDocument/2006/customXml" ds:itemID="{2C5073C6-8F39-4D0C-98A3-3188256BBC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b3e5d-5d9a-41a2-b23c-a652c639d82c"/>
    <ds:schemaRef ds:uri="b6e7370b-7179-4676-9a6f-0d2482e7e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17B7C4-7C08-4A59-890F-4719C7EEBD0B}">
  <ds:schemaRefs>
    <ds:schemaRef ds:uri="http://purl.org/dc/dcmitype/"/>
    <ds:schemaRef ds:uri="http://schemas.openxmlformats.org/package/2006/metadata/core-properties"/>
    <ds:schemaRef ds:uri="acbb3e5d-5d9a-41a2-b23c-a652c639d8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6e7370b-7179-4676-9a6f-0d2482e7e8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7031</TotalTime>
  <Words>788</Words>
  <Application>Microsoft Office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Cambria Math</vt:lpstr>
      <vt:lpstr>Office Theme</vt:lpstr>
      <vt:lpstr>Assessing drift uncertainty</vt:lpstr>
      <vt:lpstr>outline</vt:lpstr>
      <vt:lpstr>Assessing uncertainty using drifters</vt:lpstr>
      <vt:lpstr>Drifter Release June 2018</vt:lpstr>
      <vt:lpstr>Histogram for surface drifters</vt:lpstr>
      <vt:lpstr>Histogram for drogued drifters</vt:lpstr>
      <vt:lpstr>Rotary spectra osker</vt:lpstr>
      <vt:lpstr>Rotary spectra of SVP</vt:lpstr>
      <vt:lpstr>MEOPAR Trex Sept 2020</vt:lpstr>
      <vt:lpstr>BIAS Correction</vt:lpstr>
      <vt:lpstr>CIOPSE </vt:lpstr>
      <vt:lpstr>GSL500</vt:lpstr>
      <vt:lpstr>SPEED Error</vt:lpstr>
      <vt:lpstr>ROTARY SPECTRa?</vt:lpstr>
      <vt:lpstr>Finite Scale Lyapunov Exponent (FSLE)</vt:lpstr>
      <vt:lpstr>FSLE – Gulf of St. Lawrence</vt:lpstr>
      <vt:lpstr>FSLE: CIOPSE + HRDPS</vt:lpstr>
      <vt:lpstr>FSLE: GSL500 + HRDPS</vt:lpstr>
      <vt:lpstr>FSLE: GSL500 + RELOC</vt:lpstr>
      <vt:lpstr>FSLE: CIOPSE + HRDPS + 2% wind</vt:lpstr>
      <vt:lpstr>FSLE: GSL500 + HRDPS + 2% wind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drift uncertainty</dc:title>
  <dc:creator>Sutherland,Graigory (ECCC)</dc:creator>
  <cp:lastModifiedBy>Soontiens, Nancy</cp:lastModifiedBy>
  <cp:revision>19</cp:revision>
  <dcterms:created xsi:type="dcterms:W3CDTF">2021-09-28T13:18:05Z</dcterms:created>
  <dcterms:modified xsi:type="dcterms:W3CDTF">2021-10-06T11:03:09Z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0x01010075D0B20BB41BF245A74357C5242D202F</vt:lpwstr>
  </property>
  <property fmtid="{D5CDD505-2E9C-101B-9397-08002B2CF9AE}" pid="3" name="MSIP_Label_1bfb733f-faef-464c-9b6d-731b56f94973_Enabled">
    <vt:lpwstr>true</vt:lpwstr>
  </property>
  <property fmtid="{D5CDD505-2E9C-101B-9397-08002B2CF9AE}" pid="4" name="MSIP_Label_1bfb733f-faef-464c-9b6d-731b56f94973_SetDate">
    <vt:lpwstr>2021-10-05T18:21:16Z</vt:lpwstr>
  </property>
  <property fmtid="{D5CDD505-2E9C-101B-9397-08002B2CF9AE}" pid="5" name="MSIP_Label_1bfb733f-faef-464c-9b6d-731b56f94973_Method">
    <vt:lpwstr>Standard</vt:lpwstr>
  </property>
  <property fmtid="{D5CDD505-2E9C-101B-9397-08002B2CF9AE}" pid="6" name="MSIP_Label_1bfb733f-faef-464c-9b6d-731b56f94973_Name">
    <vt:lpwstr>Unclass - Non-Classifié</vt:lpwstr>
  </property>
  <property fmtid="{D5CDD505-2E9C-101B-9397-08002B2CF9AE}" pid="7" name="MSIP_Label_1bfb733f-faef-464c-9b6d-731b56f94973_SiteId">
    <vt:lpwstr>1594fdae-a1d9-4405-915d-011467234338</vt:lpwstr>
  </property>
  <property fmtid="{D5CDD505-2E9C-101B-9397-08002B2CF9AE}" pid="8" name="MSIP_Label_1bfb733f-faef-464c-9b6d-731b56f94973_ActionId">
    <vt:lpwstr>f1d17872-9387-4279-bc86-4a3373f46909</vt:lpwstr>
  </property>
  <property fmtid="{D5CDD505-2E9C-101B-9397-08002B2CF9AE}" pid="9" name="MSIP_Label_1bfb733f-faef-464c-9b6d-731b56f94973_ContentBits">
    <vt:lpwstr>0</vt:lpwstr>
  </property>
</Properties>
</file>